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缓冲区（</a:t>
            </a:r>
            <a:r>
              <a:rPr lang="en-US" smtClean="0"/>
              <a:t>Buffer</a:t>
            </a:r>
            <a:r>
              <a:rPr lang="zh-CN" altLang="en-US" smtClean="0"/>
              <a:t>）是一个线性的、有序的数据集，一个缓冲区只能够容纳一种数据类型，</a:t>
            </a:r>
            <a:r>
              <a:rPr lang="en-US" smtClean="0"/>
              <a:t>Buffer</a:t>
            </a:r>
            <a:r>
              <a:rPr lang="zh-CN" altLang="en-US" smtClean="0"/>
              <a:t>类定义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abstract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Buffer </a:t>
            </a:r>
            <a:r>
              <a:rPr lang="en-US" b="1" smtClean="0"/>
              <a:t>extends</a:t>
            </a:r>
            <a:r>
              <a:rPr lang="en-US" smtClean="0"/>
              <a:t> </a:t>
            </a:r>
            <a:r>
              <a:rPr lang="en-US" smtClean="0"/>
              <a:t>Object </a:t>
            </a:r>
            <a:r>
              <a:rPr lang="en-US" smtClean="0"/>
              <a:t>{}</a:t>
            </a:r>
            <a:endParaRPr lang="en-US" altLang="zh-CN" smtClean="0"/>
          </a:p>
          <a:p>
            <a:r>
              <a:rPr lang="en-US" smtClean="0"/>
              <a:t>Buffer</a:t>
            </a:r>
            <a:r>
              <a:rPr lang="zh-CN" altLang="en-US" smtClean="0"/>
              <a:t>是一个抽象类，所以提供了一个缓存操作的标准（常用方法如表</a:t>
            </a:r>
            <a:r>
              <a:rPr lang="en-US" smtClean="0"/>
              <a:t>22-1</a:t>
            </a:r>
            <a:r>
              <a:rPr lang="zh-CN" altLang="en-US" smtClean="0"/>
              <a:t>所示），如果要保存有不同的数据类型，则应该使用</a:t>
            </a:r>
            <a:r>
              <a:rPr lang="en-US" smtClean="0"/>
              <a:t>Buffer</a:t>
            </a:r>
            <a:r>
              <a:rPr lang="zh-CN" altLang="en-US" smtClean="0"/>
              <a:t>的不同子类， 常见的</a:t>
            </a:r>
            <a:r>
              <a:rPr lang="en-US" smtClean="0"/>
              <a:t>Buffer</a:t>
            </a:r>
            <a:r>
              <a:rPr lang="zh-CN" altLang="en-US" smtClean="0"/>
              <a:t>子类为：</a:t>
            </a:r>
            <a:r>
              <a:rPr lang="en-US" smtClean="0"/>
              <a:t>ByteBuffer</a:t>
            </a:r>
            <a:r>
              <a:rPr lang="zh-CN" altLang="en-US" smtClean="0"/>
              <a:t>、</a:t>
            </a:r>
            <a:r>
              <a:rPr lang="en-US" smtClean="0"/>
              <a:t>CharBuffer</a:t>
            </a:r>
            <a:r>
              <a:rPr lang="zh-CN" altLang="en-US" smtClean="0"/>
              <a:t>、</a:t>
            </a:r>
            <a:r>
              <a:rPr lang="en-US" smtClean="0"/>
              <a:t>ShortBuffer</a:t>
            </a:r>
            <a:r>
              <a:rPr lang="zh-CN" altLang="en-US" smtClean="0"/>
              <a:t>、</a:t>
            </a:r>
            <a:r>
              <a:rPr lang="en-US" smtClean="0"/>
              <a:t>IntBuffer</a:t>
            </a:r>
            <a:r>
              <a:rPr lang="zh-CN" altLang="en-US" smtClean="0"/>
              <a:t>、</a:t>
            </a:r>
            <a:r>
              <a:rPr lang="en-US" smtClean="0"/>
              <a:t>LongBuffer</a:t>
            </a:r>
            <a:r>
              <a:rPr lang="zh-CN" altLang="en-US" smtClean="0"/>
              <a:t>、</a:t>
            </a:r>
            <a:r>
              <a:rPr lang="en-US" smtClean="0"/>
              <a:t>FloatBuffer</a:t>
            </a:r>
            <a:r>
              <a:rPr lang="zh-CN" altLang="en-US" smtClean="0"/>
              <a:t>、</a:t>
            </a:r>
            <a:r>
              <a:rPr lang="en-US" smtClean="0"/>
              <a:t>DoubleBuffer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143272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capacity()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返回此缓冲区的容量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limit()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返回此缓冲区的限制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Buffer limit(int newLimit)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设置缓冲区的限制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position()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返回缓冲区的操作位置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Buffer position(int newPosition)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设置缓冲区的操作位置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Buffer clear()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清空缓冲区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Buffer flip()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重设缓冲区，在写入之前调用，改变缓冲的指针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Buffer reset()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恢复缓冲区中的标记位置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boolean hasRemaining()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判断在当前位置和限制之间是否有内容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各数据类型缓冲区类提供的常用方法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286149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566112"/>
                <a:gridCol w="3720168"/>
              </a:tblGrid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allocate(int capacity)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分配缓冲区空间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基本数据类型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get()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取得当前位置的内容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基本数据类型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get(int index)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取得指定位置的内容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put(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基本数据类型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写入指定基本数据类型的数据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put(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[] src)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写入一组指定的基本数据类型数据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put(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[] src,int offset,int length)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写入一组指定的基本数据类型数据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slice()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创建子缓冲区，里面的一部分与原缓冲区共享数据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缓冲区类型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asReadOnlyBuffer()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将缓冲区设置为只读缓冲区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观察缓冲区的使用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java.nio.ByteBuffer;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BufferDemo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定义操作数据，长度为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11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ByteBuffer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ByteBuffer.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allocate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(20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创建缓冲区，容量为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】没有存放数据：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capacity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.capacity()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limit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.limit()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position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.position());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缓冲区数据存放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】保存数据：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capacity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.capacity()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limit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.limit()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position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.position());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.flip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】保存数据：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capacity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.capacity()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limit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.limit()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position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.position());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.hasRemaining())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缓冲区中是否有数据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返回字节数据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.clear();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清空缓冲区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】清空缓冲区：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capacity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.capacity()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limit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.limit()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position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.position());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缓冲区操作变化</a:t>
            </a:r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61875"/>
            <a:ext cx="7786742" cy="359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395</Words>
  <Application>Microsoft Office PowerPoint</Application>
  <PresentationFormat>全屏显示(16:9)</PresentationFormat>
  <Paragraphs>109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第22章：NIO编程</vt:lpstr>
      <vt:lpstr>Buffer</vt:lpstr>
      <vt:lpstr>Buffer类常用方法</vt:lpstr>
      <vt:lpstr>各数据类型缓冲区类提供的常用方法</vt:lpstr>
      <vt:lpstr>范例：观察缓冲区的使用</vt:lpstr>
      <vt:lpstr>缓冲区操作变化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2018-12-12T01:56:47Z</dcterms:modified>
</cp:coreProperties>
</file>