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22</a:t>
            </a:r>
            <a:r>
              <a:rPr lang="zh-CN" altLang="en-US" smtClean="0"/>
              <a:t>章：</a:t>
            </a:r>
            <a:r>
              <a:rPr lang="en-US" altLang="zh-CN" smtClean="0"/>
              <a:t>NIO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Channel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通道（</a:t>
            </a:r>
            <a:r>
              <a:rPr lang="en-US" sz="2000" smtClean="0"/>
              <a:t>Channel</a:t>
            </a:r>
            <a:r>
              <a:rPr lang="zh-CN" altLang="en-US" sz="2000" smtClean="0"/>
              <a:t>）可以用来读取和写入数据，通道类似于之前的输入</a:t>
            </a:r>
            <a:r>
              <a:rPr lang="it-IT" sz="2000" smtClean="0"/>
              <a:t>/</a:t>
            </a:r>
            <a:r>
              <a:rPr lang="zh-CN" altLang="en-US" sz="2000" smtClean="0"/>
              <a:t>输出流，但是程序不会直接操作通道的，所有的内容都是先读到或写入到缓冲区之中，再通过缓冲区中取得或写入的。</a:t>
            </a:r>
          </a:p>
          <a:p>
            <a:r>
              <a:rPr lang="zh-CN" altLang="en-US" sz="2000" smtClean="0"/>
              <a:t>通道与传统的流操作不同，传统的流操作是分为输入或输出流的，而通道本身是双向操作的，即可以完成输入也可以完成输出</a:t>
            </a:r>
            <a:endParaRPr lang="zh-CN" altLang="en-US" sz="2000"/>
          </a:p>
        </p:txBody>
      </p:sp>
      <p:pic>
        <p:nvPicPr>
          <p:cNvPr id="1026" name="Picture 2" descr="2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2214560"/>
            <a:ext cx="2428892" cy="130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3571882"/>
          <a:ext cx="8643998" cy="785817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570830"/>
                <a:gridCol w="3751169"/>
              </a:tblGrid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关闭通道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isOpen()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判断此通道是否是打开的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FileChannel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smtClean="0"/>
              <a:t>FileChannel</a:t>
            </a:r>
            <a:r>
              <a:rPr lang="zh-CN" altLang="en-US" sz="2200" smtClean="0"/>
              <a:t>是</a:t>
            </a:r>
            <a:r>
              <a:rPr lang="it-IT" sz="2200" smtClean="0"/>
              <a:t>Channel</a:t>
            </a:r>
            <a:r>
              <a:rPr lang="zh-CN" altLang="en-US" sz="2200" smtClean="0"/>
              <a:t>的子类，可以进行文件的通道读</a:t>
            </a:r>
            <a:r>
              <a:rPr lang="it-IT" sz="2200" smtClean="0"/>
              <a:t>/</a:t>
            </a:r>
            <a:r>
              <a:rPr lang="zh-CN" altLang="en-US" sz="2200" smtClean="0"/>
              <a:t>写操作</a:t>
            </a:r>
            <a:endParaRPr lang="zh-CN" altLang="en-US" sz="22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01122" cy="2786086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561395"/>
                <a:gridCol w="3689166"/>
              </a:tblGrid>
              <a:tr h="232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read(ByteBuffer dst)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将内容读入到缓冲区之中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write(ByteBuffer src)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将内容从缓冲区写入到通道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void close()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关闭通道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FileLock lock()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获得此通道的文件的独占锁定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FileLock lock(long position,long size,boolean shared)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获得此通道文件给定区域的锁定，并指定锁定位置、锁定大小、是共享锁定（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）或是独占锁定（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FileLock tryLock()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试图获取此通道的独占锁定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5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FileLock tryLock(long position,long size,boolean shared)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试图获取此通道指定区域的锁定，并指定锁定位置、锁定大小，属于共享锁定（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）或是独占锁定（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使用文件通道读取数据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java.io.ByteArrayOutputStream;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java.io.FileInputStream;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java.nio.ByteBuffer;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java.nio.channels.FileChannel;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FileChannelDemo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info.txt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</a:t>
                      </a:r>
                      <a:r>
                        <a:rPr lang="zh-CN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路径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FileInputStream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FileInputStream(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文件输入流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FileChannel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.getChannel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获取文件通道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ByteBuffer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ByteBuffer.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allocate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(20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开辟缓冲大小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ByteArrayOutputStream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ByteArrayOutputStream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内存输出流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保存读取个数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!= -1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缓冲区读取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.flip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重置缓冲区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.hasRemaining())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是否还有数据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内容写入内存流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.clear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清空缓冲区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.toByteArray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字节数组转字符串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关闭通道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234" marR="432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Channel</a:t>
            </a:r>
            <a:r>
              <a:rPr lang="zh-CN" altLang="en-US" smtClean="0"/>
              <a:t>针对于线程管道的</a:t>
            </a:r>
            <a:r>
              <a:rPr lang="en-US" smtClean="0"/>
              <a:t>IO</a:t>
            </a:r>
            <a:r>
              <a:rPr lang="zh-CN" altLang="en-US" smtClean="0"/>
              <a:t>操作也提供有专门的通道，为此定义有两个类型：</a:t>
            </a:r>
            <a:r>
              <a:rPr lang="en-US" smtClean="0"/>
              <a:t>Pipe.SinkChannel</a:t>
            </a:r>
            <a:r>
              <a:rPr lang="zh-CN" altLang="en-US" smtClean="0"/>
              <a:t>（管道数据输出）、</a:t>
            </a:r>
            <a:r>
              <a:rPr lang="en-US" smtClean="0"/>
              <a:t>Pipe.SourceChannel</a:t>
            </a:r>
            <a:r>
              <a:rPr lang="zh-CN" altLang="en-US" smtClean="0"/>
              <a:t>（管道数据输入）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管道流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java.io.IOException;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java.nio.ByteBuffer;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java.nio.channels.Pipe;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PipeChannelDemo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Pipe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Pipe.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open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打开管道流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Pipe.SourceChannel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sourceChannel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.source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打开管道输入流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ByteBuffer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ByteBuffer.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allocate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(50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开辟缓存空间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sourceChannel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返回读取个数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.flip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重置缓冲区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｛接收端｝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.array(), 0,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(IOException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},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接收线程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启动线程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Thread.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信息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Pipe.SinkChannel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sinkChannel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pipe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.sink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获取管道输出流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ByteBuffer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ByteBuffer.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allocate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(50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开辟缓冲区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设置要发送的数据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.flip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重置缓冲区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.hasRemaining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缓冲区有数据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sinkChannel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(IOException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},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发送线程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启动线程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7630" marR="37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385</Words>
  <Application>Microsoft Office PowerPoint</Application>
  <PresentationFormat>全屏显示(16:9)</PresentationFormat>
  <Paragraphs>111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第22章：NIO编程</vt:lpstr>
      <vt:lpstr>Channel</vt:lpstr>
      <vt:lpstr>FileChannel</vt:lpstr>
      <vt:lpstr>范例：使用文件通道读取数据</vt:lpstr>
      <vt:lpstr>Pipe</vt:lpstr>
      <vt:lpstr>范例：管道流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2018-12-12T02:01:07Z</dcterms:modified>
</cp:coreProperties>
</file>