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22</a:t>
            </a:r>
            <a:r>
              <a:rPr lang="zh-CN" altLang="en-US" smtClean="0"/>
              <a:t>章：</a:t>
            </a:r>
            <a:r>
              <a:rPr lang="en-US" altLang="zh-CN" smtClean="0"/>
              <a:t>NIO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文件锁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FileLock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新</a:t>
            </a:r>
            <a:r>
              <a:rPr lang="en-US" smtClean="0"/>
              <a:t>IO</a:t>
            </a:r>
            <a:r>
              <a:rPr lang="zh-CN" altLang="en-US" smtClean="0"/>
              <a:t>中提供了文件锁的功能，这样当一个线程将文件锁定之后，其他线程是无法操作此文件的，要想进行文件的锁定操作，则要使用</a:t>
            </a:r>
            <a:r>
              <a:rPr lang="en-US" smtClean="0"/>
              <a:t>FileLock</a:t>
            </a:r>
            <a:r>
              <a:rPr lang="zh-CN" altLang="en-US" smtClean="0"/>
              <a:t>类操作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071684"/>
          <a:ext cx="8572560" cy="1571635"/>
        </p:xfrm>
        <a:graphic>
          <a:graphicData uri="http://schemas.openxmlformats.org/drawingml/2006/table">
            <a:tbl>
              <a:tblPr/>
              <a:tblGrid>
                <a:gridCol w="485239"/>
                <a:gridCol w="3801041"/>
                <a:gridCol w="566112"/>
                <a:gridCol w="3720168"/>
              </a:tblGrid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boolean isShared()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判断锁定是否为共享锁定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FileChannel channel()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返回此锁定的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FileChannel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abstract void release()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释放锁定（解锁）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long size()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返回锁定区域的大小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锁定文件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576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java.io.FileOutputStream;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java.nio.channels.FileChannel;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java.nio.channels.FileLock;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java.util.concurrent.TimeUnit;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FileLockDemo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File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"D:"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info.txt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定义锁定文件路径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FileOutputStream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FileOutputStream(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获取文件输出流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FileChannel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.getChannel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文件通道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FileLock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lock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.tryLock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获取文件锁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lock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!=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成功获取文件锁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TimeUnit.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SECONDS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.sleep(30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休眠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30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秒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lock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.release();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释放锁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关闭通道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关闭输出流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057" marR="580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135</Words>
  <Application>Microsoft Office PowerPoint</Application>
  <PresentationFormat>全屏显示(16:9)</PresentationFormat>
  <Paragraphs>45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第22章：NIO编程</vt:lpstr>
      <vt:lpstr>FileLock</vt:lpstr>
      <vt:lpstr>范例：锁定文件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726</cp:revision>
  <dcterms:created xsi:type="dcterms:W3CDTF">2015-01-02T11:02:54Z</dcterms:created>
  <dcterms:modified xsi:type="dcterms:W3CDTF">2018-12-12T02:02:40Z</dcterms:modified>
</cp:coreProperties>
</file>