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语言中所有的信息都是以</a:t>
            </a:r>
            <a:r>
              <a:rPr lang="en-US" smtClean="0"/>
              <a:t>UNICODE</a:t>
            </a:r>
            <a:r>
              <a:rPr lang="zh-CN" altLang="en-US" smtClean="0"/>
              <a:t>进行编码的，但是在计算机的世界里并不只单单存在一种编码，而是多个，在</a:t>
            </a:r>
            <a:r>
              <a:rPr lang="en-US" smtClean="0"/>
              <a:t>IO</a:t>
            </a:r>
            <a:r>
              <a:rPr lang="zh-CN" altLang="en-US" smtClean="0"/>
              <a:t>通讯过程中若是编码处理不恰当，则就有可能产生乱码。在</a:t>
            </a:r>
            <a:r>
              <a:rPr lang="en-US" smtClean="0"/>
              <a:t>Java</a:t>
            </a:r>
            <a:r>
              <a:rPr lang="zh-CN" altLang="en-US" smtClean="0"/>
              <a:t>的新</a:t>
            </a:r>
            <a:r>
              <a:rPr lang="en-US" smtClean="0"/>
              <a:t>IO</a:t>
            </a:r>
            <a:r>
              <a:rPr lang="zh-CN" altLang="en-US" smtClean="0"/>
              <a:t>包中提供了</a:t>
            </a:r>
            <a:r>
              <a:rPr lang="en-US" smtClean="0"/>
              <a:t>Charset</a:t>
            </a:r>
            <a:r>
              <a:rPr lang="zh-CN" altLang="en-US" smtClean="0"/>
              <a:t>类来负责处理编码的问题，该类还包含了创建编码器（</a:t>
            </a:r>
            <a:r>
              <a:rPr lang="en-US" smtClean="0"/>
              <a:t>CharsetEncoder</a:t>
            </a:r>
            <a:r>
              <a:rPr lang="zh-CN" altLang="en-US" smtClean="0"/>
              <a:t>）和创建解码器（</a:t>
            </a:r>
            <a:r>
              <a:rPr lang="en-US" smtClean="0"/>
              <a:t>CharsetDecoder</a:t>
            </a:r>
            <a:r>
              <a:rPr lang="zh-CN" altLang="en-US" smtClean="0"/>
              <a:t>）的操作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Charset</a:t>
            </a:r>
            <a:r>
              <a:rPr lang="zh-CN" altLang="en-US" smtClean="0"/>
              <a:t>类的常用操作方法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01122" cy="1500198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561395"/>
                <a:gridCol w="3689166"/>
              </a:tblGrid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static SortedMap&lt;String,Charset&gt; availableCharsets()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取得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CharSet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的全部字符集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static Charset forName(String charsetName)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返回指定编码方式的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Charset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abstract CharsetEncoder newEncoder()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创建编码器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abstract CharsetDecoder newDecoder()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创建解码器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2428874"/>
            <a:ext cx="8784976" cy="201508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Charset</a:t>
            </a:r>
            <a:r>
              <a:rPr lang="zh-CN" altLang="en-US" smtClean="0"/>
              <a:t>中可以分别获取编码器与解码器实例，随后可以依据的方法进行</a:t>
            </a:r>
            <a:r>
              <a:rPr lang="zh-CN" altLang="en-US" smtClean="0"/>
              <a:t>处理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CharsetEncoder</a:t>
            </a:r>
            <a:r>
              <a:rPr lang="zh-CN" altLang="en-US" b="1" smtClean="0"/>
              <a:t>编码方法：</a:t>
            </a:r>
            <a:r>
              <a:rPr lang="en-US" smtClean="0"/>
              <a:t>public final ByteBuffer encode(CharBuffer in) throws </a:t>
            </a:r>
            <a:r>
              <a:rPr lang="en-US" smtClean="0"/>
              <a:t>CharacterCodingException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CharsetDecoder</a:t>
            </a:r>
            <a:r>
              <a:rPr lang="zh-CN" altLang="en-US" b="1" smtClean="0"/>
              <a:t>解码方法：</a:t>
            </a:r>
            <a:r>
              <a:rPr lang="en-US" smtClean="0"/>
              <a:t>public final CharBuffer decode(ByteBuffer in) throws CharacterCodingException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编码和解码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java.nio.ByteBuffer;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java.nio.CharBuffer;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java.nio.charset.Charset;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java.nio.charset.CharsetDecoder;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java.nio.charset.CharsetEncoder;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EncodeAndDecodeDemo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Charset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Charset.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"UTF-8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创建指定编码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CharsetEncoder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.newEncoder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获取编码类对象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CharsetDecoder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charset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.newDecoder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获取解码类对象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CharBuffer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CharBuffer.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allocate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(20);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向字符缓冲区保存数据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.flip();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缓冲区重置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ByteBuffer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.encode(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编码处理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.decode(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buffer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解码处理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221</Words>
  <Application>Microsoft Office PowerPoint</Application>
  <PresentationFormat>全屏显示(16:9)</PresentationFormat>
  <Paragraphs>48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第22章：NIO编程</vt:lpstr>
      <vt:lpstr>字符集</vt:lpstr>
      <vt:lpstr>Charset类的常用操作方法</vt:lpstr>
      <vt:lpstr>范例：编码和解码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2018-12-12T02:04:54Z</dcterms:modified>
</cp:coreProperties>
</file>