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88972" autoAdjust="0"/>
  </p:normalViewPr>
  <p:slideViewPr>
    <p:cSldViewPr>
      <p:cViewPr varScale="1">
        <p:scale>
          <a:sx n="105" d="100"/>
          <a:sy n="105" d="100"/>
        </p:scale>
        <p:origin x="-738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1008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cn.mldn.server;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java.net.InetSocketAddress;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java.nio.ByteBuffer;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java.nio.channels.SelectionKey;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java.nio.channels.Selector;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java.nio.channels.ServerSocketChannel;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java.nio.channels.SocketChannel;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java.util.Iterator;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java.util.concurrent.ExecutorService;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java.util.concurrent.Executors;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SocketClientChannelThread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Runnable {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客户端处理线程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SocketChannel clientChannel;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循环标记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SocketClientChannelThread(SocketChannel clientChannel)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 = clientChannel;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保存客户端通道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客户端连接成功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，该客户端的地址为：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clientChannel.getRemoteAddress());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run() {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线程任务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ByteBuffer buffer = ByteBuffer.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.flag) {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不断与客户端交互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由于可能重复使用一个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，所以使用之前需要将其做出清空处理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buffer.clear();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readCount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.clientChannel.read(buffer);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接收客户端发送数据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String readMessage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String(buffer.array(),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0, readCount).trim();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数据变为字符串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服务器接收到消息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readMessage);//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String writeMessage =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readMessage + "\n";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("exit".equals(readMessage))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结束指令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writeMessage =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拜拜，下次再见！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buffer.clear();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清空缓冲区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buffer.put(writeMessage.getBytes());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缓冲区保存数据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buffer.flip();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重置缓冲区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.clientChannel.write(buffer);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回应信息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.clientChannel.close();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EchoServer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9999;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绑定端口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考虑到性能的优化所以最多只允许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个用户进行访问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ExecutorService executorService = Executors.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newFixedThreadPool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打开一个服务端的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的连接通道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ServerSocketChannel serverSocketChannel = ServerSocketChannel.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serverSocketChannel.configureBlocking(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设置非阻塞模式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serverSocketChannel.bind(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InetSocketAddress(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服务绑定端口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打开一个选择器，随后所有的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都要注册到此选择器之中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Selector selector = Selector.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将当前的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ServerSocketChannel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统一注册到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之中，接受统一的管理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serverSocketChannel.register(selector, SelectionKey.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OP_ACCEPT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服务端启动程序，该程序在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端口上监听，等待客户端连接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...");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所有的连接处理都需要被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所管理，也就是说只要有新的用户连接，那么就通过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keySelect = 0;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接收连接状态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((keySelect = selector.select()) &gt; 0) {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持续等待连接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Set&lt;SelectionKey&gt; selectedKeys = selector.selectedKeys();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获取全部连接通道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Iterator&lt;SelectionKey&gt; selectionIter = selectedKeys.iterator();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(selectionIter.hasNext())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SelectionKey selectionKey = selectionIter.next();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获取每一个通道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(selectionKey.isAcceptable()) {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模式为接收连接模式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SocketChannel clientChannel = serverSocketChannel.accept(); 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等待接收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(clientChannel !=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已经有了连接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executorService.submit(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SocketClientChannelThread(clientChannel));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selectionIter.remove();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移除掉此通道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executorService.shutdown();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关闭线程池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serverSocketChannel.close();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关闭服务端通道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cn.mldn.util;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java.io.BufferedReader;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java.io.IOException;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java.io.InputStreamReader;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InputUtil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BufferedReader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KEYBOARD_INPUT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BufferedReader(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InputStreamReader(System.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键盘缓冲输入流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InputUtil()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getString(String prompt)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IOException { 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键盘接收数据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输入标记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str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接收输入字符串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(flag)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.print(prompt);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str =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KEYBOARD_INPUT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.readLine();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|| "".equals(str)) {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保证不为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数据输入错误，请重新输入！！！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cn.mldn.client;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java.net.InetSocketAddress;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java.nio.ByteBuffer;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java.nio.channels.SocketChannel;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cn.mldn.util.InputUtil;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EchoClient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"localhost";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连接主机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9999;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绑定端口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SocketChannel clientChannel = SocketChannel.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获取客户端通道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clientChannel.connect(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InetSocketAddress(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连接服务端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ByteBuffer buffer = ByteBuffer.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(50); 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开辟缓存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(flag) { 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持续输入信息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buffer.clear();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清空缓冲区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String msg = InputUtil.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getString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请输入要发送的信息：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buffer.put(msg.getBytes());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数据保存在缓冲区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buffer.flip();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重设缓冲区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clientChannel.write(buffer);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发送消息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buffer.clear();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清空缓冲区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readCount = clientChannel.read(buffer);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读取服务端回应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buffer.flip();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重置缓冲区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String(buffer.array(), 0, readCount));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("exit".equals(msg)) {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结束指令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flag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结束循环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clientChannel.close();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关闭通道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22</a:t>
            </a:r>
            <a:r>
              <a:rPr lang="zh-CN" altLang="en-US" smtClean="0"/>
              <a:t>章：</a:t>
            </a:r>
            <a:r>
              <a:rPr lang="en-US" altLang="zh-CN" smtClean="0"/>
              <a:t>NIO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同步非阻塞</a:t>
            </a:r>
            <a:r>
              <a:rPr lang="en-US" altLang="zh-CN" smtClean="0"/>
              <a:t>IO</a:t>
            </a:r>
            <a:r>
              <a:rPr lang="zh-CN" altLang="en-US" smtClean="0"/>
              <a:t>通讯模型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Reactor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网络通讯就是一个基本的通道连接，在</a:t>
            </a:r>
            <a:r>
              <a:rPr lang="en-US" smtClean="0"/>
              <a:t>NIO</a:t>
            </a:r>
            <a:r>
              <a:rPr lang="zh-CN" altLang="en-US" smtClean="0"/>
              <a:t>之中提供有两个新的通道类：</a:t>
            </a:r>
            <a:r>
              <a:rPr lang="en-US" smtClean="0"/>
              <a:t>ServerSocketChannel</a:t>
            </a:r>
            <a:r>
              <a:rPr lang="zh-CN" altLang="en-US" smtClean="0"/>
              <a:t>、</a:t>
            </a:r>
            <a:r>
              <a:rPr lang="en-US" smtClean="0"/>
              <a:t>SocketChannel</a:t>
            </a:r>
            <a:r>
              <a:rPr lang="zh-CN" altLang="en-US" smtClean="0"/>
              <a:t>，为了方便的进行所有通道的管理，</a:t>
            </a:r>
            <a:r>
              <a:rPr lang="en-US" smtClean="0"/>
              <a:t>NIO</a:t>
            </a:r>
            <a:r>
              <a:rPr lang="zh-CN" altLang="en-US" smtClean="0"/>
              <a:t>提供有一个</a:t>
            </a:r>
            <a:r>
              <a:rPr lang="en-US" smtClean="0"/>
              <a:t>Selector</a:t>
            </a:r>
            <a:r>
              <a:rPr lang="zh-CN" altLang="en-US" smtClean="0"/>
              <a:t>通道管理类，这样所有的通道都可以直接向</a:t>
            </a:r>
            <a:r>
              <a:rPr lang="en-US" smtClean="0"/>
              <a:t>Selector</a:t>
            </a:r>
            <a:r>
              <a:rPr lang="zh-CN" altLang="en-US" smtClean="0"/>
              <a:t>进行注册，并采用统一的模式进行读写操作，这样的设计被称为</a:t>
            </a:r>
            <a:r>
              <a:rPr lang="en-US" smtClean="0"/>
              <a:t>Reactor</a:t>
            </a:r>
            <a:r>
              <a:rPr lang="zh-CN" altLang="en-US" smtClean="0"/>
              <a:t>模式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786064"/>
          <a:ext cx="8501122" cy="1143008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561395"/>
                <a:gridCol w="3689166"/>
              </a:tblGrid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Selector open()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打开一个选择器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int select()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选择一组键，通道已经为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IO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做好准备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Set&lt;SelectionKey&gt; selectedKeys()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返回此选择器已选择的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NIO</a:t>
            </a:r>
            <a:r>
              <a:rPr lang="zh-CN" altLang="en-US" smtClean="0"/>
              <a:t>网络操作类结构</a:t>
            </a:r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14"/>
            <a:ext cx="814178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ServerSocketChannel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2500331"/>
        </p:xfrm>
        <a:graphic>
          <a:graphicData uri="http://schemas.openxmlformats.org/drawingml/2006/table">
            <a:tbl>
              <a:tblPr/>
              <a:tblGrid>
                <a:gridCol w="493327"/>
                <a:gridCol w="3864391"/>
                <a:gridCol w="575548"/>
                <a:gridCol w="3782170"/>
              </a:tblGrid>
              <a:tr h="312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SelectableChannel configureBlocking(boolean block)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调整此通道的阻塞模式，如果为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将被设置为阻塞模式，如果为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将被设置为非阻塞模式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SelectionKey register(Selector sel,int ops) throws ClosedChannelException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向指定的选择器注册通道并设置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Selector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域，返回一个选择键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0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ServerSocketChannel open() throws IOException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打开服务器的套接字通道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ServerSocket socket()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返回与此通道关联的服务器套接字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SelectionKey</a:t>
            </a:r>
            <a:r>
              <a:rPr lang="zh-CN" altLang="en-US" smtClean="0"/>
              <a:t>常用常量与方法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286150"/>
        </p:xfrm>
        <a:graphic>
          <a:graphicData uri="http://schemas.openxmlformats.org/drawingml/2006/table">
            <a:tbl>
              <a:tblPr/>
              <a:tblGrid>
                <a:gridCol w="489283"/>
                <a:gridCol w="3832716"/>
                <a:gridCol w="570830"/>
                <a:gridCol w="3751169"/>
              </a:tblGrid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方法常量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int OP_ACCEPT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监听客户端连接（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OP_ACCEPT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 &lt;&lt; 4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int OP_CONNECT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连接模式（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OP_CONNECT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 &lt;&lt; 3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int OP_READ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读模式（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OP_READ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 &lt;&lt; 0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int OP_WRITE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写模式（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OP_WRITE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 &lt;&lt; 2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abstract SelectableChannel channel()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返回创建此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的通道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boolean isAcceptable()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判断此通道是否可以接收新的连接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boolean isConnectable()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判断此通道是否完成套接字的连接操作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boolean isReadable()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判断此通道是否可以进行读取操作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boolean isWritable()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判断此通道是否可以进行写操作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444</Words>
  <Application>Microsoft Office PowerPoint</Application>
  <PresentationFormat>全屏显示(16:9)</PresentationFormat>
  <Paragraphs>222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第22章：NIO编程</vt:lpstr>
      <vt:lpstr>Reactor</vt:lpstr>
      <vt:lpstr>NIO网络操作类结构</vt:lpstr>
      <vt:lpstr>ServerSocketChannel类的常用方法</vt:lpstr>
      <vt:lpstr>SelectionKey常用常量与方法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2018-12-12T02:07:08Z</dcterms:modified>
</cp:coreProperties>
</file>