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61" r:id="rId3"/>
    <p:sldId id="262" r:id="rId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324" autoAdjust="0"/>
    <p:restoredTop sz="74963" autoAdjust="0"/>
  </p:normalViewPr>
  <p:slideViewPr>
    <p:cSldViewPr>
      <p:cViewPr varScale="1">
        <p:scale>
          <a:sx n="87" d="100"/>
          <a:sy n="87" d="100"/>
        </p:scale>
        <p:origin x="-1248" y="-9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14958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cn.mldn.server;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java.io.IOException;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java.net.InetSocketAddress;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java.nio.ByteBuffer;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java.nio.channels.AsynchronousServerSocketChannel;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java.nio.channels.AsynchronousSocketChannel;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java.nio.channels.CompletionHandler;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java.util.concurrent.CountDownLatch;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EchoHandler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CompletionHandler&lt;Integer, ByteBuffer&gt; { 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实现回调处理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AsynchronousSocketChannel clientChannel; 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客户端对象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exit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结束标记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EchoHandler(AsynchronousSocketChannel clientChannel)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.clientChannel = clientChannel;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@Override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completed(Integer result, ByteBuffer buffer) {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回调任务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buffer.flip(); 			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重置缓冲区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String readMessage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String(buffer.array(), 0, 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buffer.remaining()).trim(); 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接收读取数据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.println("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服务器端读取到数据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】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+ readMessage); 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信息提示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String resultMessage = "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ECHO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】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+ readMessage; 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回应信息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("exit".equalsIgnoreCase(readMessage)) {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退出标记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resultMessage = "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EXIT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】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拜拜，下次再见！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"; 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回应内容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.exit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	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退出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.echoWrite(resultMessage); 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消息回应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@Override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failed(Throwable exp, ByteBuffer buffer) {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异步处理失败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.closeClient();		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关闭连接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closeClient()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.println("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客户端连接有错误，中断与此客户端的处理！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.clientChannel.close(); 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通道关闭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(IOException e) {}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echoWrite(String result) { 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数据回应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ByteBuffer buffer = ByteBuffer.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allocate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(100); 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回应缓冲区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buffer.put(result.getBytes()); 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回应处理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buffer.flip(); 			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重置缓冲区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.clientChannel.write(buffer, buffer, 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CompletionHandler&lt;Integer, ByteBuffer&gt;()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@Override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completed(Integer result, ByteBuffer buffer)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(buffer.hasRemaining()) { 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有数据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	EchoHandler.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.clientChannel.write(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				buffer, buffer,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 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输出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}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(EchoHandler.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.exit ==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 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继续下一次操作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		ByteBuffer readBuffer = ByteBuffer.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allocate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(100);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		EchoHandler.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.clientChannel.read(readBuffer, readBuffer,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	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EchoHandler(EchoHandler.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.clientChannel));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@Override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failed(Throwable exp, ByteBuffer buffer)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EchoHandler.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.closeClient();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关闭通道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AcceptHandler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CompletionHandler&lt;AsynchronousSocketChannel, AIOServerThread&gt;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@Override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completed(AsynchronousSocketChannel channel, AIOServerThread aioThread)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aioThread.getServerChannel().accept(aioThread,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 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接收连接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ByteBuffer buffer = ByteBuffer.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allocate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(100); 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接收缓冲区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channel.read(buffer, buffer,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EchoHandler(channel)); 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交由其它异步处理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@Override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failed(Throwable exp, AIOServerThread aioThread)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.println("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服务器的连接处理失败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... ...");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aioThread.getLatch().countDown(); 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解除阻塞状态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AIOServerThread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Runnable { 								// AIO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处理线程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9999; 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监听端口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CountDownLatch latch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服务端关闭阻塞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AsynchronousServerSocketChannel serverChannel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服务端通道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AIOServerThread()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throws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Exception { 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.latch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CountDownLatch(1); 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服务端阻塞线程数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.serverChannel = AsynchronousServerSocketChannel.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 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异步通道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.serverChannel.bind(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InetSocketAddress(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)); 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绑定端口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.println("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服务器启动成功，在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+ 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端口上进行监听，等待客户端连接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... ...");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AsynchronousServerSocketChannel getServerChannel()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serverChannel;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CountDownLatch getLatch()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latch;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@Override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run() { 			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启动线程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.serverChannel.accept(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AcceptHandler()); 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等待连接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.latch.await(); 	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保持连接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.println("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服务器的连接失败，服务器停止运行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... ...");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(InterruptedException e) {}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AIOEchoServer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main(String[] args)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throws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Exception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Thread(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AIOServerThread()).start(); 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启动服务器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cn.mldn.client;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java.io.IOException;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java.net.InetSocketAddress;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java.nio.ByteBuffer;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java.nio.channels.AsynchronousSocketChannel;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java.nio.channels.CompletionHandler;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java.util.concurrent.CountDownLatch;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cn.mldn.util.InputUtil;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ClientReadHandler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CompletionHandler&lt;Integer, ByteBuffer&gt;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CountDownLatch latch;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线程同步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AsynchronousSocketChannel clientChannel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客户端连接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ClientReadHandler(AsynchronousSocketChannel clientChannel, CountDownLatch latch)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.clientChannel = clientChannel;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.latch = latch;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@Override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completed(Integer result, ByteBuffer buffer)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buffer.flip(); 	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重置缓冲区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String receiveMessage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String(buffer.array(), 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0, buffer.remaining()); 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读取返回内容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.println(receiveMessage); 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输出回应数据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@Override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failed(Throwable exp, ByteBuffer buffer)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.println("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对不起，发送出现了问题，该客户端被关闭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...");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.clientChannel.close();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(IOException e) {}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.latch.countDown(); 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接触阻塞状态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ClientWriteHandler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CompletionHandler&lt;Integer, ByteBuffer&gt;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CountDownLatch latch;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AsynchronousSocketChannel clientChannel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客户端连接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ClientWriteHandler(AsynchronousSocketChannel clientChannel, CountDownLatch latch)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.clientChannel = clientChannel;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.latch = latch;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@Override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completed(Integer result, ByteBuffer buffer)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(buffer.hasRemaining()) { 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有数据发送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.clientChannel.write(buffer, buffer,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数据发送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 		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需要读取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ByteBuffer readBuffer = ByteBuffer.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allocate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(100);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读取数据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.clientChannel.read(readBuffer, readBuffer,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ClientReadHandler(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.clientChannel,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.latch));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读取回调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@Override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failed(Throwable exp, ByteBuffer buffer)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.println("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对不起，发送出现了问题，该客户端被关闭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...");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.clientChannel.close();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(IOException e) {}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.latch.countDown(); 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解除阻塞状态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AIOClientThread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Runnable {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客户端线程类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 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HOST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"localhost"; 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连接主机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9999; 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绑定端口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CountDownLatch latch;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线程锁定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AsynchronousSocketChannel clientChannel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客户端连接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AIOClientThread()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throws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Exception { 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.clientChannel = AsynchronousSocketChannel.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 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客户端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Channel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.clientChannel.connect(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InetSocketAddress(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HOST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)); 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进行客户端连接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.latch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CountDownLatch(1); 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阻塞处理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@Override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run()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.latch.await(); 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等待处理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.clientChannel.close(); 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关闭客户端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(Exception e) {}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sendMessge(String msg) { 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实现消息发送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ByteBuffer buffer = ByteBuffer.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allocate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(100); 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开辟缓冲区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buffer.put(msg.getBytes()); 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保存发送内容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buffer.flip(); 	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重设缓冲区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.clientChannel.write(buffer, buffer,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ClientWriteHandler(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.clientChannel,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.latch));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缓冲区输出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("exit".equalsIgnoreCase(msg)) {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结束指令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AIOEchoClient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main(String[] args)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throws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Exception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AIOClientThread client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AIOClientThread();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Thread(client).start(); 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启动客户端线程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(client.sendMessge(InputUtil.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getString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请输入要发送的消息：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")))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1D333-E956-431F-AB61-55C00916D5B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22</a:t>
            </a:r>
            <a:r>
              <a:rPr lang="zh-CN" altLang="en-US" smtClean="0"/>
              <a:t>章：</a:t>
            </a:r>
            <a:r>
              <a:rPr lang="en-US" altLang="zh-CN" smtClean="0"/>
              <a:t>NIO</a:t>
            </a:r>
            <a:r>
              <a:rPr lang="zh-CN" altLang="en-US" smtClean="0"/>
              <a:t>编程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异步非阻塞</a:t>
            </a:r>
            <a:r>
              <a:rPr lang="en-US" altLang="zh-CN" smtClean="0"/>
              <a:t>IO</a:t>
            </a:r>
            <a:r>
              <a:rPr lang="zh-CN" altLang="en-US" smtClean="0"/>
              <a:t>通讯模型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AIO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NIO</a:t>
            </a:r>
            <a:r>
              <a:rPr lang="zh-CN" altLang="en-US" smtClean="0"/>
              <a:t>是基于事件驱动模式实现的通讯操作，主要的问题是解决</a:t>
            </a:r>
            <a:r>
              <a:rPr lang="en-US" smtClean="0"/>
              <a:t>BIO</a:t>
            </a:r>
            <a:r>
              <a:rPr lang="zh-CN" altLang="en-US" smtClean="0"/>
              <a:t>并发访问量高的性能问题，而所有的通讯操作依然通过程序来完成，在进行通讯处理中如果</a:t>
            </a:r>
            <a:r>
              <a:rPr lang="en-US" smtClean="0"/>
              <a:t>IO</a:t>
            </a:r>
            <a:r>
              <a:rPr lang="zh-CN" altLang="en-US" smtClean="0"/>
              <a:t>操作性能较差也会影响到执行性能，所以从</a:t>
            </a:r>
            <a:r>
              <a:rPr lang="en-US" smtClean="0"/>
              <a:t>JDK 1.7</a:t>
            </a:r>
            <a:r>
              <a:rPr lang="zh-CN" altLang="en-US" smtClean="0"/>
              <a:t>开始提供有</a:t>
            </a:r>
            <a:r>
              <a:rPr lang="en-US" smtClean="0"/>
              <a:t>AIO</a:t>
            </a:r>
            <a:r>
              <a:rPr lang="zh-CN" altLang="en-US" smtClean="0"/>
              <a:t>模型，与</a:t>
            </a:r>
            <a:r>
              <a:rPr lang="en-US" smtClean="0"/>
              <a:t>NIO</a:t>
            </a:r>
            <a:r>
              <a:rPr lang="zh-CN" altLang="en-US" smtClean="0"/>
              <a:t>不同的是，对于当前的</a:t>
            </a:r>
            <a:r>
              <a:rPr lang="en-US" smtClean="0"/>
              <a:t>IO</a:t>
            </a:r>
            <a:r>
              <a:rPr lang="zh-CN" altLang="en-US" smtClean="0"/>
              <a:t>操作是由操作系统进行</a:t>
            </a:r>
            <a:r>
              <a:rPr lang="en-US" smtClean="0"/>
              <a:t>IO</a:t>
            </a:r>
            <a:r>
              <a:rPr lang="zh-CN" altLang="en-US" smtClean="0"/>
              <a:t>操作，而应用程序只是调用给定的类库实现读或写的操作调用即可，例如：当有数据流可以读取或写入时，会由操作系统将可操作的流传入到</a:t>
            </a:r>
            <a:r>
              <a:rPr lang="en-US" smtClean="0"/>
              <a:t>read()</a:t>
            </a:r>
            <a:r>
              <a:rPr lang="zh-CN" altLang="en-US" smtClean="0"/>
              <a:t>或</a:t>
            </a:r>
            <a:r>
              <a:rPr lang="en-US" smtClean="0"/>
              <a:t>write()</a:t>
            </a:r>
            <a:r>
              <a:rPr lang="zh-CN" altLang="en-US" smtClean="0"/>
              <a:t>方法的缓冲区并发出操作通知，整个的操作完全是异步处理</a:t>
            </a:r>
            <a:r>
              <a:rPr lang="zh-CN" altLang="en-US" smtClean="0"/>
              <a:t>实现</a:t>
            </a:r>
            <a:r>
              <a:rPr lang="zh-CN" altLang="en-US" smtClean="0"/>
              <a:t>的</a:t>
            </a:r>
            <a:endParaRPr lang="en-US" altLang="zh-CN" smtClean="0"/>
          </a:p>
          <a:p>
            <a:r>
              <a:rPr lang="zh-CN" altLang="en-US" smtClean="0"/>
              <a:t>在进行异步操作时通过</a:t>
            </a:r>
            <a:r>
              <a:rPr lang="en-US" smtClean="0"/>
              <a:t>CompletionHandler</a:t>
            </a:r>
            <a:r>
              <a:rPr lang="zh-CN" altLang="en-US" smtClean="0"/>
              <a:t>获取的异步执行结果，在</a:t>
            </a:r>
            <a:r>
              <a:rPr lang="en-US" smtClean="0"/>
              <a:t>Echo</a:t>
            </a:r>
            <a:r>
              <a:rPr lang="zh-CN" altLang="en-US" smtClean="0"/>
              <a:t>案例中数据读取与数据写入都可以编写一个</a:t>
            </a:r>
            <a:r>
              <a:rPr lang="en-US" smtClean="0"/>
              <a:t>CompletionHandler</a:t>
            </a:r>
            <a:r>
              <a:rPr lang="zh-CN" altLang="en-US" smtClean="0"/>
              <a:t>作为回调操作实现。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AIO</a:t>
            </a:r>
            <a:r>
              <a:rPr lang="zh-CN" altLang="en-US" smtClean="0"/>
              <a:t>操作结构</a:t>
            </a:r>
            <a:endParaRPr lang="zh-CN" altLang="en-US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1000114"/>
            <a:ext cx="6871261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9583</TotalTime>
  <Words>221</Words>
  <Application>Microsoft Office PowerPoint</Application>
  <PresentationFormat>全屏显示(16:9)</PresentationFormat>
  <Paragraphs>217</Paragraphs>
  <Slides>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第22章：NIO编程</vt:lpstr>
      <vt:lpstr>AIO</vt:lpstr>
      <vt:lpstr>AIO操作结构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pc</cp:lastModifiedBy>
  <cp:revision>726</cp:revision>
  <dcterms:created xsi:type="dcterms:W3CDTF">2015-01-02T11:02:54Z</dcterms:created>
  <dcterms:modified xsi:type="dcterms:W3CDTF">2018-12-12T02:08:09Z</dcterms:modified>
</cp:coreProperties>
</file>