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1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24" autoAdjust="0"/>
    <p:restoredTop sz="87570" autoAdjust="0"/>
  </p:normalViewPr>
  <p:slideViewPr>
    <p:cSldViewPr>
      <p:cViewPr varScale="1">
        <p:scale>
          <a:sx n="120" d="100"/>
          <a:sy n="120" d="100"/>
        </p:scale>
        <p:origin x="318" y="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9583</TotalTime>
  <Words>0</Words>
  <Application>Microsoft Office PowerPoint</Application>
  <PresentationFormat>全屏显示(16:9)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724</cp:revision>
  <dcterms:created xsi:type="dcterms:W3CDTF">2015-01-02T11:02:54Z</dcterms:created>
  <dcterms:modified xsi:type="dcterms:W3CDTF">2018-11-20T07:13:50Z</dcterms:modified>
</cp:coreProperties>
</file>