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57" r:id="rId3"/>
    <p:sldId id="258" r:id="rId4"/>
    <p:sldId id="259" r:id="rId5"/>
    <p:sldId id="260" r:id="rId6"/>
    <p:sldId id="261" r:id="rId7"/>
    <p:sldId id="264" r:id="rId8"/>
    <p:sldId id="263" r:id="rId9"/>
    <p:sldId id="262" r:id="rId10"/>
    <p:sldId id="265" r:id="rId11"/>
    <p:sldId id="266" r:id="rId12"/>
    <p:sldId id="267" r:id="rId13"/>
  </p:sldIdLst>
  <p:sldSz cx="16256000" cy="12192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52" d="100"/>
          <a:sy n="52"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995312"/>
            <a:ext cx="13817600" cy="4244622"/>
          </a:xfrm>
        </p:spPr>
        <p:txBody>
          <a:bodyPr anchor="b"/>
          <a:lstStyle>
            <a:lvl1pPr algn="ctr">
              <a:defRPr sz="10667"/>
            </a:lvl1pPr>
          </a:lstStyle>
          <a:p>
            <a:r>
              <a:rPr lang="en-US" altLang="ko-KR" smtClean="0"/>
              <a:t>Click to edit Master title style</a:t>
            </a:r>
            <a:endParaRPr lang="en-US" dirty="0"/>
          </a:p>
        </p:txBody>
      </p:sp>
      <p:sp>
        <p:nvSpPr>
          <p:cNvPr id="3" name="Subtitle 2"/>
          <p:cNvSpPr>
            <a:spLocks noGrp="1"/>
          </p:cNvSpPr>
          <p:nvPr>
            <p:ph type="subTitle" idx="1"/>
          </p:nvPr>
        </p:nvSpPr>
        <p:spPr>
          <a:xfrm>
            <a:off x="2032000" y="6403623"/>
            <a:ext cx="12192000" cy="2943577"/>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ltLang="ko-KR" smtClean="0"/>
              <a:t>Click to edit Master subtitle style</a:t>
            </a:r>
            <a:endParaRPr lang="en-US" dirty="0"/>
          </a:p>
        </p:txBody>
      </p:sp>
      <p:sp>
        <p:nvSpPr>
          <p:cNvPr id="4" name="Date Placeholder 3"/>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270642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318250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1" y="649111"/>
            <a:ext cx="3505200" cy="10332156"/>
          </a:xfrm>
        </p:spPr>
        <p:txBody>
          <a:bodyPr vert="eaVert"/>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a:xfrm>
            <a:off x="1117601" y="649111"/>
            <a:ext cx="10312400" cy="10332156"/>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143256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310847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4" y="3039537"/>
            <a:ext cx="14020800" cy="5071532"/>
          </a:xfrm>
        </p:spPr>
        <p:txBody>
          <a:bodyPr anchor="b"/>
          <a:lstStyle>
            <a:lvl1pPr>
              <a:defRPr sz="10667"/>
            </a:lvl1pPr>
          </a:lstStyle>
          <a:p>
            <a:r>
              <a:rPr lang="en-US" altLang="ko-KR" smtClean="0"/>
              <a:t>Click to edit Master title style</a:t>
            </a:r>
            <a:endParaRPr lang="en-US" dirty="0"/>
          </a:p>
        </p:txBody>
      </p:sp>
      <p:sp>
        <p:nvSpPr>
          <p:cNvPr id="3" name="Text Placeholder 2"/>
          <p:cNvSpPr>
            <a:spLocks noGrp="1"/>
          </p:cNvSpPr>
          <p:nvPr>
            <p:ph type="body" idx="1"/>
          </p:nvPr>
        </p:nvSpPr>
        <p:spPr>
          <a:xfrm>
            <a:off x="1109134" y="8159048"/>
            <a:ext cx="14020800" cy="2666999"/>
          </a:xfrm>
        </p:spPr>
        <p:txBody>
          <a:bodyPr/>
          <a:lstStyle>
            <a:lvl1pPr marL="0" indent="0">
              <a:buNone/>
              <a:defRPr sz="4267">
                <a:solidFill>
                  <a:schemeClr val="tx1"/>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365890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Content Placeholder 2"/>
          <p:cNvSpPr>
            <a:spLocks noGrp="1"/>
          </p:cNvSpPr>
          <p:nvPr>
            <p:ph sz="half" idx="1"/>
          </p:nvPr>
        </p:nvSpPr>
        <p:spPr>
          <a:xfrm>
            <a:off x="1117600" y="3245556"/>
            <a:ext cx="6908800" cy="7735712"/>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Content Placeholder 3"/>
          <p:cNvSpPr>
            <a:spLocks noGrp="1"/>
          </p:cNvSpPr>
          <p:nvPr>
            <p:ph sz="half" idx="2"/>
          </p:nvPr>
        </p:nvSpPr>
        <p:spPr>
          <a:xfrm>
            <a:off x="8229600" y="3245556"/>
            <a:ext cx="6908800" cy="7735712"/>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Date Placeholder 4"/>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177076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649114"/>
            <a:ext cx="14020800" cy="2356556"/>
          </a:xfrm>
        </p:spPr>
        <p:txBody>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1119719" y="2988734"/>
            <a:ext cx="6877049" cy="1464732"/>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ltLang="ko-KR" smtClean="0"/>
              <a:t>Click to edit Master text styles</a:t>
            </a:r>
          </a:p>
        </p:txBody>
      </p:sp>
      <p:sp>
        <p:nvSpPr>
          <p:cNvPr id="4" name="Content Placeholder 3"/>
          <p:cNvSpPr>
            <a:spLocks noGrp="1"/>
          </p:cNvSpPr>
          <p:nvPr>
            <p:ph sz="half" idx="2"/>
          </p:nvPr>
        </p:nvSpPr>
        <p:spPr>
          <a:xfrm>
            <a:off x="1119719" y="4453467"/>
            <a:ext cx="6877049" cy="6550379"/>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Text Placeholder 4"/>
          <p:cNvSpPr>
            <a:spLocks noGrp="1"/>
          </p:cNvSpPr>
          <p:nvPr>
            <p:ph type="body" sz="quarter" idx="3"/>
          </p:nvPr>
        </p:nvSpPr>
        <p:spPr>
          <a:xfrm>
            <a:off x="8229601" y="2988734"/>
            <a:ext cx="6910917" cy="1464732"/>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ltLang="ko-KR" smtClean="0"/>
              <a:t>Click to edit Master text styles</a:t>
            </a:r>
          </a:p>
        </p:txBody>
      </p:sp>
      <p:sp>
        <p:nvSpPr>
          <p:cNvPr id="6" name="Content Placeholder 5"/>
          <p:cNvSpPr>
            <a:spLocks noGrp="1"/>
          </p:cNvSpPr>
          <p:nvPr>
            <p:ph sz="quarter" idx="4"/>
          </p:nvPr>
        </p:nvSpPr>
        <p:spPr>
          <a:xfrm>
            <a:off x="8229601" y="4453467"/>
            <a:ext cx="6910917" cy="6550379"/>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7" name="Date Placeholder 6"/>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5520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Date Placeholder 2"/>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135208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327446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7" y="812800"/>
            <a:ext cx="5242983" cy="2844800"/>
          </a:xfrm>
        </p:spPr>
        <p:txBody>
          <a:bodyPr anchor="b"/>
          <a:lstStyle>
            <a:lvl1pPr>
              <a:defRPr sz="5689"/>
            </a:lvl1pPr>
          </a:lstStyle>
          <a:p>
            <a:r>
              <a:rPr lang="en-US" altLang="ko-KR" smtClean="0"/>
              <a:t>Click to edit Master title style</a:t>
            </a:r>
            <a:endParaRPr lang="en-US" dirty="0"/>
          </a:p>
        </p:txBody>
      </p:sp>
      <p:sp>
        <p:nvSpPr>
          <p:cNvPr id="3" name="Content Placeholder 2"/>
          <p:cNvSpPr>
            <a:spLocks noGrp="1"/>
          </p:cNvSpPr>
          <p:nvPr>
            <p:ph idx="1"/>
          </p:nvPr>
        </p:nvSpPr>
        <p:spPr>
          <a:xfrm>
            <a:off x="6910917" y="1755425"/>
            <a:ext cx="8229600" cy="8664222"/>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Text Placeholder 3"/>
          <p:cNvSpPr>
            <a:spLocks noGrp="1"/>
          </p:cNvSpPr>
          <p:nvPr>
            <p:ph type="body" sz="half" idx="2"/>
          </p:nvPr>
        </p:nvSpPr>
        <p:spPr>
          <a:xfrm>
            <a:off x="1119717" y="3657600"/>
            <a:ext cx="5242983" cy="6776156"/>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38658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7" y="812800"/>
            <a:ext cx="5242983" cy="2844800"/>
          </a:xfrm>
        </p:spPr>
        <p:txBody>
          <a:bodyPr anchor="b"/>
          <a:lstStyle>
            <a:lvl1pPr>
              <a:defRPr sz="5689"/>
            </a:lvl1pPr>
          </a:lstStyle>
          <a:p>
            <a:r>
              <a:rPr lang="en-US" altLang="ko-KR" smtClean="0"/>
              <a:t>Click to edit Master title style</a:t>
            </a:r>
            <a:endParaRPr lang="en-US" dirty="0"/>
          </a:p>
        </p:txBody>
      </p:sp>
      <p:sp>
        <p:nvSpPr>
          <p:cNvPr id="3" name="Picture Placeholder 2"/>
          <p:cNvSpPr>
            <a:spLocks noGrp="1" noChangeAspect="1"/>
          </p:cNvSpPr>
          <p:nvPr>
            <p:ph type="pic" idx="1"/>
          </p:nvPr>
        </p:nvSpPr>
        <p:spPr>
          <a:xfrm>
            <a:off x="6910917" y="1755425"/>
            <a:ext cx="8229600" cy="8664222"/>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r>
              <a:rPr lang="en-US" altLang="ko-KR" smtClean="0"/>
              <a:t>Click icon to add picture</a:t>
            </a:r>
            <a:endParaRPr lang="en-US" dirty="0"/>
          </a:p>
        </p:txBody>
      </p:sp>
      <p:sp>
        <p:nvSpPr>
          <p:cNvPr id="4" name="Text Placeholder 3"/>
          <p:cNvSpPr>
            <a:spLocks noGrp="1"/>
          </p:cNvSpPr>
          <p:nvPr>
            <p:ph type="body" sz="half" idx="2"/>
          </p:nvPr>
        </p:nvSpPr>
        <p:spPr>
          <a:xfrm>
            <a:off x="1119717" y="3657600"/>
            <a:ext cx="5242983" cy="6776156"/>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81FA8C5B-86AB-410A-B3CE-113DF0731916}" type="datetimeFigureOut">
              <a:rPr lang="ko-KR" altLang="en-US" smtClean="0"/>
              <a:t>2017-08-21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30954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649114"/>
            <a:ext cx="14020800" cy="2356556"/>
          </a:xfrm>
          <a:prstGeom prst="rect">
            <a:avLst/>
          </a:prstGeom>
        </p:spPr>
        <p:txBody>
          <a:bodyPr vert="horz" lIns="91440" tIns="45720" rIns="91440" bIns="45720" rtlCol="0" anchor="ctr">
            <a:normAutofit/>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1117600" y="3245556"/>
            <a:ext cx="14020800" cy="7735712"/>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2"/>
          </p:nvPr>
        </p:nvSpPr>
        <p:spPr>
          <a:xfrm>
            <a:off x="1117600" y="11300181"/>
            <a:ext cx="3657600" cy="649111"/>
          </a:xfrm>
          <a:prstGeom prst="rect">
            <a:avLst/>
          </a:prstGeom>
        </p:spPr>
        <p:txBody>
          <a:bodyPr vert="horz" lIns="91440" tIns="45720" rIns="91440" bIns="45720" rtlCol="0" anchor="ctr"/>
          <a:lstStyle>
            <a:lvl1pPr algn="l">
              <a:defRPr sz="2133">
                <a:solidFill>
                  <a:schemeClr val="tx1">
                    <a:tint val="75000"/>
                  </a:schemeClr>
                </a:solidFill>
              </a:defRPr>
            </a:lvl1pPr>
          </a:lstStyle>
          <a:p>
            <a:fld id="{81FA8C5B-86AB-410A-B3CE-113DF0731916}" type="datetimeFigureOut">
              <a:rPr lang="ko-KR" altLang="en-US" smtClean="0"/>
              <a:t>2017-08-21</a:t>
            </a:fld>
            <a:endParaRPr lang="ko-KR" altLang="en-US"/>
          </a:p>
        </p:txBody>
      </p:sp>
      <p:sp>
        <p:nvSpPr>
          <p:cNvPr id="5" name="Footer Placeholder 4"/>
          <p:cNvSpPr>
            <a:spLocks noGrp="1"/>
          </p:cNvSpPr>
          <p:nvPr>
            <p:ph type="ftr" sz="quarter" idx="3"/>
          </p:nvPr>
        </p:nvSpPr>
        <p:spPr>
          <a:xfrm>
            <a:off x="5384800" y="11300181"/>
            <a:ext cx="5486400" cy="649111"/>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11480800" y="11300181"/>
            <a:ext cx="3657600" cy="649111"/>
          </a:xfrm>
          <a:prstGeom prst="rect">
            <a:avLst/>
          </a:prstGeom>
        </p:spPr>
        <p:txBody>
          <a:bodyPr vert="horz" lIns="91440" tIns="45720" rIns="91440" bIns="45720" rtlCol="0" anchor="ctr"/>
          <a:lstStyle>
            <a:lvl1pPr algn="r">
              <a:defRPr sz="2133">
                <a:solidFill>
                  <a:schemeClr val="tx1">
                    <a:tint val="75000"/>
                  </a:schemeClr>
                </a:solidFill>
              </a:defRPr>
            </a:lvl1pPr>
          </a:lstStyle>
          <a:p>
            <a:fld id="{A167C48A-C177-48F6-8EB1-8117AB689ABD}" type="slidenum">
              <a:rPr lang="ko-KR" altLang="en-US" smtClean="0"/>
              <a:t>‹#›</a:t>
            </a:fld>
            <a:endParaRPr lang="ko-KR" altLang="en-US"/>
          </a:p>
        </p:txBody>
      </p:sp>
    </p:spTree>
    <p:extLst>
      <p:ext uri="{BB962C8B-B14F-4D97-AF65-F5344CB8AC3E}">
        <p14:creationId xmlns:p14="http://schemas.microsoft.com/office/powerpoint/2010/main" val="35260859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625620" rtl="0" eaLnBrk="1" latinLnBrk="1" hangingPunct="1">
        <a:lnSpc>
          <a:spcPct val="90000"/>
        </a:lnSpc>
        <a:spcBef>
          <a:spcPct val="0"/>
        </a:spcBef>
        <a:buNone/>
        <a:defRPr sz="7822" kern="1200">
          <a:solidFill>
            <a:schemeClr val="tx1"/>
          </a:solidFill>
          <a:latin typeface="+mj-lt"/>
          <a:ea typeface="+mj-ea"/>
          <a:cs typeface="+mj-cs"/>
        </a:defRPr>
      </a:lvl1pPr>
    </p:titleStyle>
    <p:bodyStyle>
      <a:lvl1pPr marL="406405" indent="-406405" algn="l" defTabSz="1625620" rtl="0" eaLnBrk="1" latinLnBrk="1" hangingPunct="1">
        <a:lnSpc>
          <a:spcPct val="90000"/>
        </a:lnSpc>
        <a:spcBef>
          <a:spcPts val="1778"/>
        </a:spcBef>
        <a:buFont typeface="Arial" panose="020B0604020202020204" pitchFamily="34" charset="0"/>
        <a:buChar char="•"/>
        <a:defRPr sz="4978" kern="1200">
          <a:solidFill>
            <a:schemeClr val="tx1"/>
          </a:solidFill>
          <a:latin typeface="+mn-lt"/>
          <a:ea typeface="+mn-ea"/>
          <a:cs typeface="+mn-cs"/>
        </a:defRPr>
      </a:lvl1pPr>
      <a:lvl2pPr marL="1219215" indent="-406405" algn="l" defTabSz="1625620" rtl="0" eaLnBrk="1" latinLnBrk="1" hangingPunct="1">
        <a:lnSpc>
          <a:spcPct val="90000"/>
        </a:lnSpc>
        <a:spcBef>
          <a:spcPts val="889"/>
        </a:spcBef>
        <a:buFont typeface="Arial" panose="020B0604020202020204" pitchFamily="34" charset="0"/>
        <a:buChar char="•"/>
        <a:defRPr sz="4267" kern="1200">
          <a:solidFill>
            <a:schemeClr val="tx1"/>
          </a:solidFill>
          <a:latin typeface="+mn-lt"/>
          <a:ea typeface="+mn-ea"/>
          <a:cs typeface="+mn-cs"/>
        </a:defRPr>
      </a:lvl2pPr>
      <a:lvl3pPr marL="2032025" indent="-406405" algn="l" defTabSz="1625620" rtl="0" eaLnBrk="1" latinLnBrk="1" hangingPunct="1">
        <a:lnSpc>
          <a:spcPct val="90000"/>
        </a:lnSpc>
        <a:spcBef>
          <a:spcPts val="889"/>
        </a:spcBef>
        <a:buFont typeface="Arial" panose="020B0604020202020204" pitchFamily="34" charset="0"/>
        <a:buChar char="•"/>
        <a:defRPr sz="3556" kern="1200">
          <a:solidFill>
            <a:schemeClr val="tx1"/>
          </a:solidFill>
          <a:latin typeface="+mn-lt"/>
          <a:ea typeface="+mn-ea"/>
          <a:cs typeface="+mn-cs"/>
        </a:defRPr>
      </a:lvl3pPr>
      <a:lvl4pPr marL="2844836" indent="-406405" algn="l" defTabSz="1625620" rtl="0" eaLnBrk="1" latinLnBrk="1"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4pPr>
      <a:lvl5pPr marL="3657646" indent="-406405" algn="l" defTabSz="1625620" rtl="0" eaLnBrk="1" latinLnBrk="1"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5pPr>
      <a:lvl6pPr marL="4470456" indent="-406405" algn="l" defTabSz="1625620" rtl="0" eaLnBrk="1" latinLnBrk="1"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6pPr>
      <a:lvl7pPr marL="5283266" indent="-406405" algn="l" defTabSz="1625620" rtl="0" eaLnBrk="1" latinLnBrk="1"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7pPr>
      <a:lvl8pPr marL="6096076" indent="-406405" algn="l" defTabSz="1625620" rtl="0" eaLnBrk="1" latinLnBrk="1"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8pPr>
      <a:lvl9pPr marL="6908886" indent="-406405" algn="l" defTabSz="1625620" rtl="0" eaLnBrk="1" latinLnBrk="1"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625620" rtl="0" eaLnBrk="1" latinLnBrk="1" hangingPunct="1">
        <a:defRPr sz="3200" kern="1200">
          <a:solidFill>
            <a:schemeClr val="tx1"/>
          </a:solidFill>
          <a:latin typeface="+mn-lt"/>
          <a:ea typeface="+mn-ea"/>
          <a:cs typeface="+mn-cs"/>
        </a:defRPr>
      </a:lvl1pPr>
      <a:lvl2pPr marL="812810" algn="l" defTabSz="1625620" rtl="0" eaLnBrk="1" latinLnBrk="1" hangingPunct="1">
        <a:defRPr sz="3200" kern="1200">
          <a:solidFill>
            <a:schemeClr val="tx1"/>
          </a:solidFill>
          <a:latin typeface="+mn-lt"/>
          <a:ea typeface="+mn-ea"/>
          <a:cs typeface="+mn-cs"/>
        </a:defRPr>
      </a:lvl2pPr>
      <a:lvl3pPr marL="1625620" algn="l" defTabSz="1625620" rtl="0" eaLnBrk="1" latinLnBrk="1" hangingPunct="1">
        <a:defRPr sz="3200" kern="1200">
          <a:solidFill>
            <a:schemeClr val="tx1"/>
          </a:solidFill>
          <a:latin typeface="+mn-lt"/>
          <a:ea typeface="+mn-ea"/>
          <a:cs typeface="+mn-cs"/>
        </a:defRPr>
      </a:lvl3pPr>
      <a:lvl4pPr marL="2438430" algn="l" defTabSz="1625620" rtl="0" eaLnBrk="1" latinLnBrk="1" hangingPunct="1">
        <a:defRPr sz="3200" kern="1200">
          <a:solidFill>
            <a:schemeClr val="tx1"/>
          </a:solidFill>
          <a:latin typeface="+mn-lt"/>
          <a:ea typeface="+mn-ea"/>
          <a:cs typeface="+mn-cs"/>
        </a:defRPr>
      </a:lvl4pPr>
      <a:lvl5pPr marL="3251241" algn="l" defTabSz="1625620" rtl="0" eaLnBrk="1" latinLnBrk="1" hangingPunct="1">
        <a:defRPr sz="3200" kern="1200">
          <a:solidFill>
            <a:schemeClr val="tx1"/>
          </a:solidFill>
          <a:latin typeface="+mn-lt"/>
          <a:ea typeface="+mn-ea"/>
          <a:cs typeface="+mn-cs"/>
        </a:defRPr>
      </a:lvl5pPr>
      <a:lvl6pPr marL="4064051" algn="l" defTabSz="1625620" rtl="0" eaLnBrk="1" latinLnBrk="1" hangingPunct="1">
        <a:defRPr sz="3200" kern="1200">
          <a:solidFill>
            <a:schemeClr val="tx1"/>
          </a:solidFill>
          <a:latin typeface="+mn-lt"/>
          <a:ea typeface="+mn-ea"/>
          <a:cs typeface="+mn-cs"/>
        </a:defRPr>
      </a:lvl6pPr>
      <a:lvl7pPr marL="4876861" algn="l" defTabSz="1625620" rtl="0" eaLnBrk="1" latinLnBrk="1" hangingPunct="1">
        <a:defRPr sz="3200" kern="1200">
          <a:solidFill>
            <a:schemeClr val="tx1"/>
          </a:solidFill>
          <a:latin typeface="+mn-lt"/>
          <a:ea typeface="+mn-ea"/>
          <a:cs typeface="+mn-cs"/>
        </a:defRPr>
      </a:lvl7pPr>
      <a:lvl8pPr marL="5689671" algn="l" defTabSz="1625620" rtl="0" eaLnBrk="1" latinLnBrk="1" hangingPunct="1">
        <a:defRPr sz="3200" kern="1200">
          <a:solidFill>
            <a:schemeClr val="tx1"/>
          </a:solidFill>
          <a:latin typeface="+mn-lt"/>
          <a:ea typeface="+mn-ea"/>
          <a:cs typeface="+mn-cs"/>
        </a:defRPr>
      </a:lvl8pPr>
      <a:lvl9pPr marL="6502481" algn="l" defTabSz="1625620" rtl="0" eaLnBrk="1" latinLnBrk="1"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5057192"/>
            <a:ext cx="16256000" cy="1077218"/>
          </a:xfrm>
          <a:prstGeom prst="rect">
            <a:avLst/>
          </a:prstGeom>
          <a:noFill/>
        </p:spPr>
        <p:txBody>
          <a:bodyPr wrap="square" rtlCol="0">
            <a:spAutoFit/>
          </a:bodyPr>
          <a:lstStyle/>
          <a:p>
            <a:pPr algn="ctr"/>
            <a:r>
              <a:rPr lang="ko-KR" altLang="en-US" sz="3200" dirty="0" smtClean="0"/>
              <a:t>페이지는 두페이진데</a:t>
            </a:r>
            <a:endParaRPr lang="en-US" altLang="ko-KR" sz="3200" dirty="0" smtClean="0"/>
          </a:p>
          <a:p>
            <a:pPr algn="ctr"/>
            <a:r>
              <a:rPr lang="ko-KR" altLang="en-US" sz="3200" dirty="0" smtClean="0"/>
              <a:t>설명할게 많다</a:t>
            </a:r>
            <a:endParaRPr lang="ko-KR" altLang="en-US" sz="3200" dirty="0"/>
          </a:p>
        </p:txBody>
      </p:sp>
    </p:spTree>
    <p:extLst>
      <p:ext uri="{BB962C8B-B14F-4D97-AF65-F5344CB8AC3E}">
        <p14:creationId xmlns:p14="http://schemas.microsoft.com/office/powerpoint/2010/main" val="4135001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08000" y="-3526194"/>
            <a:ext cx="15240000" cy="8191500"/>
          </a:xfrm>
          <a:prstGeom prst="rect">
            <a:avLst/>
          </a:prstGeom>
        </p:spPr>
      </p:pic>
      <p:sp>
        <p:nvSpPr>
          <p:cNvPr id="2" name="Rectangle 1"/>
          <p:cNvSpPr/>
          <p:nvPr/>
        </p:nvSpPr>
        <p:spPr>
          <a:xfrm>
            <a:off x="520441" y="-2911152"/>
            <a:ext cx="15227559" cy="7576458"/>
          </a:xfrm>
          <a:prstGeom prst="rect">
            <a:avLst/>
          </a:prstGeom>
          <a:solidFill>
            <a:schemeClr val="tx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p:nvSpPr>
        <p:spPr>
          <a:xfrm>
            <a:off x="520441" y="-2911153"/>
            <a:ext cx="15240000" cy="1304419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15"/>
          <p:cNvSpPr/>
          <p:nvPr/>
        </p:nvSpPr>
        <p:spPr>
          <a:xfrm>
            <a:off x="6550090" y="-2671277"/>
            <a:ext cx="2836506" cy="559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LOGO</a:t>
            </a:r>
            <a:endParaRPr lang="ko-KR" altLang="en-US" dirty="0"/>
          </a:p>
        </p:txBody>
      </p:sp>
      <p:sp>
        <p:nvSpPr>
          <p:cNvPr id="17" name="TextBox 16"/>
          <p:cNvSpPr txBox="1"/>
          <p:nvPr/>
        </p:nvSpPr>
        <p:spPr>
          <a:xfrm>
            <a:off x="3730172" y="-1570265"/>
            <a:ext cx="690465" cy="369332"/>
          </a:xfrm>
          <a:prstGeom prst="rect">
            <a:avLst/>
          </a:prstGeom>
          <a:noFill/>
        </p:spPr>
        <p:txBody>
          <a:bodyPr wrap="square" rtlCol="0">
            <a:spAutoFit/>
          </a:bodyPr>
          <a:lstStyle/>
          <a:p>
            <a:r>
              <a:rPr lang="ko-KR" altLang="en-US" dirty="0" smtClean="0"/>
              <a:t>학과</a:t>
            </a:r>
            <a:endParaRPr lang="ko-KR" altLang="en-US" dirty="0"/>
          </a:p>
        </p:txBody>
      </p:sp>
      <p:sp>
        <p:nvSpPr>
          <p:cNvPr id="18" name="Rounded Rectangle 17"/>
          <p:cNvSpPr/>
          <p:nvPr/>
        </p:nvSpPr>
        <p:spPr>
          <a:xfrm>
            <a:off x="5576595" y="-1570265"/>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정통</a:t>
            </a:r>
            <a:endParaRPr lang="ko-KR" altLang="en-US" dirty="0">
              <a:solidFill>
                <a:sysClr val="windowText" lastClr="000000"/>
              </a:solidFill>
            </a:endParaRPr>
          </a:p>
        </p:txBody>
      </p:sp>
      <p:sp>
        <p:nvSpPr>
          <p:cNvPr id="19" name="Rounded Rectangle 18"/>
          <p:cNvSpPr/>
          <p:nvPr/>
        </p:nvSpPr>
        <p:spPr>
          <a:xfrm>
            <a:off x="7258178" y="-1570265"/>
            <a:ext cx="1306286" cy="369332"/>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ysClr val="windowText" lastClr="000000"/>
                </a:solidFill>
              </a:rPr>
              <a:t>솦</a:t>
            </a:r>
          </a:p>
        </p:txBody>
      </p:sp>
      <p:sp>
        <p:nvSpPr>
          <p:cNvPr id="20" name="Rounded Rectangle 19"/>
          <p:cNvSpPr/>
          <p:nvPr/>
        </p:nvSpPr>
        <p:spPr>
          <a:xfrm>
            <a:off x="8939761" y="-1570265"/>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ysClr val="windowText" lastClr="000000"/>
                </a:solidFill>
              </a:rPr>
              <a:t>테경</a:t>
            </a:r>
            <a:endParaRPr lang="ko-KR" altLang="en-US" dirty="0">
              <a:solidFill>
                <a:sysClr val="windowText" lastClr="000000"/>
              </a:solidFill>
            </a:endParaRPr>
          </a:p>
        </p:txBody>
      </p:sp>
      <p:sp>
        <p:nvSpPr>
          <p:cNvPr id="21" name="Rounded Rectangle 20"/>
          <p:cNvSpPr/>
          <p:nvPr/>
        </p:nvSpPr>
        <p:spPr>
          <a:xfrm>
            <a:off x="10621344" y="-1570265"/>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멀티</a:t>
            </a:r>
            <a:endParaRPr lang="ko-KR" altLang="en-US" dirty="0">
              <a:solidFill>
                <a:sysClr val="windowText" lastClr="000000"/>
              </a:solidFill>
            </a:endParaRPr>
          </a:p>
        </p:txBody>
      </p:sp>
      <p:sp>
        <p:nvSpPr>
          <p:cNvPr id="29" name="TextBox 28"/>
          <p:cNvSpPr txBox="1"/>
          <p:nvPr/>
        </p:nvSpPr>
        <p:spPr>
          <a:xfrm>
            <a:off x="3730172" y="-770553"/>
            <a:ext cx="1101012" cy="369332"/>
          </a:xfrm>
          <a:prstGeom prst="rect">
            <a:avLst/>
          </a:prstGeom>
          <a:noFill/>
        </p:spPr>
        <p:txBody>
          <a:bodyPr wrap="square" rtlCol="0">
            <a:spAutoFit/>
          </a:bodyPr>
          <a:lstStyle/>
          <a:p>
            <a:r>
              <a:rPr lang="ko-KR" altLang="en-US" dirty="0" smtClean="0"/>
              <a:t>카테고리</a:t>
            </a:r>
            <a:endParaRPr lang="ko-KR" altLang="en-US" dirty="0"/>
          </a:p>
        </p:txBody>
      </p:sp>
      <p:sp>
        <p:nvSpPr>
          <p:cNvPr id="30" name="Rounded Rectangle 29"/>
          <p:cNvSpPr/>
          <p:nvPr/>
        </p:nvSpPr>
        <p:spPr>
          <a:xfrm>
            <a:off x="5576595" y="-770553"/>
            <a:ext cx="1306286" cy="36933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ysClr val="windowText" lastClr="000000"/>
                </a:solidFill>
              </a:rPr>
              <a:t>게임</a:t>
            </a:r>
            <a:endParaRPr lang="ko-KR" altLang="en-US" b="1" dirty="0">
              <a:solidFill>
                <a:sysClr val="windowText" lastClr="000000"/>
              </a:solidFill>
            </a:endParaRPr>
          </a:p>
        </p:txBody>
      </p:sp>
      <p:sp>
        <p:nvSpPr>
          <p:cNvPr id="31" name="Rounded Rectangle 30"/>
          <p:cNvSpPr/>
          <p:nvPr/>
        </p:nvSpPr>
        <p:spPr>
          <a:xfrm>
            <a:off x="7258178" y="-770553"/>
            <a:ext cx="1306286" cy="36933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생활</a:t>
            </a:r>
            <a:endParaRPr lang="ko-KR" altLang="en-US" dirty="0">
              <a:solidFill>
                <a:sysClr val="windowText" lastClr="000000"/>
              </a:solidFill>
            </a:endParaRPr>
          </a:p>
        </p:txBody>
      </p:sp>
      <p:sp>
        <p:nvSpPr>
          <p:cNvPr id="32" name="Rounded Rectangle 31"/>
          <p:cNvSpPr/>
          <p:nvPr/>
        </p:nvSpPr>
        <p:spPr>
          <a:xfrm>
            <a:off x="5576595" y="-190035"/>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웹</a:t>
            </a:r>
            <a:endParaRPr lang="ko-KR" altLang="en-US" dirty="0">
              <a:solidFill>
                <a:sysClr val="windowText" lastClr="000000"/>
              </a:solidFill>
            </a:endParaRPr>
          </a:p>
        </p:txBody>
      </p:sp>
      <p:sp>
        <p:nvSpPr>
          <p:cNvPr id="33" name="Rounded Rectangle 32"/>
          <p:cNvSpPr/>
          <p:nvPr/>
        </p:nvSpPr>
        <p:spPr>
          <a:xfrm>
            <a:off x="7258178" y="-190035"/>
            <a:ext cx="1306286" cy="369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ysClr val="windowText" lastClr="000000"/>
                </a:solidFill>
              </a:rPr>
              <a:t>모바일</a:t>
            </a:r>
            <a:endParaRPr lang="ko-KR" altLang="en-US" b="1" dirty="0">
              <a:solidFill>
                <a:sysClr val="windowText" lastClr="000000"/>
              </a:solidFill>
            </a:endParaRPr>
          </a:p>
        </p:txBody>
      </p:sp>
      <p:sp>
        <p:nvSpPr>
          <p:cNvPr id="34" name="Rounded Rectangle 33"/>
          <p:cNvSpPr/>
          <p:nvPr/>
        </p:nvSpPr>
        <p:spPr>
          <a:xfrm>
            <a:off x="8939761" y="-190035"/>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ysClr val="windowText" lastClr="000000"/>
                </a:solidFill>
              </a:rPr>
              <a:t>PC</a:t>
            </a:r>
            <a:endParaRPr lang="ko-KR" altLang="en-US" dirty="0">
              <a:solidFill>
                <a:sysClr val="windowText" lastClr="000000"/>
              </a:solidFill>
            </a:endParaRPr>
          </a:p>
        </p:txBody>
      </p:sp>
      <p:sp>
        <p:nvSpPr>
          <p:cNvPr id="35" name="Rounded Rectangle 34"/>
          <p:cNvSpPr/>
          <p:nvPr/>
        </p:nvSpPr>
        <p:spPr>
          <a:xfrm>
            <a:off x="10561218" y="-190035"/>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ysClr val="windowText" lastClr="000000"/>
                </a:solidFill>
              </a:rPr>
              <a:t>IOT</a:t>
            </a:r>
            <a:endParaRPr lang="ko-KR" altLang="en-US" dirty="0">
              <a:solidFill>
                <a:sysClr val="windowText" lastClr="000000"/>
              </a:solidFill>
            </a:endParaRPr>
          </a:p>
        </p:txBody>
      </p:sp>
      <p:pic>
        <p:nvPicPr>
          <p:cNvPr id="37" name="Picture 36"/>
          <p:cNvPicPr>
            <a:picLocks noChangeAspect="1"/>
          </p:cNvPicPr>
          <p:nvPr/>
        </p:nvPicPr>
        <p:blipFill>
          <a:blip r:embed="rId3"/>
          <a:stretch>
            <a:fillRect/>
          </a:stretch>
        </p:blipFill>
        <p:spPr>
          <a:xfrm>
            <a:off x="5576595" y="814395"/>
            <a:ext cx="1428750" cy="381000"/>
          </a:xfrm>
          <a:prstGeom prst="rect">
            <a:avLst/>
          </a:prstGeom>
        </p:spPr>
      </p:pic>
      <p:pic>
        <p:nvPicPr>
          <p:cNvPr id="38" name="Picture 37"/>
          <p:cNvPicPr>
            <a:picLocks noChangeAspect="1"/>
          </p:cNvPicPr>
          <p:nvPr/>
        </p:nvPicPr>
        <p:blipFill>
          <a:blip r:embed="rId4"/>
          <a:stretch>
            <a:fillRect/>
          </a:stretch>
        </p:blipFill>
        <p:spPr>
          <a:xfrm>
            <a:off x="5595645" y="1247782"/>
            <a:ext cx="1390650" cy="1028700"/>
          </a:xfrm>
          <a:prstGeom prst="rect">
            <a:avLst/>
          </a:prstGeom>
        </p:spPr>
      </p:pic>
      <p:pic>
        <p:nvPicPr>
          <p:cNvPr id="39" name="Picture 38"/>
          <p:cNvPicPr>
            <a:picLocks noChangeAspect="1"/>
          </p:cNvPicPr>
          <p:nvPr/>
        </p:nvPicPr>
        <p:blipFill>
          <a:blip r:embed="rId5"/>
          <a:stretch>
            <a:fillRect/>
          </a:stretch>
        </p:blipFill>
        <p:spPr>
          <a:xfrm>
            <a:off x="7153403" y="814395"/>
            <a:ext cx="4539989" cy="381000"/>
          </a:xfrm>
          <a:prstGeom prst="rect">
            <a:avLst/>
          </a:prstGeom>
        </p:spPr>
      </p:pic>
      <p:sp>
        <p:nvSpPr>
          <p:cNvPr id="40" name="TextBox 39"/>
          <p:cNvSpPr txBox="1"/>
          <p:nvPr/>
        </p:nvSpPr>
        <p:spPr>
          <a:xfrm>
            <a:off x="3730171" y="778332"/>
            <a:ext cx="1901371" cy="369332"/>
          </a:xfrm>
          <a:prstGeom prst="rect">
            <a:avLst/>
          </a:prstGeom>
          <a:noFill/>
        </p:spPr>
        <p:txBody>
          <a:bodyPr wrap="square" rtlCol="0">
            <a:spAutoFit/>
          </a:bodyPr>
          <a:lstStyle/>
          <a:p>
            <a:r>
              <a:rPr lang="ko-KR" altLang="en-US" dirty="0" smtClean="0"/>
              <a:t>상세검색</a:t>
            </a:r>
            <a:r>
              <a:rPr lang="en-US" altLang="ko-KR" dirty="0" smtClean="0"/>
              <a:t>(</a:t>
            </a:r>
            <a:r>
              <a:rPr lang="ko-KR" altLang="en-US" dirty="0" smtClean="0"/>
              <a:t>선택</a:t>
            </a:r>
            <a:r>
              <a:rPr lang="en-US" altLang="ko-KR" dirty="0" smtClean="0"/>
              <a:t>)</a:t>
            </a:r>
            <a:endParaRPr lang="ko-KR" altLang="en-US" dirty="0"/>
          </a:p>
        </p:txBody>
      </p:sp>
      <p:sp>
        <p:nvSpPr>
          <p:cNvPr id="41" name="Rounded Rectangle 40"/>
          <p:cNvSpPr/>
          <p:nvPr/>
        </p:nvSpPr>
        <p:spPr>
          <a:xfrm>
            <a:off x="3860800" y="2472309"/>
            <a:ext cx="8868229" cy="63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검색</a:t>
            </a:r>
            <a:endParaRPr lang="ko-KR" altLang="en-US" dirty="0"/>
          </a:p>
        </p:txBody>
      </p:sp>
      <p:sp>
        <p:nvSpPr>
          <p:cNvPr id="3" name="TextBox 2"/>
          <p:cNvSpPr txBox="1"/>
          <p:nvPr/>
        </p:nvSpPr>
        <p:spPr>
          <a:xfrm>
            <a:off x="2108718" y="3549535"/>
            <a:ext cx="4896627" cy="369332"/>
          </a:xfrm>
          <a:prstGeom prst="rect">
            <a:avLst/>
          </a:prstGeom>
          <a:noFill/>
        </p:spPr>
        <p:txBody>
          <a:bodyPr wrap="square" rtlCol="0">
            <a:spAutoFit/>
          </a:bodyPr>
          <a:lstStyle/>
          <a:p>
            <a:r>
              <a:rPr lang="en-US" altLang="ko-KR" dirty="0" smtClean="0"/>
              <a:t>82</a:t>
            </a:r>
            <a:r>
              <a:rPr lang="ko-KR" altLang="en-US" dirty="0" smtClean="0"/>
              <a:t>개의 작품이 존재합니다</a:t>
            </a:r>
            <a:r>
              <a:rPr lang="en-US" altLang="ko-KR" dirty="0" smtClean="0"/>
              <a:t>.</a:t>
            </a:r>
            <a:endParaRPr lang="ko-KR" altLang="en-US" dirty="0"/>
          </a:p>
        </p:txBody>
      </p:sp>
      <p:sp>
        <p:nvSpPr>
          <p:cNvPr id="4" name="Rectangle 3"/>
          <p:cNvSpPr/>
          <p:nvPr/>
        </p:nvSpPr>
        <p:spPr>
          <a:xfrm>
            <a:off x="1082351" y="4049496"/>
            <a:ext cx="14257176" cy="279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1231641" y="4235801"/>
            <a:ext cx="2498530" cy="240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작품</a:t>
            </a:r>
            <a:endParaRPr lang="en-US" altLang="ko-KR" dirty="0" smtClean="0"/>
          </a:p>
          <a:p>
            <a:pPr algn="ctr"/>
            <a:r>
              <a:rPr lang="ko-KR" altLang="en-US" dirty="0" smtClean="0"/>
              <a:t>이미지</a:t>
            </a:r>
            <a:endParaRPr lang="en-US" altLang="ko-KR" dirty="0" smtClean="0"/>
          </a:p>
          <a:p>
            <a:pPr algn="ctr"/>
            <a:r>
              <a:rPr lang="ko-KR" altLang="en-US" dirty="0" smtClean="0"/>
              <a:t>프리뷰</a:t>
            </a:r>
            <a:endParaRPr lang="ko-KR" altLang="en-US" dirty="0"/>
          </a:p>
        </p:txBody>
      </p:sp>
      <p:sp>
        <p:nvSpPr>
          <p:cNvPr id="7" name="TextBox 6"/>
          <p:cNvSpPr txBox="1"/>
          <p:nvPr/>
        </p:nvSpPr>
        <p:spPr>
          <a:xfrm>
            <a:off x="4280678" y="4344990"/>
            <a:ext cx="4703664" cy="584775"/>
          </a:xfrm>
          <a:prstGeom prst="rect">
            <a:avLst/>
          </a:prstGeom>
          <a:noFill/>
        </p:spPr>
        <p:txBody>
          <a:bodyPr wrap="square" rtlCol="0">
            <a:spAutoFit/>
          </a:bodyPr>
          <a:lstStyle/>
          <a:p>
            <a:r>
              <a:rPr lang="ko-KR" altLang="en-US" sz="3200" dirty="0" smtClean="0"/>
              <a:t>작품명</a:t>
            </a:r>
            <a:endParaRPr lang="ko-KR" altLang="en-US" sz="3200" dirty="0"/>
          </a:p>
        </p:txBody>
      </p:sp>
      <p:sp>
        <p:nvSpPr>
          <p:cNvPr id="36" name="TextBox 35"/>
          <p:cNvSpPr txBox="1"/>
          <p:nvPr/>
        </p:nvSpPr>
        <p:spPr>
          <a:xfrm>
            <a:off x="4292081" y="5098420"/>
            <a:ext cx="5262466" cy="923330"/>
          </a:xfrm>
          <a:prstGeom prst="rect">
            <a:avLst/>
          </a:prstGeom>
          <a:noFill/>
        </p:spPr>
        <p:txBody>
          <a:bodyPr wrap="square" rtlCol="0">
            <a:spAutoFit/>
          </a:bodyPr>
          <a:lstStyle/>
          <a:p>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a:t>
            </a:r>
            <a:r>
              <a:rPr lang="en-US" altLang="ko-KR" dirty="0" smtClean="0"/>
              <a:t>…</a:t>
            </a:r>
            <a:endParaRPr lang="ko-KR" altLang="en-US" dirty="0"/>
          </a:p>
        </p:txBody>
      </p:sp>
      <p:sp>
        <p:nvSpPr>
          <p:cNvPr id="10" name="TextBox 9"/>
          <p:cNvSpPr txBox="1"/>
          <p:nvPr/>
        </p:nvSpPr>
        <p:spPr>
          <a:xfrm>
            <a:off x="10266781" y="5195781"/>
            <a:ext cx="2180255" cy="461665"/>
          </a:xfrm>
          <a:prstGeom prst="rect">
            <a:avLst/>
          </a:prstGeom>
          <a:noFill/>
        </p:spPr>
        <p:txBody>
          <a:bodyPr wrap="square" rtlCol="0">
            <a:spAutoFit/>
          </a:bodyPr>
          <a:lstStyle/>
          <a:p>
            <a:r>
              <a:rPr lang="ko-KR" altLang="en-US" sz="2400" dirty="0" smtClean="0"/>
              <a:t>홍길동 외 </a:t>
            </a:r>
            <a:r>
              <a:rPr lang="en-US" altLang="ko-KR" sz="2400" dirty="0" smtClean="0"/>
              <a:t>4</a:t>
            </a:r>
            <a:r>
              <a:rPr lang="ko-KR" altLang="en-US" sz="2400" dirty="0" smtClean="0"/>
              <a:t>명</a:t>
            </a:r>
            <a:endParaRPr lang="ko-KR" altLang="en-US" sz="2400" dirty="0"/>
          </a:p>
        </p:txBody>
      </p:sp>
      <p:sp>
        <p:nvSpPr>
          <p:cNvPr id="42" name="TextBox 41"/>
          <p:cNvSpPr txBox="1"/>
          <p:nvPr/>
        </p:nvSpPr>
        <p:spPr>
          <a:xfrm>
            <a:off x="12824922" y="5195781"/>
            <a:ext cx="2180255" cy="461665"/>
          </a:xfrm>
          <a:prstGeom prst="rect">
            <a:avLst/>
          </a:prstGeom>
          <a:noFill/>
        </p:spPr>
        <p:txBody>
          <a:bodyPr wrap="square" rtlCol="0">
            <a:spAutoFit/>
          </a:bodyPr>
          <a:lstStyle/>
          <a:p>
            <a:r>
              <a:rPr lang="en-US" altLang="ko-KR" sz="2400" dirty="0" smtClean="0"/>
              <a:t>17</a:t>
            </a:r>
            <a:r>
              <a:rPr lang="en-US" altLang="ko-KR" sz="2400" baseline="30000" dirty="0" smtClean="0"/>
              <a:t>th</a:t>
            </a:r>
            <a:r>
              <a:rPr lang="en-US" altLang="ko-KR" sz="2400" dirty="0" smtClean="0"/>
              <a:t> </a:t>
            </a:r>
            <a:r>
              <a:rPr lang="ko-KR" altLang="en-US" sz="2400" dirty="0" smtClean="0"/>
              <a:t>앱잼 대상</a:t>
            </a:r>
            <a:endParaRPr lang="ko-KR" altLang="en-US" sz="2400" dirty="0"/>
          </a:p>
        </p:txBody>
      </p:sp>
      <p:sp>
        <p:nvSpPr>
          <p:cNvPr id="43" name="Rounded Rectangle 42"/>
          <p:cNvSpPr/>
          <p:nvPr/>
        </p:nvSpPr>
        <p:spPr>
          <a:xfrm>
            <a:off x="4375536" y="6379136"/>
            <a:ext cx="911296" cy="25765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게임</a:t>
            </a:r>
            <a:endParaRPr lang="ko-KR" altLang="en-US" sz="1400" b="1" dirty="0">
              <a:solidFill>
                <a:sysClr val="windowText" lastClr="000000"/>
              </a:solidFill>
            </a:endParaRPr>
          </a:p>
        </p:txBody>
      </p:sp>
      <p:sp>
        <p:nvSpPr>
          <p:cNvPr id="44" name="Rounded Rectangle 43"/>
          <p:cNvSpPr/>
          <p:nvPr/>
        </p:nvSpPr>
        <p:spPr>
          <a:xfrm>
            <a:off x="5576595" y="6379136"/>
            <a:ext cx="1028188" cy="29070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모바일</a:t>
            </a:r>
            <a:endParaRPr lang="ko-KR" altLang="en-US" sz="1400" b="1" dirty="0">
              <a:solidFill>
                <a:sysClr val="windowText" lastClr="000000"/>
              </a:solidFill>
            </a:endParaRPr>
          </a:p>
        </p:txBody>
      </p:sp>
      <p:sp>
        <p:nvSpPr>
          <p:cNvPr id="45" name="Rectangle 44"/>
          <p:cNvSpPr/>
          <p:nvPr/>
        </p:nvSpPr>
        <p:spPr>
          <a:xfrm>
            <a:off x="1082351" y="7112553"/>
            <a:ext cx="14257176" cy="279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ectangle 46"/>
          <p:cNvSpPr/>
          <p:nvPr/>
        </p:nvSpPr>
        <p:spPr>
          <a:xfrm>
            <a:off x="1231641" y="7298858"/>
            <a:ext cx="2498530" cy="240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작품</a:t>
            </a:r>
            <a:endParaRPr lang="en-US" altLang="ko-KR" dirty="0" smtClean="0"/>
          </a:p>
          <a:p>
            <a:pPr algn="ctr"/>
            <a:r>
              <a:rPr lang="ko-KR" altLang="en-US" dirty="0" smtClean="0"/>
              <a:t>이미지</a:t>
            </a:r>
            <a:endParaRPr lang="en-US" altLang="ko-KR" dirty="0" smtClean="0"/>
          </a:p>
          <a:p>
            <a:pPr algn="ctr"/>
            <a:r>
              <a:rPr lang="ko-KR" altLang="en-US" dirty="0" smtClean="0"/>
              <a:t>프리뷰</a:t>
            </a:r>
            <a:endParaRPr lang="ko-KR" altLang="en-US" dirty="0"/>
          </a:p>
        </p:txBody>
      </p:sp>
      <p:sp>
        <p:nvSpPr>
          <p:cNvPr id="49" name="TextBox 48"/>
          <p:cNvSpPr txBox="1"/>
          <p:nvPr/>
        </p:nvSpPr>
        <p:spPr>
          <a:xfrm>
            <a:off x="4280678" y="7408047"/>
            <a:ext cx="4703664" cy="584775"/>
          </a:xfrm>
          <a:prstGeom prst="rect">
            <a:avLst/>
          </a:prstGeom>
          <a:noFill/>
        </p:spPr>
        <p:txBody>
          <a:bodyPr wrap="square" rtlCol="0">
            <a:spAutoFit/>
          </a:bodyPr>
          <a:lstStyle/>
          <a:p>
            <a:r>
              <a:rPr lang="ko-KR" altLang="en-US" sz="3200" dirty="0" smtClean="0"/>
              <a:t>작품명</a:t>
            </a:r>
            <a:endParaRPr lang="ko-KR" altLang="en-US" sz="3200" dirty="0"/>
          </a:p>
        </p:txBody>
      </p:sp>
      <p:sp>
        <p:nvSpPr>
          <p:cNvPr id="50" name="TextBox 49"/>
          <p:cNvSpPr txBox="1"/>
          <p:nvPr/>
        </p:nvSpPr>
        <p:spPr>
          <a:xfrm>
            <a:off x="4292081" y="8161477"/>
            <a:ext cx="5262466" cy="923330"/>
          </a:xfrm>
          <a:prstGeom prst="rect">
            <a:avLst/>
          </a:prstGeom>
          <a:noFill/>
        </p:spPr>
        <p:txBody>
          <a:bodyPr wrap="square" rtlCol="0">
            <a:spAutoFit/>
          </a:bodyPr>
          <a:lstStyle/>
          <a:p>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a:t>
            </a:r>
            <a:r>
              <a:rPr lang="en-US" altLang="ko-KR" dirty="0" smtClean="0"/>
              <a:t>…</a:t>
            </a:r>
            <a:endParaRPr lang="ko-KR" altLang="en-US" dirty="0"/>
          </a:p>
        </p:txBody>
      </p:sp>
      <p:sp>
        <p:nvSpPr>
          <p:cNvPr id="51" name="TextBox 50"/>
          <p:cNvSpPr txBox="1"/>
          <p:nvPr/>
        </p:nvSpPr>
        <p:spPr>
          <a:xfrm>
            <a:off x="10266781" y="8258838"/>
            <a:ext cx="2180255" cy="461665"/>
          </a:xfrm>
          <a:prstGeom prst="rect">
            <a:avLst/>
          </a:prstGeom>
          <a:noFill/>
        </p:spPr>
        <p:txBody>
          <a:bodyPr wrap="square" rtlCol="0">
            <a:spAutoFit/>
          </a:bodyPr>
          <a:lstStyle/>
          <a:p>
            <a:r>
              <a:rPr lang="ko-KR" altLang="en-US" sz="2400" dirty="0" smtClean="0"/>
              <a:t>홍길동 외 </a:t>
            </a:r>
            <a:r>
              <a:rPr lang="en-US" altLang="ko-KR" sz="2400" dirty="0" smtClean="0"/>
              <a:t>4</a:t>
            </a:r>
            <a:r>
              <a:rPr lang="ko-KR" altLang="en-US" sz="2400" dirty="0" smtClean="0"/>
              <a:t>명</a:t>
            </a:r>
            <a:endParaRPr lang="ko-KR" altLang="en-US" sz="2400" dirty="0"/>
          </a:p>
        </p:txBody>
      </p:sp>
      <p:sp>
        <p:nvSpPr>
          <p:cNvPr id="52" name="TextBox 51"/>
          <p:cNvSpPr txBox="1"/>
          <p:nvPr/>
        </p:nvSpPr>
        <p:spPr>
          <a:xfrm>
            <a:off x="12824922" y="8258838"/>
            <a:ext cx="2180255" cy="461665"/>
          </a:xfrm>
          <a:prstGeom prst="rect">
            <a:avLst/>
          </a:prstGeom>
          <a:noFill/>
        </p:spPr>
        <p:txBody>
          <a:bodyPr wrap="square" rtlCol="0">
            <a:spAutoFit/>
          </a:bodyPr>
          <a:lstStyle/>
          <a:p>
            <a:r>
              <a:rPr lang="en-US" altLang="ko-KR" sz="2400" dirty="0" smtClean="0"/>
              <a:t>17</a:t>
            </a:r>
            <a:r>
              <a:rPr lang="en-US" altLang="ko-KR" sz="2400" baseline="30000" dirty="0" smtClean="0"/>
              <a:t>th</a:t>
            </a:r>
            <a:r>
              <a:rPr lang="en-US" altLang="ko-KR" sz="2400" dirty="0" smtClean="0"/>
              <a:t> </a:t>
            </a:r>
            <a:r>
              <a:rPr lang="ko-KR" altLang="en-US" sz="2400" dirty="0" smtClean="0"/>
              <a:t>앱잼 대상</a:t>
            </a:r>
            <a:endParaRPr lang="ko-KR" altLang="en-US" sz="2400" dirty="0"/>
          </a:p>
        </p:txBody>
      </p:sp>
      <p:sp>
        <p:nvSpPr>
          <p:cNvPr id="53" name="Rounded Rectangle 52"/>
          <p:cNvSpPr/>
          <p:nvPr/>
        </p:nvSpPr>
        <p:spPr>
          <a:xfrm>
            <a:off x="4375536" y="9442193"/>
            <a:ext cx="911296" cy="25765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게임</a:t>
            </a:r>
            <a:endParaRPr lang="ko-KR" altLang="en-US" sz="1400" b="1" dirty="0">
              <a:solidFill>
                <a:sysClr val="windowText" lastClr="000000"/>
              </a:solidFill>
            </a:endParaRPr>
          </a:p>
        </p:txBody>
      </p:sp>
      <p:sp>
        <p:nvSpPr>
          <p:cNvPr id="54" name="Rounded Rectangle 53"/>
          <p:cNvSpPr/>
          <p:nvPr/>
        </p:nvSpPr>
        <p:spPr>
          <a:xfrm>
            <a:off x="5576595" y="9442193"/>
            <a:ext cx="1028188" cy="29070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모바일</a:t>
            </a:r>
            <a:endParaRPr lang="ko-KR" altLang="en-US" sz="1400" b="1" dirty="0">
              <a:solidFill>
                <a:sysClr val="windowText" lastClr="000000"/>
              </a:solidFill>
            </a:endParaRPr>
          </a:p>
        </p:txBody>
      </p:sp>
      <p:sp>
        <p:nvSpPr>
          <p:cNvPr id="5" name="Rounded Rectangle 4"/>
          <p:cNvSpPr/>
          <p:nvPr/>
        </p:nvSpPr>
        <p:spPr>
          <a:xfrm>
            <a:off x="10406487" y="5631974"/>
            <a:ext cx="2300772" cy="1806356"/>
          </a:xfrm>
          <a:prstGeom prst="round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홍길동</a:t>
            </a:r>
            <a:r>
              <a:rPr lang="en-US" altLang="ko-KR" sz="1200" dirty="0" smtClean="0"/>
              <a:t>(</a:t>
            </a:r>
            <a:r>
              <a:rPr lang="ko-KR" altLang="en-US" sz="1200" dirty="0" smtClean="0"/>
              <a:t>소프트웨어과</a:t>
            </a:r>
            <a:r>
              <a:rPr lang="en-US" altLang="ko-KR" sz="1200" dirty="0" smtClean="0"/>
              <a:t>)</a:t>
            </a:r>
          </a:p>
          <a:p>
            <a:pPr algn="ctr"/>
            <a:r>
              <a:rPr lang="ko-KR" altLang="en-US" dirty="0" smtClean="0"/>
              <a:t>최예찬</a:t>
            </a:r>
            <a:r>
              <a:rPr lang="en-US" altLang="ko-KR" sz="1200" dirty="0" smtClean="0"/>
              <a:t>(</a:t>
            </a:r>
            <a:r>
              <a:rPr lang="ko-KR" altLang="en-US" sz="1200" dirty="0" smtClean="0"/>
              <a:t>소프트웨어과</a:t>
            </a:r>
            <a:r>
              <a:rPr lang="en-US" altLang="ko-KR" sz="1200" dirty="0" smtClean="0"/>
              <a:t>)</a:t>
            </a:r>
          </a:p>
          <a:p>
            <a:pPr algn="ctr"/>
            <a:r>
              <a:rPr lang="ko-KR" altLang="en-US" dirty="0" smtClean="0"/>
              <a:t>김예찬</a:t>
            </a:r>
            <a:r>
              <a:rPr lang="en-US" altLang="ko-KR" sz="1200" dirty="0" smtClean="0"/>
              <a:t>(</a:t>
            </a:r>
            <a:r>
              <a:rPr lang="ko-KR" altLang="en-US" sz="1200" dirty="0" smtClean="0"/>
              <a:t>멀티미디어과</a:t>
            </a:r>
            <a:r>
              <a:rPr lang="en-US" altLang="ko-KR" sz="1200" dirty="0" smtClean="0"/>
              <a:t>)</a:t>
            </a:r>
            <a:endParaRPr lang="en-US" altLang="ko-KR" dirty="0" smtClean="0"/>
          </a:p>
          <a:p>
            <a:pPr algn="ctr"/>
            <a:r>
              <a:rPr lang="ko-KR" altLang="en-US" dirty="0" smtClean="0"/>
              <a:t>박예찬</a:t>
            </a:r>
            <a:r>
              <a:rPr lang="en-US" altLang="ko-KR" sz="1200" dirty="0" smtClean="0"/>
              <a:t>(</a:t>
            </a:r>
            <a:r>
              <a:rPr lang="ko-KR" altLang="en-US" sz="1200" dirty="0" smtClean="0"/>
              <a:t>정보통신과</a:t>
            </a:r>
            <a:r>
              <a:rPr lang="en-US" altLang="ko-KR" sz="1200" dirty="0" smtClean="0"/>
              <a:t>)</a:t>
            </a:r>
          </a:p>
          <a:p>
            <a:pPr algn="ctr"/>
            <a:r>
              <a:rPr lang="ko-KR" altLang="en-US" dirty="0" smtClean="0"/>
              <a:t>노예찬</a:t>
            </a:r>
            <a:r>
              <a:rPr lang="en-US" altLang="ko-KR" sz="1200" dirty="0" smtClean="0"/>
              <a:t>(</a:t>
            </a:r>
            <a:r>
              <a:rPr lang="ko-KR" altLang="en-US" sz="1200" dirty="0" smtClean="0"/>
              <a:t>테크노경영과</a:t>
            </a:r>
            <a:r>
              <a:rPr lang="en-US" altLang="ko-KR" sz="1200" dirty="0" smtClean="0"/>
              <a:t>)</a:t>
            </a:r>
            <a:endParaRPr lang="ko-KR" altLang="en-US" sz="1200" dirty="0"/>
          </a:p>
        </p:txBody>
      </p:sp>
      <p:sp>
        <p:nvSpPr>
          <p:cNvPr id="46" name="Rounded Rectangle 45"/>
          <p:cNvSpPr/>
          <p:nvPr/>
        </p:nvSpPr>
        <p:spPr>
          <a:xfrm>
            <a:off x="14223998" y="3208990"/>
            <a:ext cx="2890418" cy="8611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이름에다 마우스 대면</a:t>
            </a:r>
            <a:endParaRPr lang="en-US" altLang="ko-KR" dirty="0" smtClean="0"/>
          </a:p>
          <a:p>
            <a:pPr algn="ctr"/>
            <a:r>
              <a:rPr lang="ko-KR" altLang="en-US" dirty="0" smtClean="0"/>
              <a:t>전체 리스트 뜸</a:t>
            </a:r>
            <a:endParaRPr lang="ko-KR" altLang="en-US" dirty="0"/>
          </a:p>
        </p:txBody>
      </p:sp>
      <p:cxnSp>
        <p:nvCxnSpPr>
          <p:cNvPr id="48" name="Elbow Connector 47"/>
          <p:cNvCxnSpPr>
            <a:stCxn id="46" idx="1"/>
          </p:cNvCxnSpPr>
          <p:nvPr/>
        </p:nvCxnSpPr>
        <p:spPr>
          <a:xfrm rot="10800000" flipV="1">
            <a:off x="12786046" y="3639578"/>
            <a:ext cx="1437953" cy="27073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0" y="10599576"/>
            <a:ext cx="16256000" cy="1077218"/>
          </a:xfrm>
          <a:prstGeom prst="rect">
            <a:avLst/>
          </a:prstGeom>
          <a:noFill/>
        </p:spPr>
        <p:txBody>
          <a:bodyPr wrap="square" rtlCol="0">
            <a:spAutoFit/>
          </a:bodyPr>
          <a:lstStyle/>
          <a:p>
            <a:pPr algn="ctr"/>
            <a:r>
              <a:rPr lang="ko-KR" altLang="en-US" sz="3200" dirty="0" smtClean="0"/>
              <a:t>사람 이름이나 대회</a:t>
            </a:r>
            <a:r>
              <a:rPr lang="en-US" altLang="ko-KR" sz="3200" dirty="0" smtClean="0"/>
              <a:t>, </a:t>
            </a:r>
            <a:r>
              <a:rPr lang="ko-KR" altLang="en-US" sz="3200" dirty="0" smtClean="0"/>
              <a:t>태그를 클릭하면</a:t>
            </a:r>
            <a:endParaRPr lang="en-US" altLang="ko-KR" sz="3200" dirty="0" smtClean="0"/>
          </a:p>
          <a:p>
            <a:pPr algn="ctr"/>
            <a:r>
              <a:rPr lang="ko-KR" altLang="en-US" sz="3200" dirty="0" smtClean="0"/>
              <a:t>검색 메뉴에서 그게 선택되거나 입력되어 다시 검색됨</a:t>
            </a:r>
            <a:endParaRPr lang="en-US" altLang="ko-KR" sz="3200" dirty="0" smtClean="0"/>
          </a:p>
        </p:txBody>
      </p:sp>
    </p:spTree>
    <p:extLst>
      <p:ext uri="{BB962C8B-B14F-4D97-AF65-F5344CB8AC3E}">
        <p14:creationId xmlns:p14="http://schemas.microsoft.com/office/powerpoint/2010/main" val="349322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08000" y="-3526194"/>
            <a:ext cx="15240000" cy="8191500"/>
          </a:xfrm>
          <a:prstGeom prst="rect">
            <a:avLst/>
          </a:prstGeom>
        </p:spPr>
      </p:pic>
      <p:sp>
        <p:nvSpPr>
          <p:cNvPr id="2" name="Rectangle 1"/>
          <p:cNvSpPr/>
          <p:nvPr/>
        </p:nvSpPr>
        <p:spPr>
          <a:xfrm>
            <a:off x="520441" y="-2911152"/>
            <a:ext cx="15227559" cy="7576458"/>
          </a:xfrm>
          <a:prstGeom prst="rect">
            <a:avLst/>
          </a:prstGeom>
          <a:solidFill>
            <a:schemeClr val="tx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p:nvSpPr>
        <p:spPr>
          <a:xfrm>
            <a:off x="520441" y="-2911153"/>
            <a:ext cx="15240000" cy="1304419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15"/>
          <p:cNvSpPr/>
          <p:nvPr/>
        </p:nvSpPr>
        <p:spPr>
          <a:xfrm>
            <a:off x="6550090" y="-2671277"/>
            <a:ext cx="2836506" cy="559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LOGO</a:t>
            </a:r>
            <a:endParaRPr lang="ko-KR" altLang="en-US" dirty="0"/>
          </a:p>
        </p:txBody>
      </p:sp>
      <p:sp>
        <p:nvSpPr>
          <p:cNvPr id="17" name="TextBox 16"/>
          <p:cNvSpPr txBox="1"/>
          <p:nvPr/>
        </p:nvSpPr>
        <p:spPr>
          <a:xfrm>
            <a:off x="3730172" y="-1570265"/>
            <a:ext cx="690465" cy="369332"/>
          </a:xfrm>
          <a:prstGeom prst="rect">
            <a:avLst/>
          </a:prstGeom>
          <a:noFill/>
        </p:spPr>
        <p:txBody>
          <a:bodyPr wrap="square" rtlCol="0">
            <a:spAutoFit/>
          </a:bodyPr>
          <a:lstStyle/>
          <a:p>
            <a:r>
              <a:rPr lang="ko-KR" altLang="en-US" dirty="0" smtClean="0"/>
              <a:t>학과</a:t>
            </a:r>
            <a:endParaRPr lang="ko-KR" altLang="en-US" dirty="0"/>
          </a:p>
        </p:txBody>
      </p:sp>
      <p:sp>
        <p:nvSpPr>
          <p:cNvPr id="18" name="Rounded Rectangle 17"/>
          <p:cNvSpPr/>
          <p:nvPr/>
        </p:nvSpPr>
        <p:spPr>
          <a:xfrm>
            <a:off x="5576595" y="-1570265"/>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정통</a:t>
            </a:r>
            <a:endParaRPr lang="ko-KR" altLang="en-US" dirty="0">
              <a:solidFill>
                <a:sysClr val="windowText" lastClr="000000"/>
              </a:solidFill>
            </a:endParaRPr>
          </a:p>
        </p:txBody>
      </p:sp>
      <p:sp>
        <p:nvSpPr>
          <p:cNvPr id="19" name="Rounded Rectangle 18"/>
          <p:cNvSpPr/>
          <p:nvPr/>
        </p:nvSpPr>
        <p:spPr>
          <a:xfrm>
            <a:off x="7258178" y="-1570265"/>
            <a:ext cx="1306286" cy="369332"/>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ysClr val="windowText" lastClr="000000"/>
                </a:solidFill>
              </a:rPr>
              <a:t>솦</a:t>
            </a:r>
          </a:p>
        </p:txBody>
      </p:sp>
      <p:sp>
        <p:nvSpPr>
          <p:cNvPr id="20" name="Rounded Rectangle 19"/>
          <p:cNvSpPr/>
          <p:nvPr/>
        </p:nvSpPr>
        <p:spPr>
          <a:xfrm>
            <a:off x="8939761" y="-1570265"/>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ysClr val="windowText" lastClr="000000"/>
                </a:solidFill>
              </a:rPr>
              <a:t>테경</a:t>
            </a:r>
            <a:endParaRPr lang="ko-KR" altLang="en-US" dirty="0">
              <a:solidFill>
                <a:sysClr val="windowText" lastClr="000000"/>
              </a:solidFill>
            </a:endParaRPr>
          </a:p>
        </p:txBody>
      </p:sp>
      <p:sp>
        <p:nvSpPr>
          <p:cNvPr id="21" name="Rounded Rectangle 20"/>
          <p:cNvSpPr/>
          <p:nvPr/>
        </p:nvSpPr>
        <p:spPr>
          <a:xfrm>
            <a:off x="10621344" y="-1570265"/>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멀티</a:t>
            </a:r>
            <a:endParaRPr lang="ko-KR" altLang="en-US" dirty="0">
              <a:solidFill>
                <a:sysClr val="windowText" lastClr="000000"/>
              </a:solidFill>
            </a:endParaRPr>
          </a:p>
        </p:txBody>
      </p:sp>
      <p:sp>
        <p:nvSpPr>
          <p:cNvPr id="29" name="TextBox 28"/>
          <p:cNvSpPr txBox="1"/>
          <p:nvPr/>
        </p:nvSpPr>
        <p:spPr>
          <a:xfrm>
            <a:off x="3730172" y="-770553"/>
            <a:ext cx="1101012" cy="369332"/>
          </a:xfrm>
          <a:prstGeom prst="rect">
            <a:avLst/>
          </a:prstGeom>
          <a:noFill/>
        </p:spPr>
        <p:txBody>
          <a:bodyPr wrap="square" rtlCol="0">
            <a:spAutoFit/>
          </a:bodyPr>
          <a:lstStyle/>
          <a:p>
            <a:r>
              <a:rPr lang="ko-KR" altLang="en-US" dirty="0" smtClean="0"/>
              <a:t>카테고리</a:t>
            </a:r>
            <a:endParaRPr lang="ko-KR" altLang="en-US" dirty="0"/>
          </a:p>
        </p:txBody>
      </p:sp>
      <p:sp>
        <p:nvSpPr>
          <p:cNvPr id="30" name="Rounded Rectangle 29"/>
          <p:cNvSpPr/>
          <p:nvPr/>
        </p:nvSpPr>
        <p:spPr>
          <a:xfrm>
            <a:off x="5576595" y="-770553"/>
            <a:ext cx="1306286" cy="36933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ysClr val="windowText" lastClr="000000"/>
                </a:solidFill>
              </a:rPr>
              <a:t>게임</a:t>
            </a:r>
            <a:endParaRPr lang="ko-KR" altLang="en-US" b="1" dirty="0">
              <a:solidFill>
                <a:sysClr val="windowText" lastClr="000000"/>
              </a:solidFill>
            </a:endParaRPr>
          </a:p>
        </p:txBody>
      </p:sp>
      <p:sp>
        <p:nvSpPr>
          <p:cNvPr id="31" name="Rounded Rectangle 30"/>
          <p:cNvSpPr/>
          <p:nvPr/>
        </p:nvSpPr>
        <p:spPr>
          <a:xfrm>
            <a:off x="7258178" y="-770553"/>
            <a:ext cx="1306286" cy="36933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생활</a:t>
            </a:r>
            <a:endParaRPr lang="ko-KR" altLang="en-US" dirty="0">
              <a:solidFill>
                <a:sysClr val="windowText" lastClr="000000"/>
              </a:solidFill>
            </a:endParaRPr>
          </a:p>
        </p:txBody>
      </p:sp>
      <p:sp>
        <p:nvSpPr>
          <p:cNvPr id="32" name="Rounded Rectangle 31"/>
          <p:cNvSpPr/>
          <p:nvPr/>
        </p:nvSpPr>
        <p:spPr>
          <a:xfrm>
            <a:off x="5576595" y="-190035"/>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웹</a:t>
            </a:r>
            <a:endParaRPr lang="ko-KR" altLang="en-US" dirty="0">
              <a:solidFill>
                <a:sysClr val="windowText" lastClr="000000"/>
              </a:solidFill>
            </a:endParaRPr>
          </a:p>
        </p:txBody>
      </p:sp>
      <p:sp>
        <p:nvSpPr>
          <p:cNvPr id="33" name="Rounded Rectangle 32"/>
          <p:cNvSpPr/>
          <p:nvPr/>
        </p:nvSpPr>
        <p:spPr>
          <a:xfrm>
            <a:off x="7258178" y="-190035"/>
            <a:ext cx="1306286" cy="369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ysClr val="windowText" lastClr="000000"/>
                </a:solidFill>
              </a:rPr>
              <a:t>모바일</a:t>
            </a:r>
            <a:endParaRPr lang="ko-KR" altLang="en-US" b="1" dirty="0">
              <a:solidFill>
                <a:sysClr val="windowText" lastClr="000000"/>
              </a:solidFill>
            </a:endParaRPr>
          </a:p>
        </p:txBody>
      </p:sp>
      <p:sp>
        <p:nvSpPr>
          <p:cNvPr id="34" name="Rounded Rectangle 33"/>
          <p:cNvSpPr/>
          <p:nvPr/>
        </p:nvSpPr>
        <p:spPr>
          <a:xfrm>
            <a:off x="8939761" y="-190035"/>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ysClr val="windowText" lastClr="000000"/>
                </a:solidFill>
              </a:rPr>
              <a:t>PC</a:t>
            </a:r>
            <a:endParaRPr lang="ko-KR" altLang="en-US" dirty="0">
              <a:solidFill>
                <a:sysClr val="windowText" lastClr="000000"/>
              </a:solidFill>
            </a:endParaRPr>
          </a:p>
        </p:txBody>
      </p:sp>
      <p:sp>
        <p:nvSpPr>
          <p:cNvPr id="35" name="Rounded Rectangle 34"/>
          <p:cNvSpPr/>
          <p:nvPr/>
        </p:nvSpPr>
        <p:spPr>
          <a:xfrm>
            <a:off x="10561218" y="-190035"/>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ysClr val="windowText" lastClr="000000"/>
                </a:solidFill>
              </a:rPr>
              <a:t>IOT</a:t>
            </a:r>
            <a:endParaRPr lang="ko-KR" altLang="en-US" dirty="0">
              <a:solidFill>
                <a:sysClr val="windowText" lastClr="000000"/>
              </a:solidFill>
            </a:endParaRPr>
          </a:p>
        </p:txBody>
      </p:sp>
      <p:pic>
        <p:nvPicPr>
          <p:cNvPr id="37" name="Picture 36"/>
          <p:cNvPicPr>
            <a:picLocks noChangeAspect="1"/>
          </p:cNvPicPr>
          <p:nvPr/>
        </p:nvPicPr>
        <p:blipFill>
          <a:blip r:embed="rId3"/>
          <a:stretch>
            <a:fillRect/>
          </a:stretch>
        </p:blipFill>
        <p:spPr>
          <a:xfrm>
            <a:off x="5576595" y="814395"/>
            <a:ext cx="1428750" cy="381000"/>
          </a:xfrm>
          <a:prstGeom prst="rect">
            <a:avLst/>
          </a:prstGeom>
        </p:spPr>
      </p:pic>
      <p:pic>
        <p:nvPicPr>
          <p:cNvPr id="38" name="Picture 37"/>
          <p:cNvPicPr>
            <a:picLocks noChangeAspect="1"/>
          </p:cNvPicPr>
          <p:nvPr/>
        </p:nvPicPr>
        <p:blipFill>
          <a:blip r:embed="rId4"/>
          <a:stretch>
            <a:fillRect/>
          </a:stretch>
        </p:blipFill>
        <p:spPr>
          <a:xfrm>
            <a:off x="5595645" y="1247782"/>
            <a:ext cx="1390650" cy="1028700"/>
          </a:xfrm>
          <a:prstGeom prst="rect">
            <a:avLst/>
          </a:prstGeom>
        </p:spPr>
      </p:pic>
      <p:pic>
        <p:nvPicPr>
          <p:cNvPr id="39" name="Picture 38"/>
          <p:cNvPicPr>
            <a:picLocks noChangeAspect="1"/>
          </p:cNvPicPr>
          <p:nvPr/>
        </p:nvPicPr>
        <p:blipFill>
          <a:blip r:embed="rId5"/>
          <a:stretch>
            <a:fillRect/>
          </a:stretch>
        </p:blipFill>
        <p:spPr>
          <a:xfrm>
            <a:off x="7153403" y="814395"/>
            <a:ext cx="4539989" cy="381000"/>
          </a:xfrm>
          <a:prstGeom prst="rect">
            <a:avLst/>
          </a:prstGeom>
        </p:spPr>
      </p:pic>
      <p:sp>
        <p:nvSpPr>
          <p:cNvPr id="40" name="TextBox 39"/>
          <p:cNvSpPr txBox="1"/>
          <p:nvPr/>
        </p:nvSpPr>
        <p:spPr>
          <a:xfrm>
            <a:off x="3730171" y="778332"/>
            <a:ext cx="1901371" cy="369332"/>
          </a:xfrm>
          <a:prstGeom prst="rect">
            <a:avLst/>
          </a:prstGeom>
          <a:noFill/>
        </p:spPr>
        <p:txBody>
          <a:bodyPr wrap="square" rtlCol="0">
            <a:spAutoFit/>
          </a:bodyPr>
          <a:lstStyle/>
          <a:p>
            <a:r>
              <a:rPr lang="ko-KR" altLang="en-US" dirty="0" smtClean="0"/>
              <a:t>상세검색</a:t>
            </a:r>
            <a:r>
              <a:rPr lang="en-US" altLang="ko-KR" dirty="0" smtClean="0"/>
              <a:t>(</a:t>
            </a:r>
            <a:r>
              <a:rPr lang="ko-KR" altLang="en-US" dirty="0" smtClean="0"/>
              <a:t>선택</a:t>
            </a:r>
            <a:r>
              <a:rPr lang="en-US" altLang="ko-KR" dirty="0" smtClean="0"/>
              <a:t>)</a:t>
            </a:r>
            <a:endParaRPr lang="ko-KR" altLang="en-US" dirty="0"/>
          </a:p>
        </p:txBody>
      </p:sp>
      <p:sp>
        <p:nvSpPr>
          <p:cNvPr id="41" name="Rounded Rectangle 40"/>
          <p:cNvSpPr/>
          <p:nvPr/>
        </p:nvSpPr>
        <p:spPr>
          <a:xfrm>
            <a:off x="3860800" y="2472309"/>
            <a:ext cx="8868229" cy="63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검색</a:t>
            </a:r>
            <a:endParaRPr lang="ko-KR" altLang="en-US" dirty="0"/>
          </a:p>
        </p:txBody>
      </p:sp>
      <p:sp>
        <p:nvSpPr>
          <p:cNvPr id="3" name="TextBox 2"/>
          <p:cNvSpPr txBox="1"/>
          <p:nvPr/>
        </p:nvSpPr>
        <p:spPr>
          <a:xfrm>
            <a:off x="2108718" y="3549535"/>
            <a:ext cx="4896627" cy="369332"/>
          </a:xfrm>
          <a:prstGeom prst="rect">
            <a:avLst/>
          </a:prstGeom>
          <a:noFill/>
        </p:spPr>
        <p:txBody>
          <a:bodyPr wrap="square" rtlCol="0">
            <a:spAutoFit/>
          </a:bodyPr>
          <a:lstStyle/>
          <a:p>
            <a:r>
              <a:rPr lang="en-US" altLang="ko-KR" dirty="0" smtClean="0"/>
              <a:t>82</a:t>
            </a:r>
            <a:r>
              <a:rPr lang="ko-KR" altLang="en-US" dirty="0" smtClean="0"/>
              <a:t>개의 작품이 존재합니다</a:t>
            </a:r>
            <a:r>
              <a:rPr lang="en-US" altLang="ko-KR" dirty="0" smtClean="0"/>
              <a:t>.</a:t>
            </a:r>
            <a:endParaRPr lang="ko-KR" altLang="en-US" dirty="0"/>
          </a:p>
        </p:txBody>
      </p:sp>
      <p:sp>
        <p:nvSpPr>
          <p:cNvPr id="4" name="Rectangle 3"/>
          <p:cNvSpPr/>
          <p:nvPr/>
        </p:nvSpPr>
        <p:spPr>
          <a:xfrm>
            <a:off x="1082351" y="4049496"/>
            <a:ext cx="14257176" cy="279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1231641" y="4235801"/>
            <a:ext cx="2498530" cy="240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작품</a:t>
            </a:r>
            <a:endParaRPr lang="en-US" altLang="ko-KR" dirty="0" smtClean="0"/>
          </a:p>
          <a:p>
            <a:pPr algn="ctr"/>
            <a:r>
              <a:rPr lang="ko-KR" altLang="en-US" dirty="0" smtClean="0"/>
              <a:t>이미지</a:t>
            </a:r>
            <a:endParaRPr lang="en-US" altLang="ko-KR" dirty="0" smtClean="0"/>
          </a:p>
          <a:p>
            <a:pPr algn="ctr"/>
            <a:r>
              <a:rPr lang="ko-KR" altLang="en-US" dirty="0" smtClean="0"/>
              <a:t>프리뷰</a:t>
            </a:r>
            <a:endParaRPr lang="ko-KR" altLang="en-US" dirty="0"/>
          </a:p>
        </p:txBody>
      </p:sp>
      <p:sp>
        <p:nvSpPr>
          <p:cNvPr id="7" name="TextBox 6"/>
          <p:cNvSpPr txBox="1"/>
          <p:nvPr/>
        </p:nvSpPr>
        <p:spPr>
          <a:xfrm>
            <a:off x="4280678" y="4344990"/>
            <a:ext cx="4703664" cy="584775"/>
          </a:xfrm>
          <a:prstGeom prst="rect">
            <a:avLst/>
          </a:prstGeom>
          <a:noFill/>
        </p:spPr>
        <p:txBody>
          <a:bodyPr wrap="square" rtlCol="0">
            <a:spAutoFit/>
          </a:bodyPr>
          <a:lstStyle/>
          <a:p>
            <a:r>
              <a:rPr lang="ko-KR" altLang="en-US" sz="3200" dirty="0" smtClean="0"/>
              <a:t>작품명</a:t>
            </a:r>
            <a:endParaRPr lang="ko-KR" altLang="en-US" sz="3200" dirty="0"/>
          </a:p>
        </p:txBody>
      </p:sp>
      <p:sp>
        <p:nvSpPr>
          <p:cNvPr id="36" name="TextBox 35"/>
          <p:cNvSpPr txBox="1"/>
          <p:nvPr/>
        </p:nvSpPr>
        <p:spPr>
          <a:xfrm>
            <a:off x="4292081" y="5098420"/>
            <a:ext cx="5262466" cy="923330"/>
          </a:xfrm>
          <a:prstGeom prst="rect">
            <a:avLst/>
          </a:prstGeom>
          <a:noFill/>
        </p:spPr>
        <p:txBody>
          <a:bodyPr wrap="square" rtlCol="0">
            <a:spAutoFit/>
          </a:bodyPr>
          <a:lstStyle/>
          <a:p>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a:t>
            </a:r>
            <a:r>
              <a:rPr lang="en-US" altLang="ko-KR" dirty="0" smtClean="0"/>
              <a:t>…</a:t>
            </a:r>
            <a:endParaRPr lang="ko-KR" altLang="en-US" dirty="0"/>
          </a:p>
        </p:txBody>
      </p:sp>
      <p:sp>
        <p:nvSpPr>
          <p:cNvPr id="10" name="TextBox 9"/>
          <p:cNvSpPr txBox="1"/>
          <p:nvPr/>
        </p:nvSpPr>
        <p:spPr>
          <a:xfrm>
            <a:off x="10266781" y="5195781"/>
            <a:ext cx="2180255" cy="461665"/>
          </a:xfrm>
          <a:prstGeom prst="rect">
            <a:avLst/>
          </a:prstGeom>
          <a:noFill/>
        </p:spPr>
        <p:txBody>
          <a:bodyPr wrap="square" rtlCol="0">
            <a:spAutoFit/>
          </a:bodyPr>
          <a:lstStyle/>
          <a:p>
            <a:r>
              <a:rPr lang="ko-KR" altLang="en-US" sz="2400" dirty="0" smtClean="0"/>
              <a:t>홍길동 외 </a:t>
            </a:r>
            <a:r>
              <a:rPr lang="en-US" altLang="ko-KR" sz="2400" dirty="0" smtClean="0"/>
              <a:t>4</a:t>
            </a:r>
            <a:r>
              <a:rPr lang="ko-KR" altLang="en-US" sz="2400" dirty="0" smtClean="0"/>
              <a:t>명</a:t>
            </a:r>
            <a:endParaRPr lang="ko-KR" altLang="en-US" sz="2400" dirty="0"/>
          </a:p>
        </p:txBody>
      </p:sp>
      <p:sp>
        <p:nvSpPr>
          <p:cNvPr id="42" name="TextBox 41"/>
          <p:cNvSpPr txBox="1"/>
          <p:nvPr/>
        </p:nvSpPr>
        <p:spPr>
          <a:xfrm>
            <a:off x="12824922" y="5195781"/>
            <a:ext cx="2180255" cy="461665"/>
          </a:xfrm>
          <a:prstGeom prst="rect">
            <a:avLst/>
          </a:prstGeom>
          <a:noFill/>
        </p:spPr>
        <p:txBody>
          <a:bodyPr wrap="square" rtlCol="0">
            <a:spAutoFit/>
          </a:bodyPr>
          <a:lstStyle/>
          <a:p>
            <a:r>
              <a:rPr lang="en-US" altLang="ko-KR" sz="2400" dirty="0" smtClean="0"/>
              <a:t>17</a:t>
            </a:r>
            <a:r>
              <a:rPr lang="en-US" altLang="ko-KR" sz="2400" baseline="30000" dirty="0" smtClean="0"/>
              <a:t>th</a:t>
            </a:r>
            <a:r>
              <a:rPr lang="en-US" altLang="ko-KR" sz="2400" dirty="0" smtClean="0"/>
              <a:t> </a:t>
            </a:r>
            <a:r>
              <a:rPr lang="ko-KR" altLang="en-US" sz="2400" dirty="0" smtClean="0"/>
              <a:t>앱잼 대상</a:t>
            </a:r>
            <a:endParaRPr lang="ko-KR" altLang="en-US" sz="2400" dirty="0"/>
          </a:p>
        </p:txBody>
      </p:sp>
      <p:sp>
        <p:nvSpPr>
          <p:cNvPr id="43" name="Rounded Rectangle 42"/>
          <p:cNvSpPr/>
          <p:nvPr/>
        </p:nvSpPr>
        <p:spPr>
          <a:xfrm>
            <a:off x="4375536" y="6379136"/>
            <a:ext cx="911296" cy="25765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게임</a:t>
            </a:r>
            <a:endParaRPr lang="ko-KR" altLang="en-US" sz="1400" b="1" dirty="0">
              <a:solidFill>
                <a:sysClr val="windowText" lastClr="000000"/>
              </a:solidFill>
            </a:endParaRPr>
          </a:p>
        </p:txBody>
      </p:sp>
      <p:sp>
        <p:nvSpPr>
          <p:cNvPr id="44" name="Rounded Rectangle 43"/>
          <p:cNvSpPr/>
          <p:nvPr/>
        </p:nvSpPr>
        <p:spPr>
          <a:xfrm>
            <a:off x="5576595" y="6379136"/>
            <a:ext cx="1028188" cy="29070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모바일</a:t>
            </a:r>
            <a:endParaRPr lang="ko-KR" altLang="en-US" sz="1400" b="1" dirty="0">
              <a:solidFill>
                <a:sysClr val="windowText" lastClr="000000"/>
              </a:solidFill>
            </a:endParaRPr>
          </a:p>
        </p:txBody>
      </p:sp>
      <p:sp>
        <p:nvSpPr>
          <p:cNvPr id="45" name="Rectangle 44"/>
          <p:cNvSpPr/>
          <p:nvPr/>
        </p:nvSpPr>
        <p:spPr>
          <a:xfrm>
            <a:off x="1082351" y="7112553"/>
            <a:ext cx="14257176" cy="279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ectangle 46"/>
          <p:cNvSpPr/>
          <p:nvPr/>
        </p:nvSpPr>
        <p:spPr>
          <a:xfrm>
            <a:off x="1231641" y="7298858"/>
            <a:ext cx="2498530" cy="240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작품</a:t>
            </a:r>
            <a:endParaRPr lang="en-US" altLang="ko-KR" dirty="0" smtClean="0"/>
          </a:p>
          <a:p>
            <a:pPr algn="ctr"/>
            <a:r>
              <a:rPr lang="ko-KR" altLang="en-US" dirty="0" smtClean="0"/>
              <a:t>이미지</a:t>
            </a:r>
            <a:endParaRPr lang="en-US" altLang="ko-KR" dirty="0" smtClean="0"/>
          </a:p>
          <a:p>
            <a:pPr algn="ctr"/>
            <a:r>
              <a:rPr lang="ko-KR" altLang="en-US" dirty="0" smtClean="0"/>
              <a:t>프리뷰</a:t>
            </a:r>
            <a:endParaRPr lang="ko-KR" altLang="en-US" dirty="0"/>
          </a:p>
        </p:txBody>
      </p:sp>
      <p:sp>
        <p:nvSpPr>
          <p:cNvPr id="49" name="TextBox 48"/>
          <p:cNvSpPr txBox="1"/>
          <p:nvPr/>
        </p:nvSpPr>
        <p:spPr>
          <a:xfrm>
            <a:off x="4280678" y="7408047"/>
            <a:ext cx="4703664" cy="584775"/>
          </a:xfrm>
          <a:prstGeom prst="rect">
            <a:avLst/>
          </a:prstGeom>
          <a:noFill/>
        </p:spPr>
        <p:txBody>
          <a:bodyPr wrap="square" rtlCol="0">
            <a:spAutoFit/>
          </a:bodyPr>
          <a:lstStyle/>
          <a:p>
            <a:r>
              <a:rPr lang="ko-KR" altLang="en-US" sz="3200" dirty="0" smtClean="0"/>
              <a:t>작품명</a:t>
            </a:r>
            <a:endParaRPr lang="ko-KR" altLang="en-US" sz="3200" dirty="0"/>
          </a:p>
        </p:txBody>
      </p:sp>
      <p:sp>
        <p:nvSpPr>
          <p:cNvPr id="50" name="TextBox 49"/>
          <p:cNvSpPr txBox="1"/>
          <p:nvPr/>
        </p:nvSpPr>
        <p:spPr>
          <a:xfrm>
            <a:off x="4292081" y="8161477"/>
            <a:ext cx="5262466" cy="923330"/>
          </a:xfrm>
          <a:prstGeom prst="rect">
            <a:avLst/>
          </a:prstGeom>
          <a:noFill/>
        </p:spPr>
        <p:txBody>
          <a:bodyPr wrap="square" rtlCol="0">
            <a:spAutoFit/>
          </a:bodyPr>
          <a:lstStyle/>
          <a:p>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a:t>
            </a:r>
            <a:r>
              <a:rPr lang="en-US" altLang="ko-KR" dirty="0" smtClean="0"/>
              <a:t>…</a:t>
            </a:r>
            <a:endParaRPr lang="ko-KR" altLang="en-US" dirty="0"/>
          </a:p>
        </p:txBody>
      </p:sp>
      <p:sp>
        <p:nvSpPr>
          <p:cNvPr id="51" name="TextBox 50"/>
          <p:cNvSpPr txBox="1"/>
          <p:nvPr/>
        </p:nvSpPr>
        <p:spPr>
          <a:xfrm>
            <a:off x="10266781" y="8258838"/>
            <a:ext cx="2180255" cy="461665"/>
          </a:xfrm>
          <a:prstGeom prst="rect">
            <a:avLst/>
          </a:prstGeom>
          <a:noFill/>
        </p:spPr>
        <p:txBody>
          <a:bodyPr wrap="square" rtlCol="0">
            <a:spAutoFit/>
          </a:bodyPr>
          <a:lstStyle/>
          <a:p>
            <a:r>
              <a:rPr lang="ko-KR" altLang="en-US" sz="2400" dirty="0" smtClean="0"/>
              <a:t>홍길동 외 </a:t>
            </a:r>
            <a:r>
              <a:rPr lang="en-US" altLang="ko-KR" sz="2400" dirty="0" smtClean="0"/>
              <a:t>4</a:t>
            </a:r>
            <a:r>
              <a:rPr lang="ko-KR" altLang="en-US" sz="2400" dirty="0" smtClean="0"/>
              <a:t>명</a:t>
            </a:r>
            <a:endParaRPr lang="ko-KR" altLang="en-US" sz="2400" dirty="0"/>
          </a:p>
        </p:txBody>
      </p:sp>
      <p:sp>
        <p:nvSpPr>
          <p:cNvPr id="52" name="TextBox 51"/>
          <p:cNvSpPr txBox="1"/>
          <p:nvPr/>
        </p:nvSpPr>
        <p:spPr>
          <a:xfrm>
            <a:off x="12824922" y="8258838"/>
            <a:ext cx="2180255" cy="461665"/>
          </a:xfrm>
          <a:prstGeom prst="rect">
            <a:avLst/>
          </a:prstGeom>
          <a:noFill/>
        </p:spPr>
        <p:txBody>
          <a:bodyPr wrap="square" rtlCol="0">
            <a:spAutoFit/>
          </a:bodyPr>
          <a:lstStyle/>
          <a:p>
            <a:r>
              <a:rPr lang="en-US" altLang="ko-KR" sz="2400" dirty="0" smtClean="0"/>
              <a:t>17</a:t>
            </a:r>
            <a:r>
              <a:rPr lang="en-US" altLang="ko-KR" sz="2400" baseline="30000" dirty="0" smtClean="0"/>
              <a:t>th</a:t>
            </a:r>
            <a:r>
              <a:rPr lang="en-US" altLang="ko-KR" sz="2400" dirty="0" smtClean="0"/>
              <a:t> </a:t>
            </a:r>
            <a:r>
              <a:rPr lang="ko-KR" altLang="en-US" sz="2400" dirty="0" smtClean="0"/>
              <a:t>앱잼 대상</a:t>
            </a:r>
            <a:endParaRPr lang="ko-KR" altLang="en-US" sz="2400" dirty="0"/>
          </a:p>
        </p:txBody>
      </p:sp>
      <p:sp>
        <p:nvSpPr>
          <p:cNvPr id="53" name="Rounded Rectangle 52"/>
          <p:cNvSpPr/>
          <p:nvPr/>
        </p:nvSpPr>
        <p:spPr>
          <a:xfrm>
            <a:off x="4375536" y="9442193"/>
            <a:ext cx="911296" cy="25765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게임</a:t>
            </a:r>
            <a:endParaRPr lang="ko-KR" altLang="en-US" sz="1400" b="1" dirty="0">
              <a:solidFill>
                <a:sysClr val="windowText" lastClr="000000"/>
              </a:solidFill>
            </a:endParaRPr>
          </a:p>
        </p:txBody>
      </p:sp>
      <p:sp>
        <p:nvSpPr>
          <p:cNvPr id="54" name="Rounded Rectangle 53"/>
          <p:cNvSpPr/>
          <p:nvPr/>
        </p:nvSpPr>
        <p:spPr>
          <a:xfrm>
            <a:off x="5576595" y="9442193"/>
            <a:ext cx="1028188" cy="29070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모바일</a:t>
            </a:r>
            <a:endParaRPr lang="ko-KR" altLang="en-US" sz="1400" b="1" dirty="0">
              <a:solidFill>
                <a:sysClr val="windowText" lastClr="000000"/>
              </a:solidFill>
            </a:endParaRPr>
          </a:p>
        </p:txBody>
      </p:sp>
      <p:sp>
        <p:nvSpPr>
          <p:cNvPr id="55" name="TextBox 54"/>
          <p:cNvSpPr txBox="1"/>
          <p:nvPr/>
        </p:nvSpPr>
        <p:spPr>
          <a:xfrm>
            <a:off x="0" y="10599576"/>
            <a:ext cx="16256000" cy="1569660"/>
          </a:xfrm>
          <a:prstGeom prst="rect">
            <a:avLst/>
          </a:prstGeom>
          <a:noFill/>
        </p:spPr>
        <p:txBody>
          <a:bodyPr wrap="square" rtlCol="0">
            <a:spAutoFit/>
          </a:bodyPr>
          <a:lstStyle/>
          <a:p>
            <a:pPr algn="ctr"/>
            <a:r>
              <a:rPr lang="ko-KR" altLang="en-US" sz="3200" dirty="0" smtClean="0"/>
              <a:t>작품 클릭하면 이렇게 뜬다</a:t>
            </a:r>
            <a:endParaRPr lang="en-US" altLang="ko-KR" sz="3200" dirty="0" smtClean="0"/>
          </a:p>
          <a:p>
            <a:pPr algn="ctr"/>
            <a:r>
              <a:rPr lang="ko-KR" altLang="en-US" sz="3200" dirty="0" smtClean="0"/>
              <a:t>여기서도 태그나 사람 대회 클릭하면 검색으로 다시 넘어감</a:t>
            </a:r>
            <a:endParaRPr lang="en-US" altLang="ko-KR" sz="3200" dirty="0" smtClean="0"/>
          </a:p>
          <a:p>
            <a:pPr algn="ctr"/>
            <a:r>
              <a:rPr lang="ko-KR" altLang="en-US" sz="3200" dirty="0" smtClean="0"/>
              <a:t>바깥쪽 클릭하거나 </a:t>
            </a:r>
            <a:r>
              <a:rPr lang="en-US" altLang="ko-KR" sz="3200" dirty="0" smtClean="0"/>
              <a:t>x </a:t>
            </a:r>
            <a:r>
              <a:rPr lang="ko-KR" altLang="en-US" sz="3200" dirty="0" smtClean="0"/>
              <a:t>클릭하면 리스트로 돌아감</a:t>
            </a:r>
            <a:endParaRPr lang="en-US" altLang="ko-KR" sz="3200" dirty="0" smtClean="0"/>
          </a:p>
        </p:txBody>
      </p:sp>
      <p:sp>
        <p:nvSpPr>
          <p:cNvPr id="58" name="Rectangle 57"/>
          <p:cNvSpPr/>
          <p:nvPr/>
        </p:nvSpPr>
        <p:spPr>
          <a:xfrm>
            <a:off x="508000" y="0"/>
            <a:ext cx="15252441" cy="1033831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2761861" y="179297"/>
            <a:ext cx="11153188" cy="99537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3642306" y="513893"/>
            <a:ext cx="2539584" cy="2334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작품</a:t>
            </a:r>
            <a:endParaRPr lang="en-US" altLang="ko-KR" dirty="0" smtClean="0"/>
          </a:p>
          <a:p>
            <a:pPr algn="ctr"/>
            <a:r>
              <a:rPr lang="ko-KR" altLang="en-US" dirty="0" smtClean="0"/>
              <a:t>이미지</a:t>
            </a:r>
            <a:endParaRPr lang="en-US" altLang="ko-KR" dirty="0" smtClean="0"/>
          </a:p>
          <a:p>
            <a:pPr algn="ctr"/>
            <a:r>
              <a:rPr lang="ko-KR" altLang="en-US" dirty="0" smtClean="0"/>
              <a:t>프리뷰</a:t>
            </a:r>
            <a:endParaRPr lang="ko-KR" altLang="en-US" dirty="0"/>
          </a:p>
        </p:txBody>
      </p:sp>
      <p:sp>
        <p:nvSpPr>
          <p:cNvPr id="13" name="TextBox 12"/>
          <p:cNvSpPr txBox="1"/>
          <p:nvPr/>
        </p:nvSpPr>
        <p:spPr>
          <a:xfrm>
            <a:off x="6369665" y="597692"/>
            <a:ext cx="3453617" cy="584775"/>
          </a:xfrm>
          <a:prstGeom prst="rect">
            <a:avLst/>
          </a:prstGeom>
          <a:noFill/>
        </p:spPr>
        <p:txBody>
          <a:bodyPr wrap="square" rtlCol="0">
            <a:spAutoFit/>
          </a:bodyPr>
          <a:lstStyle/>
          <a:p>
            <a:r>
              <a:rPr lang="ko-KR" altLang="en-US" sz="3200" b="1" dirty="0" smtClean="0"/>
              <a:t>작품명</a:t>
            </a:r>
            <a:endParaRPr lang="ko-KR" altLang="en-US" sz="3200" b="1" dirty="0"/>
          </a:p>
        </p:txBody>
      </p:sp>
      <p:sp>
        <p:nvSpPr>
          <p:cNvPr id="14" name="TextBox 13"/>
          <p:cNvSpPr txBox="1"/>
          <p:nvPr/>
        </p:nvSpPr>
        <p:spPr>
          <a:xfrm>
            <a:off x="6550090" y="1438094"/>
            <a:ext cx="5896946" cy="923330"/>
          </a:xfrm>
          <a:prstGeom prst="rect">
            <a:avLst/>
          </a:prstGeom>
          <a:noFill/>
        </p:spPr>
        <p:txBody>
          <a:bodyPr wrap="square" rtlCol="0">
            <a:spAutoFit/>
          </a:bodyPr>
          <a:lstStyle/>
          <a:p>
            <a:r>
              <a:rPr lang="ko-KR" altLang="en-US" dirty="0" smtClean="0"/>
              <a:t>김누구</a:t>
            </a:r>
            <a:r>
              <a:rPr lang="en-US" altLang="ko-KR" sz="1200" dirty="0" smtClean="0"/>
              <a:t>(</a:t>
            </a:r>
            <a:r>
              <a:rPr lang="ko-KR" altLang="en-US" sz="1200" dirty="0" smtClean="0"/>
              <a:t>소프트웨어과</a:t>
            </a:r>
            <a:r>
              <a:rPr lang="en-US" altLang="ko-KR" sz="1200" dirty="0" smtClean="0"/>
              <a:t>)	</a:t>
            </a:r>
            <a:r>
              <a:rPr lang="ko-KR" altLang="en-US" dirty="0" smtClean="0"/>
              <a:t>이누구</a:t>
            </a:r>
            <a:r>
              <a:rPr lang="en-US" altLang="ko-KR" sz="1200" dirty="0" smtClean="0"/>
              <a:t>(</a:t>
            </a:r>
            <a:r>
              <a:rPr lang="ko-KR" altLang="en-US" sz="1200" dirty="0" smtClean="0"/>
              <a:t>소프트웨어과</a:t>
            </a:r>
            <a:r>
              <a:rPr lang="en-US" altLang="ko-KR" sz="1200" dirty="0" smtClean="0"/>
              <a:t>)</a:t>
            </a:r>
          </a:p>
          <a:p>
            <a:r>
              <a:rPr lang="ko-KR" altLang="en-US" dirty="0" smtClean="0"/>
              <a:t>박누구</a:t>
            </a:r>
            <a:r>
              <a:rPr lang="en-US" altLang="ko-KR" sz="1200" dirty="0" smtClean="0"/>
              <a:t>(</a:t>
            </a:r>
            <a:r>
              <a:rPr lang="ko-KR" altLang="en-US" sz="1200" dirty="0" smtClean="0"/>
              <a:t>소프트웨어과</a:t>
            </a:r>
            <a:r>
              <a:rPr lang="en-US" altLang="ko-KR" sz="1200" dirty="0" smtClean="0"/>
              <a:t>)</a:t>
            </a:r>
            <a:r>
              <a:rPr lang="en-US" altLang="ko-KR" sz="1200" dirty="0"/>
              <a:t>	</a:t>
            </a:r>
            <a:r>
              <a:rPr lang="ko-KR" altLang="en-US" dirty="0" smtClean="0"/>
              <a:t>최누구</a:t>
            </a:r>
            <a:r>
              <a:rPr lang="en-US" altLang="ko-KR" sz="1200" dirty="0" smtClean="0"/>
              <a:t>(</a:t>
            </a:r>
            <a:r>
              <a:rPr lang="ko-KR" altLang="en-US" sz="1200" dirty="0" smtClean="0"/>
              <a:t>멀티디어과</a:t>
            </a:r>
            <a:r>
              <a:rPr lang="en-US" altLang="ko-KR" sz="1200" dirty="0" smtClean="0"/>
              <a:t>)</a:t>
            </a:r>
          </a:p>
          <a:p>
            <a:r>
              <a:rPr lang="ko-KR" altLang="en-US" dirty="0" smtClean="0"/>
              <a:t>홍길동</a:t>
            </a:r>
            <a:r>
              <a:rPr lang="en-US" altLang="ko-KR" sz="1200" dirty="0" smtClean="0"/>
              <a:t>(</a:t>
            </a:r>
            <a:r>
              <a:rPr lang="ko-KR" altLang="en-US" sz="1200" dirty="0" smtClean="0"/>
              <a:t>정보통신과</a:t>
            </a:r>
            <a:r>
              <a:rPr lang="en-US" altLang="ko-KR" sz="1200" dirty="0" smtClean="0"/>
              <a:t>)</a:t>
            </a:r>
            <a:endParaRPr lang="ko-KR" altLang="en-US" sz="1200" dirty="0"/>
          </a:p>
        </p:txBody>
      </p:sp>
      <p:sp>
        <p:nvSpPr>
          <p:cNvPr id="59" name="Rounded Rectangle 58"/>
          <p:cNvSpPr/>
          <p:nvPr/>
        </p:nvSpPr>
        <p:spPr>
          <a:xfrm>
            <a:off x="8059303" y="759626"/>
            <a:ext cx="792466" cy="2240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게임</a:t>
            </a:r>
            <a:endParaRPr lang="ko-KR" altLang="en-US" sz="1400" b="1" dirty="0">
              <a:solidFill>
                <a:sysClr val="windowText" lastClr="000000"/>
              </a:solidFill>
            </a:endParaRPr>
          </a:p>
        </p:txBody>
      </p:sp>
      <p:sp>
        <p:nvSpPr>
          <p:cNvPr id="60" name="Rounded Rectangle 59"/>
          <p:cNvSpPr/>
          <p:nvPr/>
        </p:nvSpPr>
        <p:spPr>
          <a:xfrm>
            <a:off x="8959631" y="790507"/>
            <a:ext cx="798038" cy="22563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모바일</a:t>
            </a:r>
            <a:endParaRPr lang="ko-KR" altLang="en-US" sz="1400" b="1" dirty="0">
              <a:solidFill>
                <a:sysClr val="windowText" lastClr="000000"/>
              </a:solidFill>
            </a:endParaRPr>
          </a:p>
        </p:txBody>
      </p:sp>
      <p:sp>
        <p:nvSpPr>
          <p:cNvPr id="22" name="TextBox 21"/>
          <p:cNvSpPr txBox="1"/>
          <p:nvPr/>
        </p:nvSpPr>
        <p:spPr>
          <a:xfrm>
            <a:off x="3671334" y="3549535"/>
            <a:ext cx="1905261" cy="523220"/>
          </a:xfrm>
          <a:prstGeom prst="rect">
            <a:avLst/>
          </a:prstGeom>
          <a:noFill/>
        </p:spPr>
        <p:txBody>
          <a:bodyPr wrap="square" rtlCol="0">
            <a:spAutoFit/>
          </a:bodyPr>
          <a:lstStyle/>
          <a:p>
            <a:r>
              <a:rPr lang="ko-KR" altLang="en-US" sz="2800" dirty="0" smtClean="0"/>
              <a:t>기획 설명</a:t>
            </a:r>
            <a:endParaRPr lang="ko-KR" altLang="en-US" sz="2800" dirty="0"/>
          </a:p>
        </p:txBody>
      </p:sp>
      <p:sp>
        <p:nvSpPr>
          <p:cNvPr id="61" name="TextBox 60"/>
          <p:cNvSpPr txBox="1"/>
          <p:nvPr/>
        </p:nvSpPr>
        <p:spPr>
          <a:xfrm>
            <a:off x="3879461" y="4275468"/>
            <a:ext cx="9407331" cy="2400657"/>
          </a:xfrm>
          <a:prstGeom prst="rect">
            <a:avLst/>
          </a:prstGeom>
          <a:noFill/>
        </p:spPr>
        <p:txBody>
          <a:bodyPr wrap="square" rtlCol="0">
            <a:spAutoFit/>
          </a:bodyPr>
          <a:lstStyle/>
          <a:p>
            <a:pPr>
              <a:spcBef>
                <a:spcPts val="600"/>
              </a:spcBef>
            </a:pPr>
            <a:r>
              <a:rPr lang="ko-KR" altLang="en-US" sz="2000" dirty="0" smtClean="0"/>
              <a:t>  으어어으어어으어어으어어으어어으어어으어어으어어으어어으어어으어어으어어으어어으어어</a:t>
            </a:r>
            <a:r>
              <a:rPr lang="en-US" altLang="ko-KR" sz="2000" dirty="0" smtClean="0"/>
              <a:t>.</a:t>
            </a:r>
          </a:p>
          <a:p>
            <a:pPr>
              <a:spcBef>
                <a:spcPts val="600"/>
              </a:spcBef>
            </a:pPr>
            <a:r>
              <a:rPr lang="ko-KR" altLang="en-US" sz="2000" dirty="0" smtClean="0"/>
              <a:t>  으어어으어어으어어으어어으어어으어어으어어으어어으어어으어어으어어으어어으어어으어어으어어으어어으어어으어어으어어으어어으어어으어어으어어으어어으어어으어어으어어으어어</a:t>
            </a:r>
            <a:r>
              <a:rPr lang="en-US" altLang="ko-KR" sz="2000" dirty="0" smtClean="0"/>
              <a:t>.</a:t>
            </a:r>
          </a:p>
          <a:p>
            <a:pPr>
              <a:spcBef>
                <a:spcPts val="600"/>
              </a:spcBef>
            </a:pPr>
            <a:r>
              <a:rPr lang="ko-KR" altLang="en-US" sz="2000" dirty="0" smtClean="0"/>
              <a:t>  으어어으어어으어어으어어으어어으어어으어어으어어으어어으어어으어어으어어으어어으어어</a:t>
            </a:r>
            <a:r>
              <a:rPr lang="en-US" altLang="ko-KR" sz="2000" dirty="0" smtClean="0"/>
              <a:t>.</a:t>
            </a:r>
            <a:endParaRPr lang="ko-KR" altLang="en-US" sz="2000" dirty="0"/>
          </a:p>
        </p:txBody>
      </p:sp>
      <p:sp>
        <p:nvSpPr>
          <p:cNvPr id="62" name="TextBox 61"/>
          <p:cNvSpPr txBox="1"/>
          <p:nvPr/>
        </p:nvSpPr>
        <p:spPr>
          <a:xfrm>
            <a:off x="3671334" y="7186663"/>
            <a:ext cx="1905261" cy="523220"/>
          </a:xfrm>
          <a:prstGeom prst="rect">
            <a:avLst/>
          </a:prstGeom>
          <a:noFill/>
        </p:spPr>
        <p:txBody>
          <a:bodyPr wrap="square" rtlCol="0">
            <a:spAutoFit/>
          </a:bodyPr>
          <a:lstStyle/>
          <a:p>
            <a:r>
              <a:rPr lang="ko-KR" altLang="en-US" sz="2800" dirty="0" smtClean="0"/>
              <a:t>시연 영상</a:t>
            </a:r>
            <a:endParaRPr lang="ko-KR" altLang="en-US" sz="2800" dirty="0"/>
          </a:p>
        </p:txBody>
      </p:sp>
      <p:sp>
        <p:nvSpPr>
          <p:cNvPr id="23" name="Rectangle 22"/>
          <p:cNvSpPr/>
          <p:nvPr/>
        </p:nvSpPr>
        <p:spPr>
          <a:xfrm>
            <a:off x="4623964" y="8133190"/>
            <a:ext cx="8105065" cy="2025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유튜</a:t>
            </a:r>
            <a:r>
              <a:rPr lang="en-US" altLang="ko-KR" dirty="0" smtClean="0"/>
              <a:t>-</a:t>
            </a:r>
            <a:r>
              <a:rPr lang="ko-KR" altLang="en-US" dirty="0" smtClean="0"/>
              <a:t>브</a:t>
            </a:r>
            <a:endParaRPr lang="ko-KR" altLang="en-US" dirty="0"/>
          </a:p>
        </p:txBody>
      </p:sp>
      <p:sp>
        <p:nvSpPr>
          <p:cNvPr id="24" name="TextBox 23"/>
          <p:cNvSpPr txBox="1"/>
          <p:nvPr/>
        </p:nvSpPr>
        <p:spPr>
          <a:xfrm>
            <a:off x="6450053" y="2532818"/>
            <a:ext cx="3218499" cy="369332"/>
          </a:xfrm>
          <a:prstGeom prst="rect">
            <a:avLst/>
          </a:prstGeom>
          <a:noFill/>
        </p:spPr>
        <p:txBody>
          <a:bodyPr wrap="square" rtlCol="0">
            <a:spAutoFit/>
          </a:bodyPr>
          <a:lstStyle/>
          <a:p>
            <a:r>
              <a:rPr lang="ko-KR" altLang="en-US" smtClean="0"/>
              <a:t>앱잼 금상</a:t>
            </a:r>
            <a:endParaRPr lang="ko-KR" altLang="en-US"/>
          </a:p>
        </p:txBody>
      </p:sp>
      <p:sp>
        <p:nvSpPr>
          <p:cNvPr id="25" name="TextBox 24"/>
          <p:cNvSpPr txBox="1"/>
          <p:nvPr/>
        </p:nvSpPr>
        <p:spPr>
          <a:xfrm>
            <a:off x="13287955" y="274526"/>
            <a:ext cx="814869" cy="646331"/>
          </a:xfrm>
          <a:prstGeom prst="rect">
            <a:avLst/>
          </a:prstGeom>
          <a:noFill/>
        </p:spPr>
        <p:txBody>
          <a:bodyPr wrap="square" rtlCol="0">
            <a:spAutoFit/>
          </a:bodyPr>
          <a:lstStyle/>
          <a:p>
            <a:r>
              <a:rPr lang="en-US" altLang="ko-KR" sz="3600" dirty="0" smtClean="0"/>
              <a:t>X</a:t>
            </a:r>
            <a:endParaRPr lang="ko-KR" altLang="en-US" sz="3600" dirty="0"/>
          </a:p>
        </p:txBody>
      </p:sp>
    </p:spTree>
    <p:extLst>
      <p:ext uri="{BB962C8B-B14F-4D97-AF65-F5344CB8AC3E}">
        <p14:creationId xmlns:p14="http://schemas.microsoft.com/office/powerpoint/2010/main" val="73652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452325"/>
            <a:ext cx="16256000" cy="5632311"/>
          </a:xfrm>
          <a:prstGeom prst="rect">
            <a:avLst/>
          </a:prstGeom>
          <a:noFill/>
        </p:spPr>
        <p:txBody>
          <a:bodyPr wrap="square" rtlCol="0">
            <a:spAutoFit/>
          </a:bodyPr>
          <a:lstStyle/>
          <a:p>
            <a:pPr algn="ctr"/>
            <a:r>
              <a:rPr lang="ko-KR" altLang="en-US" sz="4000" dirty="0" smtClean="0"/>
              <a:t>대회 클릭 시 바로 검색 말고</a:t>
            </a:r>
            <a:endParaRPr lang="en-US" altLang="ko-KR" sz="4000" dirty="0" smtClean="0"/>
          </a:p>
          <a:p>
            <a:pPr algn="ctr"/>
            <a:r>
              <a:rPr lang="ko-KR" altLang="en-US" sz="4000" dirty="0" smtClean="0"/>
              <a:t>대회에 대한 간략한 정보를 보여주는 게 나을까</a:t>
            </a:r>
            <a:r>
              <a:rPr lang="en-US" altLang="ko-KR" sz="4000" dirty="0" smtClean="0"/>
              <a:t>?</a:t>
            </a:r>
          </a:p>
          <a:p>
            <a:pPr algn="ctr"/>
            <a:endParaRPr lang="en-US" altLang="ko-KR" sz="4000" dirty="0"/>
          </a:p>
          <a:p>
            <a:pPr algn="ctr"/>
            <a:r>
              <a:rPr lang="ko-KR" altLang="en-US" sz="4000" dirty="0" smtClean="0"/>
              <a:t>사람은 동명이인이 많아질 수 있으니</a:t>
            </a:r>
            <a:endParaRPr lang="en-US" altLang="ko-KR" sz="4000" dirty="0" smtClean="0"/>
          </a:p>
          <a:p>
            <a:pPr algn="ctr"/>
            <a:r>
              <a:rPr lang="ko-KR" altLang="en-US" sz="4000" dirty="0" smtClean="0"/>
              <a:t>과</a:t>
            </a:r>
            <a:r>
              <a:rPr lang="en-US" altLang="ko-KR" sz="4000" dirty="0" smtClean="0"/>
              <a:t>/</a:t>
            </a:r>
            <a:r>
              <a:rPr lang="ko-KR" altLang="en-US" sz="4000" dirty="0" smtClean="0"/>
              <a:t>졸업년도까지 표기</a:t>
            </a:r>
            <a:r>
              <a:rPr lang="en-US" altLang="ko-KR" sz="4000" dirty="0" smtClean="0"/>
              <a:t>?</a:t>
            </a:r>
          </a:p>
          <a:p>
            <a:pPr algn="ctr"/>
            <a:endParaRPr lang="en-US" altLang="ko-KR" sz="4000" dirty="0"/>
          </a:p>
          <a:p>
            <a:pPr algn="ctr"/>
            <a:endParaRPr lang="en-US" altLang="ko-KR" sz="4000" dirty="0" smtClean="0"/>
          </a:p>
          <a:p>
            <a:pPr algn="ctr"/>
            <a:endParaRPr lang="en-US" altLang="ko-KR" sz="4000" dirty="0"/>
          </a:p>
          <a:p>
            <a:pPr algn="ctr"/>
            <a:r>
              <a:rPr lang="ko-KR" altLang="en-US" sz="4000" dirty="0" smtClean="0"/>
              <a:t>ㅁㄴㅇㄹ</a:t>
            </a:r>
            <a:endParaRPr lang="en-US" altLang="ko-KR" sz="4000" dirty="0" smtClean="0"/>
          </a:p>
        </p:txBody>
      </p:sp>
      <p:sp>
        <p:nvSpPr>
          <p:cNvPr id="2" name="TextBox 1"/>
          <p:cNvSpPr txBox="1"/>
          <p:nvPr/>
        </p:nvSpPr>
        <p:spPr>
          <a:xfrm>
            <a:off x="6307494" y="1119673"/>
            <a:ext cx="2500604" cy="769441"/>
          </a:xfrm>
          <a:prstGeom prst="rect">
            <a:avLst/>
          </a:prstGeom>
          <a:noFill/>
        </p:spPr>
        <p:txBody>
          <a:bodyPr wrap="square" rtlCol="0">
            <a:spAutoFit/>
          </a:bodyPr>
          <a:lstStyle/>
          <a:p>
            <a:r>
              <a:rPr lang="ko-KR" altLang="en-US" sz="4400" dirty="0" smtClean="0"/>
              <a:t>고민점</a:t>
            </a:r>
            <a:endParaRPr lang="ko-KR" altLang="en-US" sz="4400" dirty="0"/>
          </a:p>
        </p:txBody>
      </p:sp>
    </p:spTree>
    <p:extLst>
      <p:ext uri="{BB962C8B-B14F-4D97-AF65-F5344CB8AC3E}">
        <p14:creationId xmlns:p14="http://schemas.microsoft.com/office/powerpoint/2010/main" val="15202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41175"/>
            <a:ext cx="16256000" cy="707886"/>
          </a:xfrm>
          <a:prstGeom prst="rect">
            <a:avLst/>
          </a:prstGeom>
          <a:noFill/>
        </p:spPr>
        <p:txBody>
          <a:bodyPr wrap="square" rtlCol="0">
            <a:spAutoFit/>
          </a:bodyPr>
          <a:lstStyle/>
          <a:p>
            <a:pPr algn="ctr"/>
            <a:r>
              <a:rPr lang="ko-KR" altLang="en-US" sz="4000" dirty="0" smtClean="0"/>
              <a:t>인트로 페이지</a:t>
            </a:r>
            <a:endParaRPr lang="ko-KR" altLang="en-US" sz="4000" dirty="0"/>
          </a:p>
        </p:txBody>
      </p:sp>
      <p:pic>
        <p:nvPicPr>
          <p:cNvPr id="8" name="Picture 7"/>
          <p:cNvPicPr>
            <a:picLocks noChangeAspect="1"/>
          </p:cNvPicPr>
          <p:nvPr/>
        </p:nvPicPr>
        <p:blipFill>
          <a:blip r:embed="rId2"/>
          <a:stretch>
            <a:fillRect/>
          </a:stretch>
        </p:blipFill>
        <p:spPr>
          <a:xfrm>
            <a:off x="508000" y="2000250"/>
            <a:ext cx="15240000" cy="8191500"/>
          </a:xfrm>
          <a:prstGeom prst="rect">
            <a:avLst/>
          </a:prstGeom>
        </p:spPr>
      </p:pic>
      <p:sp>
        <p:nvSpPr>
          <p:cNvPr id="9" name="TextBox 8"/>
          <p:cNvSpPr txBox="1"/>
          <p:nvPr/>
        </p:nvSpPr>
        <p:spPr>
          <a:xfrm>
            <a:off x="0" y="10599576"/>
            <a:ext cx="16256000" cy="1569660"/>
          </a:xfrm>
          <a:prstGeom prst="rect">
            <a:avLst/>
          </a:prstGeom>
          <a:noFill/>
        </p:spPr>
        <p:txBody>
          <a:bodyPr wrap="square" rtlCol="0">
            <a:spAutoFit/>
          </a:bodyPr>
          <a:lstStyle/>
          <a:p>
            <a:pPr algn="ctr"/>
            <a:r>
              <a:rPr lang="ko-KR" altLang="en-US" sz="3200" dirty="0" smtClean="0"/>
              <a:t>멀티 졸업전시회처럼</a:t>
            </a:r>
            <a:r>
              <a:rPr lang="en-US" altLang="ko-KR" sz="3200" dirty="0" smtClean="0"/>
              <a:t>. </a:t>
            </a:r>
            <a:r>
              <a:rPr lang="ko-KR" altLang="en-US" sz="3200" dirty="0" smtClean="0"/>
              <a:t>구체적인 사이트명</a:t>
            </a:r>
            <a:r>
              <a:rPr lang="en-US" altLang="ko-KR" sz="3200" dirty="0" smtClean="0"/>
              <a:t>, </a:t>
            </a:r>
            <a:r>
              <a:rPr lang="ko-KR" altLang="en-US" sz="3200" dirty="0" smtClean="0"/>
              <a:t>들어갈 문구는 아직 없음</a:t>
            </a:r>
            <a:endParaRPr lang="en-US" altLang="ko-KR" sz="3200" dirty="0" smtClean="0"/>
          </a:p>
          <a:p>
            <a:pPr algn="ctr"/>
            <a:r>
              <a:rPr lang="ko-KR" altLang="en-US" sz="3200" dirty="0" smtClean="0"/>
              <a:t>스크롤 다운이든 페이드 인이든</a:t>
            </a:r>
            <a:endParaRPr lang="en-US" altLang="ko-KR" sz="3200" dirty="0" smtClean="0"/>
          </a:p>
          <a:p>
            <a:pPr algn="ctr"/>
            <a:r>
              <a:rPr lang="ko-KR" altLang="en-US" sz="3200" dirty="0" smtClean="0"/>
              <a:t>누르거나 스크롤 내려서 다음 </a:t>
            </a:r>
            <a:r>
              <a:rPr lang="en-US" altLang="ko-KR" sz="3200" dirty="0" smtClean="0"/>
              <a:t>UI</a:t>
            </a:r>
            <a:r>
              <a:rPr lang="ko-KR" altLang="en-US" sz="3200" dirty="0" smtClean="0"/>
              <a:t>로 넘어감</a:t>
            </a:r>
            <a:endParaRPr lang="ko-KR" altLang="en-US" sz="3200" dirty="0"/>
          </a:p>
        </p:txBody>
      </p:sp>
    </p:spTree>
    <p:extLst>
      <p:ext uri="{BB962C8B-B14F-4D97-AF65-F5344CB8AC3E}">
        <p14:creationId xmlns:p14="http://schemas.microsoft.com/office/powerpoint/2010/main" val="103573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41175"/>
            <a:ext cx="16256000" cy="707886"/>
          </a:xfrm>
          <a:prstGeom prst="rect">
            <a:avLst/>
          </a:prstGeom>
          <a:noFill/>
        </p:spPr>
        <p:txBody>
          <a:bodyPr wrap="square" rtlCol="0">
            <a:spAutoFit/>
          </a:bodyPr>
          <a:lstStyle/>
          <a:p>
            <a:pPr algn="ctr"/>
            <a:r>
              <a:rPr lang="ko-KR" altLang="en-US" sz="4000" dirty="0" smtClean="0"/>
              <a:t>인트로 페이지</a:t>
            </a:r>
            <a:endParaRPr lang="ko-KR" altLang="en-US" sz="4000" dirty="0"/>
          </a:p>
        </p:txBody>
      </p:sp>
      <p:pic>
        <p:nvPicPr>
          <p:cNvPr id="8" name="Picture 7"/>
          <p:cNvPicPr>
            <a:picLocks noChangeAspect="1"/>
          </p:cNvPicPr>
          <p:nvPr/>
        </p:nvPicPr>
        <p:blipFill>
          <a:blip r:embed="rId2"/>
          <a:stretch>
            <a:fillRect/>
          </a:stretch>
        </p:blipFill>
        <p:spPr>
          <a:xfrm>
            <a:off x="508000" y="2000250"/>
            <a:ext cx="15240000" cy="8191500"/>
          </a:xfrm>
          <a:prstGeom prst="rect">
            <a:avLst/>
          </a:prstGeom>
        </p:spPr>
      </p:pic>
      <p:sp>
        <p:nvSpPr>
          <p:cNvPr id="9" name="TextBox 8"/>
          <p:cNvSpPr txBox="1"/>
          <p:nvPr/>
        </p:nvSpPr>
        <p:spPr>
          <a:xfrm>
            <a:off x="0" y="10599576"/>
            <a:ext cx="16256000" cy="1077218"/>
          </a:xfrm>
          <a:prstGeom prst="rect">
            <a:avLst/>
          </a:prstGeom>
          <a:noFill/>
        </p:spPr>
        <p:txBody>
          <a:bodyPr wrap="square" rtlCol="0">
            <a:spAutoFit/>
          </a:bodyPr>
          <a:lstStyle/>
          <a:p>
            <a:pPr algn="ctr"/>
            <a:r>
              <a:rPr lang="en-US" altLang="ko-KR" sz="3200" dirty="0" smtClean="0"/>
              <a:t>4</a:t>
            </a:r>
            <a:r>
              <a:rPr lang="ko-KR" altLang="en-US" sz="3200" dirty="0" smtClean="0"/>
              <a:t>과가 세로 리스트로 나옴</a:t>
            </a:r>
            <a:endParaRPr lang="en-US" altLang="ko-KR" sz="3200" dirty="0" smtClean="0"/>
          </a:p>
          <a:p>
            <a:pPr algn="ctr"/>
            <a:r>
              <a:rPr lang="ko-KR" altLang="en-US" sz="3200" dirty="0" smtClean="0"/>
              <a:t>아래쪽에 직접 검색 버튼 하나 있음</a:t>
            </a:r>
            <a:endParaRPr lang="en-US" altLang="ko-KR" sz="3200" dirty="0" smtClean="0"/>
          </a:p>
        </p:txBody>
      </p:sp>
      <p:sp>
        <p:nvSpPr>
          <p:cNvPr id="2" name="Rectangle 1"/>
          <p:cNvSpPr/>
          <p:nvPr/>
        </p:nvSpPr>
        <p:spPr>
          <a:xfrm>
            <a:off x="520441" y="2615292"/>
            <a:ext cx="15227559" cy="7576458"/>
          </a:xfrm>
          <a:prstGeom prst="rect">
            <a:avLst/>
          </a:prstGeom>
          <a:solidFill>
            <a:schemeClr val="tx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p:nvSpPr>
        <p:spPr>
          <a:xfrm>
            <a:off x="520441" y="3620279"/>
            <a:ext cx="15227559" cy="1343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정보통신과</a:t>
            </a:r>
            <a:endParaRPr lang="ko-KR" altLang="en-US" dirty="0"/>
          </a:p>
        </p:txBody>
      </p:sp>
      <p:sp>
        <p:nvSpPr>
          <p:cNvPr id="7" name="Rectangle 6"/>
          <p:cNvSpPr/>
          <p:nvPr/>
        </p:nvSpPr>
        <p:spPr>
          <a:xfrm>
            <a:off x="520441" y="4907125"/>
            <a:ext cx="15227559" cy="1343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소프트웨어과</a:t>
            </a:r>
            <a:endParaRPr lang="ko-KR" altLang="en-US" dirty="0"/>
          </a:p>
        </p:txBody>
      </p:sp>
      <p:sp>
        <p:nvSpPr>
          <p:cNvPr id="10" name="Rectangle 9"/>
          <p:cNvSpPr/>
          <p:nvPr/>
        </p:nvSpPr>
        <p:spPr>
          <a:xfrm>
            <a:off x="520441" y="6231608"/>
            <a:ext cx="15227559" cy="1343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테크노경영과</a:t>
            </a:r>
            <a:endParaRPr lang="ko-KR" altLang="en-US" dirty="0"/>
          </a:p>
        </p:txBody>
      </p:sp>
      <p:sp>
        <p:nvSpPr>
          <p:cNvPr id="11" name="Rectangle 10"/>
          <p:cNvSpPr/>
          <p:nvPr/>
        </p:nvSpPr>
        <p:spPr>
          <a:xfrm>
            <a:off x="508000" y="7570940"/>
            <a:ext cx="15227559" cy="1343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멀티미디어과</a:t>
            </a:r>
            <a:endParaRPr lang="ko-KR" altLang="en-US" dirty="0"/>
          </a:p>
        </p:txBody>
      </p:sp>
      <p:sp>
        <p:nvSpPr>
          <p:cNvPr id="4" name="Rounded Rectangle 3"/>
          <p:cNvSpPr/>
          <p:nvPr/>
        </p:nvSpPr>
        <p:spPr>
          <a:xfrm>
            <a:off x="6641322" y="9275093"/>
            <a:ext cx="2985796" cy="503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직접 검색</a:t>
            </a:r>
            <a:endParaRPr lang="ko-KR" altLang="en-US" dirty="0"/>
          </a:p>
        </p:txBody>
      </p:sp>
    </p:spTree>
    <p:extLst>
      <p:ext uri="{BB962C8B-B14F-4D97-AF65-F5344CB8AC3E}">
        <p14:creationId xmlns:p14="http://schemas.microsoft.com/office/powerpoint/2010/main" val="385807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41175"/>
            <a:ext cx="16256000" cy="707886"/>
          </a:xfrm>
          <a:prstGeom prst="rect">
            <a:avLst/>
          </a:prstGeom>
          <a:noFill/>
        </p:spPr>
        <p:txBody>
          <a:bodyPr wrap="square" rtlCol="0">
            <a:spAutoFit/>
          </a:bodyPr>
          <a:lstStyle/>
          <a:p>
            <a:pPr algn="ctr"/>
            <a:r>
              <a:rPr lang="ko-KR" altLang="en-US" sz="4000" dirty="0" smtClean="0"/>
              <a:t>인트로 페이지</a:t>
            </a:r>
            <a:endParaRPr lang="ko-KR" altLang="en-US" sz="4000" dirty="0"/>
          </a:p>
        </p:txBody>
      </p:sp>
      <p:pic>
        <p:nvPicPr>
          <p:cNvPr id="8" name="Picture 7"/>
          <p:cNvPicPr>
            <a:picLocks noChangeAspect="1"/>
          </p:cNvPicPr>
          <p:nvPr/>
        </p:nvPicPr>
        <p:blipFill>
          <a:blip r:embed="rId2"/>
          <a:stretch>
            <a:fillRect/>
          </a:stretch>
        </p:blipFill>
        <p:spPr>
          <a:xfrm>
            <a:off x="508000" y="2000250"/>
            <a:ext cx="15240000" cy="8191500"/>
          </a:xfrm>
          <a:prstGeom prst="rect">
            <a:avLst/>
          </a:prstGeom>
        </p:spPr>
      </p:pic>
      <p:sp>
        <p:nvSpPr>
          <p:cNvPr id="9" name="TextBox 8"/>
          <p:cNvSpPr txBox="1"/>
          <p:nvPr/>
        </p:nvSpPr>
        <p:spPr>
          <a:xfrm>
            <a:off x="0" y="10599576"/>
            <a:ext cx="16256000" cy="1569660"/>
          </a:xfrm>
          <a:prstGeom prst="rect">
            <a:avLst/>
          </a:prstGeom>
          <a:noFill/>
        </p:spPr>
        <p:txBody>
          <a:bodyPr wrap="square" rtlCol="0">
            <a:spAutoFit/>
          </a:bodyPr>
          <a:lstStyle/>
          <a:p>
            <a:pPr algn="ctr"/>
            <a:r>
              <a:rPr lang="ko-KR" altLang="en-US" sz="3200" dirty="0" smtClean="0"/>
              <a:t>과 중 하나에 마우스 대면</a:t>
            </a:r>
            <a:r>
              <a:rPr lang="en-US" altLang="ko-KR" sz="3200" dirty="0"/>
              <a:t> </a:t>
            </a:r>
            <a:r>
              <a:rPr lang="ko-KR" altLang="en-US" sz="3200" dirty="0" smtClean="0"/>
              <a:t>관련 카테고리가 이렇게 뜸 </a:t>
            </a:r>
            <a:r>
              <a:rPr lang="en-US" altLang="ko-KR" sz="3200" dirty="0" smtClean="0"/>
              <a:t>(</a:t>
            </a:r>
            <a:r>
              <a:rPr lang="ko-KR" altLang="en-US" sz="3200" dirty="0" smtClean="0"/>
              <a:t>개수 정해지지 않음</a:t>
            </a:r>
            <a:r>
              <a:rPr lang="en-US" altLang="ko-KR" sz="3200" dirty="0" smtClean="0"/>
              <a:t>. </a:t>
            </a:r>
            <a:r>
              <a:rPr lang="ko-KR" altLang="en-US" sz="3200" dirty="0" smtClean="0"/>
              <a:t>과마다 가변적</a:t>
            </a:r>
            <a:r>
              <a:rPr lang="en-US" altLang="ko-KR" sz="3200" dirty="0" smtClean="0"/>
              <a:t>)</a:t>
            </a:r>
          </a:p>
          <a:p>
            <a:pPr algn="ctr"/>
            <a:r>
              <a:rPr lang="ko-KR" altLang="en-US" sz="3200" dirty="0" smtClean="0"/>
              <a:t>클릭해서 검색 페이지로</a:t>
            </a:r>
            <a:endParaRPr lang="en-US" altLang="ko-KR" sz="3200" dirty="0" smtClean="0"/>
          </a:p>
          <a:p>
            <a:pPr algn="ctr"/>
            <a:r>
              <a:rPr lang="ko-KR" altLang="en-US" sz="3200" dirty="0" smtClean="0"/>
              <a:t>혹은 상세검색 클릭해서 검색 페이지로</a:t>
            </a:r>
            <a:endParaRPr lang="en-US" altLang="ko-KR" sz="3200" dirty="0" smtClean="0"/>
          </a:p>
        </p:txBody>
      </p:sp>
      <p:sp>
        <p:nvSpPr>
          <p:cNvPr id="2" name="Rectangle 1"/>
          <p:cNvSpPr/>
          <p:nvPr/>
        </p:nvSpPr>
        <p:spPr>
          <a:xfrm>
            <a:off x="520441" y="2615292"/>
            <a:ext cx="15227559" cy="7576458"/>
          </a:xfrm>
          <a:prstGeom prst="rect">
            <a:avLst/>
          </a:prstGeom>
          <a:solidFill>
            <a:schemeClr val="tx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p:nvSpPr>
        <p:spPr>
          <a:xfrm>
            <a:off x="520441" y="3620279"/>
            <a:ext cx="15227559" cy="1343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정보통신과</a:t>
            </a:r>
            <a:endParaRPr lang="ko-KR" altLang="en-US" dirty="0"/>
          </a:p>
        </p:txBody>
      </p:sp>
      <p:sp>
        <p:nvSpPr>
          <p:cNvPr id="7" name="Rectangle 6"/>
          <p:cNvSpPr/>
          <p:nvPr/>
        </p:nvSpPr>
        <p:spPr>
          <a:xfrm>
            <a:off x="-14043867" y="4964359"/>
            <a:ext cx="15227559" cy="1343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소프트웨어과</a:t>
            </a:r>
            <a:endParaRPr lang="ko-KR" altLang="en-US" dirty="0"/>
          </a:p>
        </p:txBody>
      </p:sp>
      <p:sp>
        <p:nvSpPr>
          <p:cNvPr id="10" name="Rectangle 9"/>
          <p:cNvSpPr/>
          <p:nvPr/>
        </p:nvSpPr>
        <p:spPr>
          <a:xfrm>
            <a:off x="520441" y="6231608"/>
            <a:ext cx="15227559" cy="1343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테크노경영과</a:t>
            </a:r>
            <a:endParaRPr lang="ko-KR" altLang="en-US" dirty="0"/>
          </a:p>
        </p:txBody>
      </p:sp>
      <p:sp>
        <p:nvSpPr>
          <p:cNvPr id="11" name="Rectangle 10"/>
          <p:cNvSpPr/>
          <p:nvPr/>
        </p:nvSpPr>
        <p:spPr>
          <a:xfrm>
            <a:off x="508000" y="7570940"/>
            <a:ext cx="15227559" cy="13436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멀티미디어과</a:t>
            </a:r>
            <a:endParaRPr lang="ko-KR" altLang="en-US" dirty="0"/>
          </a:p>
        </p:txBody>
      </p:sp>
      <p:sp>
        <p:nvSpPr>
          <p:cNvPr id="4" name="Rounded Rectangle 3"/>
          <p:cNvSpPr/>
          <p:nvPr/>
        </p:nvSpPr>
        <p:spPr>
          <a:xfrm>
            <a:off x="6641322" y="9275093"/>
            <a:ext cx="2985796" cy="503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직접 검색</a:t>
            </a:r>
            <a:endParaRPr lang="ko-KR" altLang="en-US" dirty="0"/>
          </a:p>
        </p:txBody>
      </p:sp>
      <p:sp>
        <p:nvSpPr>
          <p:cNvPr id="6" name="Rectangle 5"/>
          <p:cNvSpPr/>
          <p:nvPr/>
        </p:nvSpPr>
        <p:spPr>
          <a:xfrm>
            <a:off x="1183692" y="4963887"/>
            <a:ext cx="1769058" cy="1267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Mobile App</a:t>
            </a:r>
            <a:endParaRPr lang="ko-KR" altLang="en-US" dirty="0"/>
          </a:p>
        </p:txBody>
      </p:sp>
      <p:sp>
        <p:nvSpPr>
          <p:cNvPr id="12" name="Rectangle 11"/>
          <p:cNvSpPr/>
          <p:nvPr/>
        </p:nvSpPr>
        <p:spPr>
          <a:xfrm>
            <a:off x="2952750" y="4963887"/>
            <a:ext cx="1769058" cy="1267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Web Service</a:t>
            </a:r>
            <a:endParaRPr lang="ko-KR" altLang="en-US" dirty="0"/>
          </a:p>
        </p:txBody>
      </p:sp>
      <p:sp>
        <p:nvSpPr>
          <p:cNvPr id="13" name="Rectangle 12"/>
          <p:cNvSpPr/>
          <p:nvPr/>
        </p:nvSpPr>
        <p:spPr>
          <a:xfrm>
            <a:off x="4734249" y="4963887"/>
            <a:ext cx="1769058" cy="1267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PC Game</a:t>
            </a:r>
            <a:endParaRPr lang="ko-KR" altLang="en-US" dirty="0"/>
          </a:p>
        </p:txBody>
      </p:sp>
      <p:sp>
        <p:nvSpPr>
          <p:cNvPr id="14" name="Rectangle 13"/>
          <p:cNvSpPr/>
          <p:nvPr/>
        </p:nvSpPr>
        <p:spPr>
          <a:xfrm>
            <a:off x="6490866" y="4963887"/>
            <a:ext cx="1769058" cy="1267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Tree>
    <p:extLst>
      <p:ext uri="{BB962C8B-B14F-4D97-AF65-F5344CB8AC3E}">
        <p14:creationId xmlns:p14="http://schemas.microsoft.com/office/powerpoint/2010/main" val="199362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41175"/>
            <a:ext cx="16256000" cy="707886"/>
          </a:xfrm>
          <a:prstGeom prst="rect">
            <a:avLst/>
          </a:prstGeom>
          <a:noFill/>
        </p:spPr>
        <p:txBody>
          <a:bodyPr wrap="square" rtlCol="0">
            <a:spAutoFit/>
          </a:bodyPr>
          <a:lstStyle/>
          <a:p>
            <a:pPr algn="ctr"/>
            <a:r>
              <a:rPr lang="ko-KR" altLang="en-US" sz="4000" dirty="0" smtClean="0"/>
              <a:t>검색 페이지</a:t>
            </a:r>
            <a:endParaRPr lang="ko-KR" altLang="en-US" sz="4000" dirty="0"/>
          </a:p>
        </p:txBody>
      </p:sp>
      <p:pic>
        <p:nvPicPr>
          <p:cNvPr id="8" name="Picture 7"/>
          <p:cNvPicPr>
            <a:picLocks noChangeAspect="1"/>
          </p:cNvPicPr>
          <p:nvPr/>
        </p:nvPicPr>
        <p:blipFill>
          <a:blip r:embed="rId2"/>
          <a:stretch>
            <a:fillRect/>
          </a:stretch>
        </p:blipFill>
        <p:spPr>
          <a:xfrm>
            <a:off x="508000" y="2000250"/>
            <a:ext cx="15240000" cy="8191500"/>
          </a:xfrm>
          <a:prstGeom prst="rect">
            <a:avLst/>
          </a:prstGeom>
        </p:spPr>
      </p:pic>
      <p:sp>
        <p:nvSpPr>
          <p:cNvPr id="9" name="TextBox 8"/>
          <p:cNvSpPr txBox="1"/>
          <p:nvPr/>
        </p:nvSpPr>
        <p:spPr>
          <a:xfrm>
            <a:off x="0" y="10599576"/>
            <a:ext cx="16256000" cy="1569660"/>
          </a:xfrm>
          <a:prstGeom prst="rect">
            <a:avLst/>
          </a:prstGeom>
          <a:noFill/>
        </p:spPr>
        <p:txBody>
          <a:bodyPr wrap="square" rtlCol="0">
            <a:spAutoFit/>
          </a:bodyPr>
          <a:lstStyle/>
          <a:p>
            <a:pPr algn="ctr"/>
            <a:r>
              <a:rPr lang="ko-KR" altLang="en-US" sz="3200" dirty="0" smtClean="0"/>
              <a:t>검색 페이지</a:t>
            </a:r>
            <a:r>
              <a:rPr lang="en-US" altLang="ko-KR" sz="3200" dirty="0" smtClean="0"/>
              <a:t>. </a:t>
            </a:r>
            <a:r>
              <a:rPr lang="ko-KR" altLang="en-US" sz="3200" dirty="0" smtClean="0"/>
              <a:t>직접 검색으로 들어오면 선택되어 있지 않고</a:t>
            </a:r>
            <a:endParaRPr lang="en-US" altLang="ko-KR" sz="3200" dirty="0"/>
          </a:p>
          <a:p>
            <a:pPr algn="ctr"/>
            <a:r>
              <a:rPr lang="ko-KR" altLang="en-US" sz="3200" dirty="0" smtClean="0"/>
              <a:t>카테고리 클릭해서 들어왔으면 해당 메뉴대로 선택되있음</a:t>
            </a:r>
            <a:endParaRPr lang="en-US" altLang="ko-KR" sz="3200" dirty="0" smtClean="0"/>
          </a:p>
          <a:p>
            <a:pPr algn="ctr"/>
            <a:r>
              <a:rPr lang="ko-KR" altLang="en-US" sz="3200" dirty="0" smtClean="0"/>
              <a:t>위에 로고 누르면 인덱스 페이지로 돌아간다</a:t>
            </a:r>
            <a:endParaRPr lang="en-US" altLang="ko-KR" sz="3200" dirty="0" smtClean="0"/>
          </a:p>
        </p:txBody>
      </p:sp>
      <p:sp>
        <p:nvSpPr>
          <p:cNvPr id="2" name="Rectangle 1"/>
          <p:cNvSpPr/>
          <p:nvPr/>
        </p:nvSpPr>
        <p:spPr>
          <a:xfrm>
            <a:off x="520441" y="2615292"/>
            <a:ext cx="15227559" cy="7576458"/>
          </a:xfrm>
          <a:prstGeom prst="rect">
            <a:avLst/>
          </a:prstGeom>
          <a:solidFill>
            <a:schemeClr val="tx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p:nvSpPr>
        <p:spPr>
          <a:xfrm>
            <a:off x="520441" y="2615292"/>
            <a:ext cx="15240000" cy="757645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15"/>
          <p:cNvSpPr/>
          <p:nvPr/>
        </p:nvSpPr>
        <p:spPr>
          <a:xfrm>
            <a:off x="6550090" y="2855167"/>
            <a:ext cx="2836506" cy="559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LOGO</a:t>
            </a:r>
            <a:endParaRPr lang="ko-KR" altLang="en-US" dirty="0"/>
          </a:p>
        </p:txBody>
      </p:sp>
      <p:sp>
        <p:nvSpPr>
          <p:cNvPr id="17" name="TextBox 16"/>
          <p:cNvSpPr txBox="1"/>
          <p:nvPr/>
        </p:nvSpPr>
        <p:spPr>
          <a:xfrm>
            <a:off x="3730172" y="3956179"/>
            <a:ext cx="690465" cy="369332"/>
          </a:xfrm>
          <a:prstGeom prst="rect">
            <a:avLst/>
          </a:prstGeom>
          <a:noFill/>
        </p:spPr>
        <p:txBody>
          <a:bodyPr wrap="square" rtlCol="0">
            <a:spAutoFit/>
          </a:bodyPr>
          <a:lstStyle/>
          <a:p>
            <a:r>
              <a:rPr lang="ko-KR" altLang="en-US" dirty="0" smtClean="0"/>
              <a:t>학과</a:t>
            </a:r>
            <a:endParaRPr lang="ko-KR" altLang="en-US" dirty="0"/>
          </a:p>
        </p:txBody>
      </p:sp>
      <p:sp>
        <p:nvSpPr>
          <p:cNvPr id="18" name="Rounded Rectangle 17"/>
          <p:cNvSpPr/>
          <p:nvPr/>
        </p:nvSpPr>
        <p:spPr>
          <a:xfrm>
            <a:off x="5576595"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정통</a:t>
            </a:r>
            <a:endParaRPr lang="ko-KR" altLang="en-US" dirty="0">
              <a:solidFill>
                <a:sysClr val="windowText" lastClr="000000"/>
              </a:solidFill>
            </a:endParaRPr>
          </a:p>
        </p:txBody>
      </p:sp>
      <p:sp>
        <p:nvSpPr>
          <p:cNvPr id="19" name="Rounded Rectangle 18"/>
          <p:cNvSpPr/>
          <p:nvPr/>
        </p:nvSpPr>
        <p:spPr>
          <a:xfrm>
            <a:off x="7258178" y="3956179"/>
            <a:ext cx="1306286" cy="369332"/>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ysClr val="windowText" lastClr="000000"/>
                </a:solidFill>
              </a:rPr>
              <a:t>솦</a:t>
            </a:r>
          </a:p>
        </p:txBody>
      </p:sp>
      <p:sp>
        <p:nvSpPr>
          <p:cNvPr id="20" name="Rounded Rectangle 19"/>
          <p:cNvSpPr/>
          <p:nvPr/>
        </p:nvSpPr>
        <p:spPr>
          <a:xfrm>
            <a:off x="8939761"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ysClr val="windowText" lastClr="000000"/>
                </a:solidFill>
              </a:rPr>
              <a:t>테경</a:t>
            </a:r>
            <a:endParaRPr lang="ko-KR" altLang="en-US" dirty="0">
              <a:solidFill>
                <a:sysClr val="windowText" lastClr="000000"/>
              </a:solidFill>
            </a:endParaRPr>
          </a:p>
        </p:txBody>
      </p:sp>
      <p:sp>
        <p:nvSpPr>
          <p:cNvPr id="21" name="Rounded Rectangle 20"/>
          <p:cNvSpPr/>
          <p:nvPr/>
        </p:nvSpPr>
        <p:spPr>
          <a:xfrm>
            <a:off x="10621344"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멀티</a:t>
            </a:r>
            <a:endParaRPr lang="ko-KR" altLang="en-US" dirty="0">
              <a:solidFill>
                <a:sysClr val="windowText" lastClr="000000"/>
              </a:solidFill>
            </a:endParaRPr>
          </a:p>
        </p:txBody>
      </p:sp>
      <p:sp>
        <p:nvSpPr>
          <p:cNvPr id="24" name="Rounded Rectangle 23"/>
          <p:cNvSpPr/>
          <p:nvPr/>
        </p:nvSpPr>
        <p:spPr>
          <a:xfrm>
            <a:off x="13365583" y="1002925"/>
            <a:ext cx="2890418" cy="8611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라디오버튼 식으로 동작</a:t>
            </a:r>
            <a:endParaRPr lang="en-US" altLang="ko-KR" dirty="0" smtClean="0"/>
          </a:p>
          <a:p>
            <a:pPr algn="ctr"/>
            <a:r>
              <a:rPr lang="ko-KR" altLang="en-US" dirty="0" smtClean="0"/>
              <a:t>다중선택 불가</a:t>
            </a:r>
            <a:endParaRPr lang="ko-KR" altLang="en-US" dirty="0"/>
          </a:p>
        </p:txBody>
      </p:sp>
      <p:cxnSp>
        <p:nvCxnSpPr>
          <p:cNvPr id="26" name="Elbow Connector 25"/>
          <p:cNvCxnSpPr>
            <a:stCxn id="24" idx="1"/>
            <a:endCxn id="21" idx="3"/>
          </p:cNvCxnSpPr>
          <p:nvPr/>
        </p:nvCxnSpPr>
        <p:spPr>
          <a:xfrm rot="10800000" flipV="1">
            <a:off x="11927631" y="1433513"/>
            <a:ext cx="1437953" cy="27073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30172" y="4755891"/>
            <a:ext cx="1101012" cy="369332"/>
          </a:xfrm>
          <a:prstGeom prst="rect">
            <a:avLst/>
          </a:prstGeom>
          <a:noFill/>
        </p:spPr>
        <p:txBody>
          <a:bodyPr wrap="square" rtlCol="0">
            <a:spAutoFit/>
          </a:bodyPr>
          <a:lstStyle/>
          <a:p>
            <a:r>
              <a:rPr lang="ko-KR" altLang="en-US" dirty="0" smtClean="0"/>
              <a:t>카테고리</a:t>
            </a:r>
            <a:endParaRPr lang="ko-KR" altLang="en-US" dirty="0"/>
          </a:p>
        </p:txBody>
      </p:sp>
      <p:sp>
        <p:nvSpPr>
          <p:cNvPr id="30" name="Rounded Rectangle 29"/>
          <p:cNvSpPr/>
          <p:nvPr/>
        </p:nvSpPr>
        <p:spPr>
          <a:xfrm>
            <a:off x="5576595" y="4755891"/>
            <a:ext cx="1306286" cy="36933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ysClr val="windowText" lastClr="000000"/>
                </a:solidFill>
              </a:rPr>
              <a:t>게임</a:t>
            </a:r>
            <a:endParaRPr lang="ko-KR" altLang="en-US" b="1" dirty="0">
              <a:solidFill>
                <a:sysClr val="windowText" lastClr="000000"/>
              </a:solidFill>
            </a:endParaRPr>
          </a:p>
        </p:txBody>
      </p:sp>
      <p:sp>
        <p:nvSpPr>
          <p:cNvPr id="31" name="Rounded Rectangle 30"/>
          <p:cNvSpPr/>
          <p:nvPr/>
        </p:nvSpPr>
        <p:spPr>
          <a:xfrm>
            <a:off x="7258178" y="4755891"/>
            <a:ext cx="1306286" cy="36933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생활</a:t>
            </a:r>
            <a:endParaRPr lang="ko-KR" altLang="en-US" dirty="0">
              <a:solidFill>
                <a:sysClr val="windowText" lastClr="000000"/>
              </a:solidFill>
            </a:endParaRPr>
          </a:p>
        </p:txBody>
      </p:sp>
      <p:sp>
        <p:nvSpPr>
          <p:cNvPr id="32" name="Rounded Rectangle 31"/>
          <p:cNvSpPr/>
          <p:nvPr/>
        </p:nvSpPr>
        <p:spPr>
          <a:xfrm>
            <a:off x="5576595" y="5336409"/>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웹</a:t>
            </a:r>
            <a:endParaRPr lang="ko-KR" altLang="en-US" dirty="0">
              <a:solidFill>
                <a:sysClr val="windowText" lastClr="000000"/>
              </a:solidFill>
            </a:endParaRPr>
          </a:p>
        </p:txBody>
      </p:sp>
      <p:sp>
        <p:nvSpPr>
          <p:cNvPr id="33" name="Rounded Rectangle 32"/>
          <p:cNvSpPr/>
          <p:nvPr/>
        </p:nvSpPr>
        <p:spPr>
          <a:xfrm>
            <a:off x="7258178" y="5336409"/>
            <a:ext cx="1306286" cy="369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ysClr val="windowText" lastClr="000000"/>
                </a:solidFill>
              </a:rPr>
              <a:t>모바일</a:t>
            </a:r>
            <a:endParaRPr lang="ko-KR" altLang="en-US" b="1" dirty="0">
              <a:solidFill>
                <a:sysClr val="windowText" lastClr="000000"/>
              </a:solidFill>
            </a:endParaRPr>
          </a:p>
        </p:txBody>
      </p:sp>
      <p:sp>
        <p:nvSpPr>
          <p:cNvPr id="34" name="Rounded Rectangle 33"/>
          <p:cNvSpPr/>
          <p:nvPr/>
        </p:nvSpPr>
        <p:spPr>
          <a:xfrm>
            <a:off x="8939761" y="5336409"/>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ysClr val="windowText" lastClr="000000"/>
                </a:solidFill>
              </a:rPr>
              <a:t>PC</a:t>
            </a:r>
            <a:endParaRPr lang="ko-KR" altLang="en-US" dirty="0">
              <a:solidFill>
                <a:sysClr val="windowText" lastClr="000000"/>
              </a:solidFill>
            </a:endParaRPr>
          </a:p>
        </p:txBody>
      </p:sp>
      <p:sp>
        <p:nvSpPr>
          <p:cNvPr id="35" name="Rounded Rectangle 34"/>
          <p:cNvSpPr/>
          <p:nvPr/>
        </p:nvSpPr>
        <p:spPr>
          <a:xfrm>
            <a:off x="10561218" y="5336409"/>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ysClr val="windowText" lastClr="000000"/>
                </a:solidFill>
              </a:rPr>
              <a:t>IOT</a:t>
            </a:r>
            <a:endParaRPr lang="ko-KR" altLang="en-US" dirty="0">
              <a:solidFill>
                <a:sysClr val="windowText" lastClr="000000"/>
              </a:solidFill>
            </a:endParaRPr>
          </a:p>
        </p:txBody>
      </p:sp>
      <p:pic>
        <p:nvPicPr>
          <p:cNvPr id="37" name="Picture 36"/>
          <p:cNvPicPr>
            <a:picLocks noChangeAspect="1"/>
          </p:cNvPicPr>
          <p:nvPr/>
        </p:nvPicPr>
        <p:blipFill>
          <a:blip r:embed="rId3"/>
          <a:stretch>
            <a:fillRect/>
          </a:stretch>
        </p:blipFill>
        <p:spPr>
          <a:xfrm>
            <a:off x="5576595" y="6340839"/>
            <a:ext cx="1428750" cy="381000"/>
          </a:xfrm>
          <a:prstGeom prst="rect">
            <a:avLst/>
          </a:prstGeom>
        </p:spPr>
      </p:pic>
      <p:pic>
        <p:nvPicPr>
          <p:cNvPr id="38" name="Picture 37"/>
          <p:cNvPicPr>
            <a:picLocks noChangeAspect="1"/>
          </p:cNvPicPr>
          <p:nvPr/>
        </p:nvPicPr>
        <p:blipFill>
          <a:blip r:embed="rId4"/>
          <a:stretch>
            <a:fillRect/>
          </a:stretch>
        </p:blipFill>
        <p:spPr>
          <a:xfrm>
            <a:off x="5595645" y="6774226"/>
            <a:ext cx="1390650" cy="1028700"/>
          </a:xfrm>
          <a:prstGeom prst="rect">
            <a:avLst/>
          </a:prstGeom>
        </p:spPr>
      </p:pic>
      <p:pic>
        <p:nvPicPr>
          <p:cNvPr id="39" name="Picture 38"/>
          <p:cNvPicPr>
            <a:picLocks noChangeAspect="1"/>
          </p:cNvPicPr>
          <p:nvPr/>
        </p:nvPicPr>
        <p:blipFill>
          <a:blip r:embed="rId5"/>
          <a:stretch>
            <a:fillRect/>
          </a:stretch>
        </p:blipFill>
        <p:spPr>
          <a:xfrm>
            <a:off x="7153403" y="6340839"/>
            <a:ext cx="4539989" cy="381000"/>
          </a:xfrm>
          <a:prstGeom prst="rect">
            <a:avLst/>
          </a:prstGeom>
        </p:spPr>
      </p:pic>
      <p:sp>
        <p:nvSpPr>
          <p:cNvPr id="40" name="TextBox 39"/>
          <p:cNvSpPr txBox="1"/>
          <p:nvPr/>
        </p:nvSpPr>
        <p:spPr>
          <a:xfrm>
            <a:off x="3730171" y="6304776"/>
            <a:ext cx="1901371" cy="369332"/>
          </a:xfrm>
          <a:prstGeom prst="rect">
            <a:avLst/>
          </a:prstGeom>
          <a:noFill/>
        </p:spPr>
        <p:txBody>
          <a:bodyPr wrap="square" rtlCol="0">
            <a:spAutoFit/>
          </a:bodyPr>
          <a:lstStyle/>
          <a:p>
            <a:r>
              <a:rPr lang="ko-KR" altLang="en-US" dirty="0" smtClean="0"/>
              <a:t>상세검색</a:t>
            </a:r>
            <a:r>
              <a:rPr lang="en-US" altLang="ko-KR" dirty="0" smtClean="0"/>
              <a:t>(</a:t>
            </a:r>
            <a:r>
              <a:rPr lang="ko-KR" altLang="en-US" dirty="0" smtClean="0"/>
              <a:t>선택</a:t>
            </a:r>
            <a:r>
              <a:rPr lang="en-US" altLang="ko-KR" dirty="0" smtClean="0"/>
              <a:t>)</a:t>
            </a:r>
            <a:endParaRPr lang="ko-KR" altLang="en-US" dirty="0"/>
          </a:p>
        </p:txBody>
      </p:sp>
      <p:sp>
        <p:nvSpPr>
          <p:cNvPr id="41" name="Rounded Rectangle 40"/>
          <p:cNvSpPr/>
          <p:nvPr/>
        </p:nvSpPr>
        <p:spPr>
          <a:xfrm>
            <a:off x="3860800" y="7998753"/>
            <a:ext cx="8868229" cy="63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검색</a:t>
            </a:r>
            <a:endParaRPr lang="ko-KR" altLang="en-US" dirty="0"/>
          </a:p>
        </p:txBody>
      </p:sp>
      <p:sp>
        <p:nvSpPr>
          <p:cNvPr id="46" name="Rounded Rectangle 45"/>
          <p:cNvSpPr/>
          <p:nvPr/>
        </p:nvSpPr>
        <p:spPr>
          <a:xfrm>
            <a:off x="13365583" y="4892033"/>
            <a:ext cx="2890418" cy="8611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다중선택 가능</a:t>
            </a:r>
            <a:endParaRPr lang="ko-KR" altLang="en-US" dirty="0"/>
          </a:p>
        </p:txBody>
      </p:sp>
      <p:cxnSp>
        <p:nvCxnSpPr>
          <p:cNvPr id="48" name="Elbow Connector 47"/>
          <p:cNvCxnSpPr>
            <a:endCxn id="35" idx="3"/>
          </p:cNvCxnSpPr>
          <p:nvPr/>
        </p:nvCxnSpPr>
        <p:spPr>
          <a:xfrm rot="10800000" flipV="1">
            <a:off x="11867505" y="5336409"/>
            <a:ext cx="1498079" cy="1846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22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41175"/>
            <a:ext cx="16256000" cy="707886"/>
          </a:xfrm>
          <a:prstGeom prst="rect">
            <a:avLst/>
          </a:prstGeom>
          <a:noFill/>
        </p:spPr>
        <p:txBody>
          <a:bodyPr wrap="square" rtlCol="0">
            <a:spAutoFit/>
          </a:bodyPr>
          <a:lstStyle/>
          <a:p>
            <a:pPr algn="ctr"/>
            <a:r>
              <a:rPr lang="ko-KR" altLang="en-US" sz="4000" dirty="0" smtClean="0"/>
              <a:t>검색 페이지</a:t>
            </a:r>
            <a:endParaRPr lang="ko-KR" altLang="en-US" sz="4000" dirty="0"/>
          </a:p>
        </p:txBody>
      </p:sp>
      <p:pic>
        <p:nvPicPr>
          <p:cNvPr id="8" name="Picture 7"/>
          <p:cNvPicPr>
            <a:picLocks noChangeAspect="1"/>
          </p:cNvPicPr>
          <p:nvPr/>
        </p:nvPicPr>
        <p:blipFill>
          <a:blip r:embed="rId2"/>
          <a:stretch>
            <a:fillRect/>
          </a:stretch>
        </p:blipFill>
        <p:spPr>
          <a:xfrm>
            <a:off x="508000" y="2000250"/>
            <a:ext cx="15240000" cy="8191500"/>
          </a:xfrm>
          <a:prstGeom prst="rect">
            <a:avLst/>
          </a:prstGeom>
        </p:spPr>
      </p:pic>
      <p:sp>
        <p:nvSpPr>
          <p:cNvPr id="9" name="TextBox 8"/>
          <p:cNvSpPr txBox="1"/>
          <p:nvPr/>
        </p:nvSpPr>
        <p:spPr>
          <a:xfrm>
            <a:off x="0" y="10599576"/>
            <a:ext cx="16256000" cy="1077218"/>
          </a:xfrm>
          <a:prstGeom prst="rect">
            <a:avLst/>
          </a:prstGeom>
          <a:noFill/>
        </p:spPr>
        <p:txBody>
          <a:bodyPr wrap="square" rtlCol="0">
            <a:spAutoFit/>
          </a:bodyPr>
          <a:lstStyle/>
          <a:p>
            <a:pPr algn="ctr"/>
            <a:r>
              <a:rPr lang="ko-KR" altLang="en-US" sz="3200" dirty="0" smtClean="0"/>
              <a:t>카테고리는 학과에 따라 다르게 나옴</a:t>
            </a:r>
            <a:r>
              <a:rPr lang="en-US" altLang="ko-KR" sz="3200" dirty="0" smtClean="0"/>
              <a:t>.</a:t>
            </a:r>
          </a:p>
          <a:p>
            <a:pPr algn="ctr"/>
            <a:r>
              <a:rPr lang="ko-KR" altLang="en-US" sz="3200" dirty="0" smtClean="0"/>
              <a:t>학과를 클릭해 바꿀 때마다 카테고리 리스트가 바뀐다</a:t>
            </a:r>
            <a:endParaRPr lang="en-US" altLang="ko-KR" sz="3200" dirty="0" smtClean="0"/>
          </a:p>
        </p:txBody>
      </p:sp>
      <p:sp>
        <p:nvSpPr>
          <p:cNvPr id="2" name="Rectangle 1"/>
          <p:cNvSpPr/>
          <p:nvPr/>
        </p:nvSpPr>
        <p:spPr>
          <a:xfrm>
            <a:off x="520441" y="2615292"/>
            <a:ext cx="15227559" cy="7576458"/>
          </a:xfrm>
          <a:prstGeom prst="rect">
            <a:avLst/>
          </a:prstGeom>
          <a:solidFill>
            <a:schemeClr val="tx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p:nvSpPr>
        <p:spPr>
          <a:xfrm>
            <a:off x="520441" y="2615292"/>
            <a:ext cx="15240000" cy="757645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15"/>
          <p:cNvSpPr/>
          <p:nvPr/>
        </p:nvSpPr>
        <p:spPr>
          <a:xfrm>
            <a:off x="6550090" y="2855167"/>
            <a:ext cx="2836506" cy="559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LOGO</a:t>
            </a:r>
            <a:endParaRPr lang="ko-KR" altLang="en-US" dirty="0"/>
          </a:p>
        </p:txBody>
      </p:sp>
      <p:sp>
        <p:nvSpPr>
          <p:cNvPr id="17" name="TextBox 16"/>
          <p:cNvSpPr txBox="1"/>
          <p:nvPr/>
        </p:nvSpPr>
        <p:spPr>
          <a:xfrm>
            <a:off x="3730172" y="3956179"/>
            <a:ext cx="690465" cy="369332"/>
          </a:xfrm>
          <a:prstGeom prst="rect">
            <a:avLst/>
          </a:prstGeom>
          <a:noFill/>
        </p:spPr>
        <p:txBody>
          <a:bodyPr wrap="square" rtlCol="0">
            <a:spAutoFit/>
          </a:bodyPr>
          <a:lstStyle/>
          <a:p>
            <a:r>
              <a:rPr lang="ko-KR" altLang="en-US" dirty="0" smtClean="0"/>
              <a:t>학과</a:t>
            </a:r>
            <a:endParaRPr lang="ko-KR" altLang="en-US" dirty="0"/>
          </a:p>
        </p:txBody>
      </p:sp>
      <p:sp>
        <p:nvSpPr>
          <p:cNvPr id="18" name="Rounded Rectangle 17"/>
          <p:cNvSpPr/>
          <p:nvPr/>
        </p:nvSpPr>
        <p:spPr>
          <a:xfrm>
            <a:off x="5576595"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정통</a:t>
            </a:r>
            <a:endParaRPr lang="ko-KR" altLang="en-US" dirty="0">
              <a:solidFill>
                <a:sysClr val="windowText" lastClr="000000"/>
              </a:solidFill>
            </a:endParaRPr>
          </a:p>
        </p:txBody>
      </p:sp>
      <p:sp>
        <p:nvSpPr>
          <p:cNvPr id="19" name="Rounded Rectangle 18"/>
          <p:cNvSpPr/>
          <p:nvPr/>
        </p:nvSpPr>
        <p:spPr>
          <a:xfrm>
            <a:off x="7258178"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솦</a:t>
            </a:r>
          </a:p>
        </p:txBody>
      </p:sp>
      <p:sp>
        <p:nvSpPr>
          <p:cNvPr id="20" name="Rounded Rectangle 19"/>
          <p:cNvSpPr/>
          <p:nvPr/>
        </p:nvSpPr>
        <p:spPr>
          <a:xfrm>
            <a:off x="8939761"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ysClr val="windowText" lastClr="000000"/>
                </a:solidFill>
              </a:rPr>
              <a:t>테경</a:t>
            </a:r>
            <a:endParaRPr lang="ko-KR" altLang="en-US" dirty="0">
              <a:solidFill>
                <a:sysClr val="windowText" lastClr="000000"/>
              </a:solidFill>
            </a:endParaRPr>
          </a:p>
        </p:txBody>
      </p:sp>
      <p:sp>
        <p:nvSpPr>
          <p:cNvPr id="21" name="Rounded Rectangle 20"/>
          <p:cNvSpPr/>
          <p:nvPr/>
        </p:nvSpPr>
        <p:spPr>
          <a:xfrm>
            <a:off x="10621344"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멀티</a:t>
            </a:r>
            <a:endParaRPr lang="ko-KR" altLang="en-US" dirty="0">
              <a:solidFill>
                <a:sysClr val="windowText" lastClr="000000"/>
              </a:solidFill>
            </a:endParaRPr>
          </a:p>
        </p:txBody>
      </p:sp>
      <p:sp>
        <p:nvSpPr>
          <p:cNvPr id="24" name="Rounded Rectangle 23"/>
          <p:cNvSpPr/>
          <p:nvPr/>
        </p:nvSpPr>
        <p:spPr>
          <a:xfrm>
            <a:off x="13365583" y="1002925"/>
            <a:ext cx="2890418" cy="8611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학과 선택 없으면</a:t>
            </a:r>
            <a:endParaRPr lang="en-US" altLang="ko-KR" dirty="0" smtClean="0"/>
          </a:p>
          <a:p>
            <a:pPr algn="ctr"/>
            <a:r>
              <a:rPr lang="ko-KR" altLang="en-US" dirty="0" smtClean="0"/>
              <a:t>이렇게 뜬다</a:t>
            </a:r>
            <a:endParaRPr lang="en-US" altLang="ko-KR" dirty="0" smtClean="0"/>
          </a:p>
        </p:txBody>
      </p:sp>
      <p:cxnSp>
        <p:nvCxnSpPr>
          <p:cNvPr id="26" name="Elbow Connector 25"/>
          <p:cNvCxnSpPr>
            <a:stCxn id="24" idx="1"/>
            <a:endCxn id="3" idx="3"/>
          </p:cNvCxnSpPr>
          <p:nvPr/>
        </p:nvCxnSpPr>
        <p:spPr>
          <a:xfrm rot="10800000" flipV="1">
            <a:off x="10412963" y="1433513"/>
            <a:ext cx="2952620" cy="3507043"/>
          </a:xfrm>
          <a:prstGeom prst="bentConnector3">
            <a:avLst>
              <a:gd name="adj1" fmla="val 20927"/>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30172" y="4755891"/>
            <a:ext cx="1101012" cy="369332"/>
          </a:xfrm>
          <a:prstGeom prst="rect">
            <a:avLst/>
          </a:prstGeom>
          <a:noFill/>
        </p:spPr>
        <p:txBody>
          <a:bodyPr wrap="square" rtlCol="0">
            <a:spAutoFit/>
          </a:bodyPr>
          <a:lstStyle/>
          <a:p>
            <a:r>
              <a:rPr lang="ko-KR" altLang="en-US" dirty="0" smtClean="0"/>
              <a:t>카테고리</a:t>
            </a:r>
            <a:endParaRPr lang="ko-KR" altLang="en-US" dirty="0"/>
          </a:p>
        </p:txBody>
      </p:sp>
      <p:pic>
        <p:nvPicPr>
          <p:cNvPr id="37" name="Picture 36"/>
          <p:cNvPicPr>
            <a:picLocks noChangeAspect="1"/>
          </p:cNvPicPr>
          <p:nvPr/>
        </p:nvPicPr>
        <p:blipFill>
          <a:blip r:embed="rId3"/>
          <a:stretch>
            <a:fillRect/>
          </a:stretch>
        </p:blipFill>
        <p:spPr>
          <a:xfrm>
            <a:off x="5576595" y="6340839"/>
            <a:ext cx="1428750" cy="381000"/>
          </a:xfrm>
          <a:prstGeom prst="rect">
            <a:avLst/>
          </a:prstGeom>
        </p:spPr>
      </p:pic>
      <p:pic>
        <p:nvPicPr>
          <p:cNvPr id="38" name="Picture 37"/>
          <p:cNvPicPr>
            <a:picLocks noChangeAspect="1"/>
          </p:cNvPicPr>
          <p:nvPr/>
        </p:nvPicPr>
        <p:blipFill>
          <a:blip r:embed="rId4"/>
          <a:stretch>
            <a:fillRect/>
          </a:stretch>
        </p:blipFill>
        <p:spPr>
          <a:xfrm>
            <a:off x="5595645" y="6774226"/>
            <a:ext cx="1390650" cy="1028700"/>
          </a:xfrm>
          <a:prstGeom prst="rect">
            <a:avLst/>
          </a:prstGeom>
        </p:spPr>
      </p:pic>
      <p:pic>
        <p:nvPicPr>
          <p:cNvPr id="39" name="Picture 38"/>
          <p:cNvPicPr>
            <a:picLocks noChangeAspect="1"/>
          </p:cNvPicPr>
          <p:nvPr/>
        </p:nvPicPr>
        <p:blipFill>
          <a:blip r:embed="rId5"/>
          <a:stretch>
            <a:fillRect/>
          </a:stretch>
        </p:blipFill>
        <p:spPr>
          <a:xfrm>
            <a:off x="7153403" y="6340839"/>
            <a:ext cx="4539989" cy="381000"/>
          </a:xfrm>
          <a:prstGeom prst="rect">
            <a:avLst/>
          </a:prstGeom>
        </p:spPr>
      </p:pic>
      <p:sp>
        <p:nvSpPr>
          <p:cNvPr id="40" name="TextBox 39"/>
          <p:cNvSpPr txBox="1"/>
          <p:nvPr/>
        </p:nvSpPr>
        <p:spPr>
          <a:xfrm>
            <a:off x="3730171" y="6304776"/>
            <a:ext cx="1901371" cy="369332"/>
          </a:xfrm>
          <a:prstGeom prst="rect">
            <a:avLst/>
          </a:prstGeom>
          <a:noFill/>
        </p:spPr>
        <p:txBody>
          <a:bodyPr wrap="square" rtlCol="0">
            <a:spAutoFit/>
          </a:bodyPr>
          <a:lstStyle/>
          <a:p>
            <a:r>
              <a:rPr lang="ko-KR" altLang="en-US" dirty="0" smtClean="0"/>
              <a:t>상세검색</a:t>
            </a:r>
            <a:r>
              <a:rPr lang="en-US" altLang="ko-KR" dirty="0" smtClean="0"/>
              <a:t>(</a:t>
            </a:r>
            <a:r>
              <a:rPr lang="ko-KR" altLang="en-US" dirty="0" smtClean="0"/>
              <a:t>선택</a:t>
            </a:r>
            <a:r>
              <a:rPr lang="en-US" altLang="ko-KR" dirty="0" smtClean="0"/>
              <a:t>)</a:t>
            </a:r>
            <a:endParaRPr lang="ko-KR" altLang="en-US" dirty="0"/>
          </a:p>
        </p:txBody>
      </p:sp>
      <p:sp>
        <p:nvSpPr>
          <p:cNvPr id="41" name="Rounded Rectangle 40"/>
          <p:cNvSpPr/>
          <p:nvPr/>
        </p:nvSpPr>
        <p:spPr>
          <a:xfrm>
            <a:off x="3860800" y="7998753"/>
            <a:ext cx="8868229" cy="63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검색</a:t>
            </a:r>
            <a:endParaRPr lang="ko-KR" altLang="en-US" dirty="0"/>
          </a:p>
        </p:txBody>
      </p:sp>
      <p:sp>
        <p:nvSpPr>
          <p:cNvPr id="3" name="TextBox 2"/>
          <p:cNvSpPr txBox="1"/>
          <p:nvPr/>
        </p:nvSpPr>
        <p:spPr>
          <a:xfrm>
            <a:off x="5576595" y="4755891"/>
            <a:ext cx="4836368" cy="369332"/>
          </a:xfrm>
          <a:prstGeom prst="rect">
            <a:avLst/>
          </a:prstGeom>
          <a:noFill/>
        </p:spPr>
        <p:txBody>
          <a:bodyPr wrap="square" rtlCol="0">
            <a:spAutoFit/>
          </a:bodyPr>
          <a:lstStyle/>
          <a:p>
            <a:r>
              <a:rPr lang="ko-KR" altLang="en-US" dirty="0" smtClean="0"/>
              <a:t>학과를 선택하셔야 합니다</a:t>
            </a:r>
            <a:r>
              <a:rPr lang="en-US" altLang="ko-KR" dirty="0" smtClean="0"/>
              <a:t>.</a:t>
            </a:r>
            <a:endParaRPr lang="ko-KR" altLang="en-US" dirty="0"/>
          </a:p>
        </p:txBody>
      </p:sp>
    </p:spTree>
    <p:extLst>
      <p:ext uri="{BB962C8B-B14F-4D97-AF65-F5344CB8AC3E}">
        <p14:creationId xmlns:p14="http://schemas.microsoft.com/office/powerpoint/2010/main" val="415130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41175"/>
            <a:ext cx="16256000" cy="707886"/>
          </a:xfrm>
          <a:prstGeom prst="rect">
            <a:avLst/>
          </a:prstGeom>
          <a:noFill/>
        </p:spPr>
        <p:txBody>
          <a:bodyPr wrap="square" rtlCol="0">
            <a:spAutoFit/>
          </a:bodyPr>
          <a:lstStyle/>
          <a:p>
            <a:pPr algn="ctr"/>
            <a:r>
              <a:rPr lang="ko-KR" altLang="en-US" sz="4000" dirty="0" smtClean="0"/>
              <a:t>검색 페이지</a:t>
            </a:r>
            <a:endParaRPr lang="ko-KR" altLang="en-US" sz="4000" dirty="0"/>
          </a:p>
        </p:txBody>
      </p:sp>
      <p:pic>
        <p:nvPicPr>
          <p:cNvPr id="8" name="Picture 7"/>
          <p:cNvPicPr>
            <a:picLocks noChangeAspect="1"/>
          </p:cNvPicPr>
          <p:nvPr/>
        </p:nvPicPr>
        <p:blipFill>
          <a:blip r:embed="rId2"/>
          <a:stretch>
            <a:fillRect/>
          </a:stretch>
        </p:blipFill>
        <p:spPr>
          <a:xfrm>
            <a:off x="508000" y="2000250"/>
            <a:ext cx="15240000" cy="8191500"/>
          </a:xfrm>
          <a:prstGeom prst="rect">
            <a:avLst/>
          </a:prstGeom>
        </p:spPr>
      </p:pic>
      <p:sp>
        <p:nvSpPr>
          <p:cNvPr id="9" name="TextBox 8"/>
          <p:cNvSpPr txBox="1"/>
          <p:nvPr/>
        </p:nvSpPr>
        <p:spPr>
          <a:xfrm>
            <a:off x="0" y="10599576"/>
            <a:ext cx="16256000" cy="584775"/>
          </a:xfrm>
          <a:prstGeom prst="rect">
            <a:avLst/>
          </a:prstGeom>
          <a:noFill/>
        </p:spPr>
        <p:txBody>
          <a:bodyPr wrap="square" rtlCol="0">
            <a:spAutoFit/>
          </a:bodyPr>
          <a:lstStyle/>
          <a:p>
            <a:pPr algn="ctr"/>
            <a:r>
              <a:rPr lang="ko-KR" altLang="en-US" sz="3200" dirty="0" smtClean="0"/>
              <a:t>학과 선택에 따라 카테고리 리스트가 가변적으로 변함</a:t>
            </a:r>
            <a:endParaRPr lang="en-US" altLang="ko-KR" sz="3200" dirty="0" smtClean="0"/>
          </a:p>
        </p:txBody>
      </p:sp>
      <p:sp>
        <p:nvSpPr>
          <p:cNvPr id="2" name="Rectangle 1"/>
          <p:cNvSpPr/>
          <p:nvPr/>
        </p:nvSpPr>
        <p:spPr>
          <a:xfrm>
            <a:off x="520441" y="2615292"/>
            <a:ext cx="15227559" cy="7576458"/>
          </a:xfrm>
          <a:prstGeom prst="rect">
            <a:avLst/>
          </a:prstGeom>
          <a:solidFill>
            <a:schemeClr val="tx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p:nvSpPr>
        <p:spPr>
          <a:xfrm>
            <a:off x="520441" y="2615292"/>
            <a:ext cx="15240000" cy="757645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15"/>
          <p:cNvSpPr/>
          <p:nvPr/>
        </p:nvSpPr>
        <p:spPr>
          <a:xfrm>
            <a:off x="6550090" y="2855167"/>
            <a:ext cx="2836506" cy="559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LOGO</a:t>
            </a:r>
            <a:endParaRPr lang="ko-KR" altLang="en-US" dirty="0"/>
          </a:p>
        </p:txBody>
      </p:sp>
      <p:sp>
        <p:nvSpPr>
          <p:cNvPr id="17" name="TextBox 16"/>
          <p:cNvSpPr txBox="1"/>
          <p:nvPr/>
        </p:nvSpPr>
        <p:spPr>
          <a:xfrm>
            <a:off x="3730172" y="3956179"/>
            <a:ext cx="690465" cy="369332"/>
          </a:xfrm>
          <a:prstGeom prst="rect">
            <a:avLst/>
          </a:prstGeom>
          <a:noFill/>
        </p:spPr>
        <p:txBody>
          <a:bodyPr wrap="square" rtlCol="0">
            <a:spAutoFit/>
          </a:bodyPr>
          <a:lstStyle/>
          <a:p>
            <a:r>
              <a:rPr lang="ko-KR" altLang="en-US" dirty="0" smtClean="0"/>
              <a:t>학과</a:t>
            </a:r>
            <a:endParaRPr lang="ko-KR" altLang="en-US" dirty="0"/>
          </a:p>
        </p:txBody>
      </p:sp>
      <p:sp>
        <p:nvSpPr>
          <p:cNvPr id="18" name="Rounded Rectangle 17"/>
          <p:cNvSpPr/>
          <p:nvPr/>
        </p:nvSpPr>
        <p:spPr>
          <a:xfrm>
            <a:off x="5576595"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정통</a:t>
            </a:r>
            <a:endParaRPr lang="ko-KR" altLang="en-US" dirty="0">
              <a:solidFill>
                <a:sysClr val="windowText" lastClr="000000"/>
              </a:solidFill>
            </a:endParaRPr>
          </a:p>
        </p:txBody>
      </p:sp>
      <p:sp>
        <p:nvSpPr>
          <p:cNvPr id="19" name="Rounded Rectangle 18"/>
          <p:cNvSpPr/>
          <p:nvPr/>
        </p:nvSpPr>
        <p:spPr>
          <a:xfrm>
            <a:off x="7258178"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솦</a:t>
            </a:r>
          </a:p>
        </p:txBody>
      </p:sp>
      <p:sp>
        <p:nvSpPr>
          <p:cNvPr id="20" name="Rounded Rectangle 19"/>
          <p:cNvSpPr/>
          <p:nvPr/>
        </p:nvSpPr>
        <p:spPr>
          <a:xfrm>
            <a:off x="8939761"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ysClr val="windowText" lastClr="000000"/>
                </a:solidFill>
              </a:rPr>
              <a:t>테경</a:t>
            </a:r>
            <a:endParaRPr lang="ko-KR" altLang="en-US" dirty="0">
              <a:solidFill>
                <a:sysClr val="windowText" lastClr="000000"/>
              </a:solidFill>
            </a:endParaRPr>
          </a:p>
        </p:txBody>
      </p:sp>
      <p:sp>
        <p:nvSpPr>
          <p:cNvPr id="21" name="Rounded Rectangle 20"/>
          <p:cNvSpPr/>
          <p:nvPr/>
        </p:nvSpPr>
        <p:spPr>
          <a:xfrm>
            <a:off x="10621344"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멀티</a:t>
            </a:r>
            <a:endParaRPr lang="ko-KR" altLang="en-US" dirty="0">
              <a:solidFill>
                <a:sysClr val="windowText" lastClr="000000"/>
              </a:solidFill>
            </a:endParaRPr>
          </a:p>
        </p:txBody>
      </p:sp>
      <p:sp>
        <p:nvSpPr>
          <p:cNvPr id="24" name="Rounded Rectangle 23"/>
          <p:cNvSpPr/>
          <p:nvPr/>
        </p:nvSpPr>
        <p:spPr>
          <a:xfrm>
            <a:off x="13365583" y="1002925"/>
            <a:ext cx="2890418" cy="8611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학과 선택 없으면</a:t>
            </a:r>
            <a:endParaRPr lang="en-US" altLang="ko-KR" dirty="0" smtClean="0"/>
          </a:p>
          <a:p>
            <a:pPr algn="ctr"/>
            <a:r>
              <a:rPr lang="ko-KR" altLang="en-US" dirty="0" smtClean="0"/>
              <a:t>이렇게 뜬다</a:t>
            </a:r>
            <a:endParaRPr lang="en-US" altLang="ko-KR" dirty="0" smtClean="0"/>
          </a:p>
        </p:txBody>
      </p:sp>
      <p:cxnSp>
        <p:nvCxnSpPr>
          <p:cNvPr id="26" name="Elbow Connector 25"/>
          <p:cNvCxnSpPr>
            <a:stCxn id="24" idx="1"/>
            <a:endCxn id="3" idx="3"/>
          </p:cNvCxnSpPr>
          <p:nvPr/>
        </p:nvCxnSpPr>
        <p:spPr>
          <a:xfrm rot="10800000" flipV="1">
            <a:off x="10412963" y="1433513"/>
            <a:ext cx="2952620" cy="3507043"/>
          </a:xfrm>
          <a:prstGeom prst="bentConnector3">
            <a:avLst>
              <a:gd name="adj1" fmla="val 20927"/>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30172" y="4755891"/>
            <a:ext cx="1101012" cy="369332"/>
          </a:xfrm>
          <a:prstGeom prst="rect">
            <a:avLst/>
          </a:prstGeom>
          <a:noFill/>
        </p:spPr>
        <p:txBody>
          <a:bodyPr wrap="square" rtlCol="0">
            <a:spAutoFit/>
          </a:bodyPr>
          <a:lstStyle/>
          <a:p>
            <a:r>
              <a:rPr lang="ko-KR" altLang="en-US" dirty="0" smtClean="0"/>
              <a:t>카테고리</a:t>
            </a:r>
            <a:endParaRPr lang="ko-KR" altLang="en-US" dirty="0"/>
          </a:p>
        </p:txBody>
      </p:sp>
      <p:pic>
        <p:nvPicPr>
          <p:cNvPr id="37" name="Picture 36"/>
          <p:cNvPicPr>
            <a:picLocks noChangeAspect="1"/>
          </p:cNvPicPr>
          <p:nvPr/>
        </p:nvPicPr>
        <p:blipFill>
          <a:blip r:embed="rId3"/>
          <a:stretch>
            <a:fillRect/>
          </a:stretch>
        </p:blipFill>
        <p:spPr>
          <a:xfrm>
            <a:off x="5576595" y="6340839"/>
            <a:ext cx="1428750" cy="381000"/>
          </a:xfrm>
          <a:prstGeom prst="rect">
            <a:avLst/>
          </a:prstGeom>
        </p:spPr>
      </p:pic>
      <p:pic>
        <p:nvPicPr>
          <p:cNvPr id="38" name="Picture 37"/>
          <p:cNvPicPr>
            <a:picLocks noChangeAspect="1"/>
          </p:cNvPicPr>
          <p:nvPr/>
        </p:nvPicPr>
        <p:blipFill>
          <a:blip r:embed="rId4"/>
          <a:stretch>
            <a:fillRect/>
          </a:stretch>
        </p:blipFill>
        <p:spPr>
          <a:xfrm>
            <a:off x="5595645" y="6774226"/>
            <a:ext cx="1390650" cy="1028700"/>
          </a:xfrm>
          <a:prstGeom prst="rect">
            <a:avLst/>
          </a:prstGeom>
        </p:spPr>
      </p:pic>
      <p:pic>
        <p:nvPicPr>
          <p:cNvPr id="39" name="Picture 38"/>
          <p:cNvPicPr>
            <a:picLocks noChangeAspect="1"/>
          </p:cNvPicPr>
          <p:nvPr/>
        </p:nvPicPr>
        <p:blipFill>
          <a:blip r:embed="rId5"/>
          <a:stretch>
            <a:fillRect/>
          </a:stretch>
        </p:blipFill>
        <p:spPr>
          <a:xfrm>
            <a:off x="7153403" y="6340839"/>
            <a:ext cx="4539989" cy="381000"/>
          </a:xfrm>
          <a:prstGeom prst="rect">
            <a:avLst/>
          </a:prstGeom>
        </p:spPr>
      </p:pic>
      <p:sp>
        <p:nvSpPr>
          <p:cNvPr id="40" name="TextBox 39"/>
          <p:cNvSpPr txBox="1"/>
          <p:nvPr/>
        </p:nvSpPr>
        <p:spPr>
          <a:xfrm>
            <a:off x="3730171" y="6304776"/>
            <a:ext cx="1901371" cy="369332"/>
          </a:xfrm>
          <a:prstGeom prst="rect">
            <a:avLst/>
          </a:prstGeom>
          <a:noFill/>
        </p:spPr>
        <p:txBody>
          <a:bodyPr wrap="square" rtlCol="0">
            <a:spAutoFit/>
          </a:bodyPr>
          <a:lstStyle/>
          <a:p>
            <a:r>
              <a:rPr lang="ko-KR" altLang="en-US" dirty="0" smtClean="0"/>
              <a:t>상세검색</a:t>
            </a:r>
            <a:r>
              <a:rPr lang="en-US" altLang="ko-KR" dirty="0" smtClean="0"/>
              <a:t>(</a:t>
            </a:r>
            <a:r>
              <a:rPr lang="ko-KR" altLang="en-US" dirty="0" smtClean="0"/>
              <a:t>선택</a:t>
            </a:r>
            <a:r>
              <a:rPr lang="en-US" altLang="ko-KR" dirty="0" smtClean="0"/>
              <a:t>)</a:t>
            </a:r>
            <a:endParaRPr lang="ko-KR" altLang="en-US" dirty="0"/>
          </a:p>
        </p:txBody>
      </p:sp>
      <p:sp>
        <p:nvSpPr>
          <p:cNvPr id="41" name="Rounded Rectangle 40"/>
          <p:cNvSpPr/>
          <p:nvPr/>
        </p:nvSpPr>
        <p:spPr>
          <a:xfrm>
            <a:off x="3860800" y="7998753"/>
            <a:ext cx="8868229" cy="63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검색</a:t>
            </a:r>
            <a:endParaRPr lang="ko-KR" altLang="en-US" dirty="0"/>
          </a:p>
        </p:txBody>
      </p:sp>
      <p:sp>
        <p:nvSpPr>
          <p:cNvPr id="3" name="TextBox 2"/>
          <p:cNvSpPr txBox="1"/>
          <p:nvPr/>
        </p:nvSpPr>
        <p:spPr>
          <a:xfrm>
            <a:off x="5576595" y="4755891"/>
            <a:ext cx="4836368" cy="369332"/>
          </a:xfrm>
          <a:prstGeom prst="rect">
            <a:avLst/>
          </a:prstGeom>
          <a:noFill/>
        </p:spPr>
        <p:txBody>
          <a:bodyPr wrap="square" rtlCol="0">
            <a:spAutoFit/>
          </a:bodyPr>
          <a:lstStyle/>
          <a:p>
            <a:r>
              <a:rPr lang="ko-KR" altLang="en-US" dirty="0" smtClean="0"/>
              <a:t>학과를 선택하셔야 합니다</a:t>
            </a:r>
            <a:r>
              <a:rPr lang="en-US" altLang="ko-KR" dirty="0" smtClean="0"/>
              <a:t>.</a:t>
            </a:r>
            <a:endParaRPr lang="ko-KR" altLang="en-US" dirty="0"/>
          </a:p>
        </p:txBody>
      </p:sp>
    </p:spTree>
    <p:extLst>
      <p:ext uri="{BB962C8B-B14F-4D97-AF65-F5344CB8AC3E}">
        <p14:creationId xmlns:p14="http://schemas.microsoft.com/office/powerpoint/2010/main" val="172779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41175"/>
            <a:ext cx="16256000" cy="707886"/>
          </a:xfrm>
          <a:prstGeom prst="rect">
            <a:avLst/>
          </a:prstGeom>
          <a:noFill/>
        </p:spPr>
        <p:txBody>
          <a:bodyPr wrap="square" rtlCol="0">
            <a:spAutoFit/>
          </a:bodyPr>
          <a:lstStyle/>
          <a:p>
            <a:pPr algn="ctr"/>
            <a:r>
              <a:rPr lang="ko-KR" altLang="en-US" sz="4000" dirty="0" smtClean="0"/>
              <a:t>검색 페이지</a:t>
            </a:r>
            <a:endParaRPr lang="ko-KR" altLang="en-US" sz="4000" dirty="0"/>
          </a:p>
        </p:txBody>
      </p:sp>
      <p:pic>
        <p:nvPicPr>
          <p:cNvPr id="8" name="Picture 7"/>
          <p:cNvPicPr>
            <a:picLocks noChangeAspect="1"/>
          </p:cNvPicPr>
          <p:nvPr/>
        </p:nvPicPr>
        <p:blipFill>
          <a:blip r:embed="rId2"/>
          <a:stretch>
            <a:fillRect/>
          </a:stretch>
        </p:blipFill>
        <p:spPr>
          <a:xfrm>
            <a:off x="508000" y="2000250"/>
            <a:ext cx="15240000" cy="8191500"/>
          </a:xfrm>
          <a:prstGeom prst="rect">
            <a:avLst/>
          </a:prstGeom>
        </p:spPr>
      </p:pic>
      <p:sp>
        <p:nvSpPr>
          <p:cNvPr id="9" name="TextBox 8"/>
          <p:cNvSpPr txBox="1"/>
          <p:nvPr/>
        </p:nvSpPr>
        <p:spPr>
          <a:xfrm>
            <a:off x="0" y="10599576"/>
            <a:ext cx="16256000" cy="584775"/>
          </a:xfrm>
          <a:prstGeom prst="rect">
            <a:avLst/>
          </a:prstGeom>
          <a:noFill/>
        </p:spPr>
        <p:txBody>
          <a:bodyPr wrap="square" rtlCol="0">
            <a:spAutoFit/>
          </a:bodyPr>
          <a:lstStyle/>
          <a:p>
            <a:pPr algn="ctr"/>
            <a:r>
              <a:rPr lang="ko-KR" altLang="en-US" sz="3200" dirty="0" smtClean="0"/>
              <a:t>검색 눌렀을때 프로그레스 바 같은거</a:t>
            </a:r>
            <a:r>
              <a:rPr lang="en-US" altLang="ko-KR" sz="3200" dirty="0"/>
              <a:t> </a:t>
            </a:r>
            <a:r>
              <a:rPr lang="ko-KR" altLang="en-US" sz="3200" dirty="0" smtClean="0"/>
              <a:t>하나 뜸</a:t>
            </a:r>
          </a:p>
        </p:txBody>
      </p:sp>
      <p:sp>
        <p:nvSpPr>
          <p:cNvPr id="2" name="Rectangle 1"/>
          <p:cNvSpPr/>
          <p:nvPr/>
        </p:nvSpPr>
        <p:spPr>
          <a:xfrm>
            <a:off x="520441" y="2615292"/>
            <a:ext cx="15227559" cy="7576458"/>
          </a:xfrm>
          <a:prstGeom prst="rect">
            <a:avLst/>
          </a:prstGeom>
          <a:solidFill>
            <a:schemeClr val="tx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p:nvSpPr>
        <p:spPr>
          <a:xfrm>
            <a:off x="520441" y="2615292"/>
            <a:ext cx="15240000" cy="757645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15"/>
          <p:cNvSpPr/>
          <p:nvPr/>
        </p:nvSpPr>
        <p:spPr>
          <a:xfrm>
            <a:off x="6550090" y="2855167"/>
            <a:ext cx="2836506" cy="559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LOGO</a:t>
            </a:r>
            <a:endParaRPr lang="ko-KR" altLang="en-US" dirty="0"/>
          </a:p>
        </p:txBody>
      </p:sp>
      <p:sp>
        <p:nvSpPr>
          <p:cNvPr id="17" name="TextBox 16"/>
          <p:cNvSpPr txBox="1"/>
          <p:nvPr/>
        </p:nvSpPr>
        <p:spPr>
          <a:xfrm>
            <a:off x="3730172" y="3956179"/>
            <a:ext cx="690465" cy="369332"/>
          </a:xfrm>
          <a:prstGeom prst="rect">
            <a:avLst/>
          </a:prstGeom>
          <a:noFill/>
        </p:spPr>
        <p:txBody>
          <a:bodyPr wrap="square" rtlCol="0">
            <a:spAutoFit/>
          </a:bodyPr>
          <a:lstStyle/>
          <a:p>
            <a:r>
              <a:rPr lang="ko-KR" altLang="en-US" dirty="0" smtClean="0"/>
              <a:t>학과</a:t>
            </a:r>
            <a:endParaRPr lang="ko-KR" altLang="en-US" dirty="0"/>
          </a:p>
        </p:txBody>
      </p:sp>
      <p:sp>
        <p:nvSpPr>
          <p:cNvPr id="18" name="Rounded Rectangle 17"/>
          <p:cNvSpPr/>
          <p:nvPr/>
        </p:nvSpPr>
        <p:spPr>
          <a:xfrm>
            <a:off x="5576595"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정통</a:t>
            </a:r>
            <a:endParaRPr lang="ko-KR" altLang="en-US" dirty="0">
              <a:solidFill>
                <a:sysClr val="windowText" lastClr="000000"/>
              </a:solidFill>
            </a:endParaRPr>
          </a:p>
        </p:txBody>
      </p:sp>
      <p:sp>
        <p:nvSpPr>
          <p:cNvPr id="19" name="Rounded Rectangle 18"/>
          <p:cNvSpPr/>
          <p:nvPr/>
        </p:nvSpPr>
        <p:spPr>
          <a:xfrm>
            <a:off x="7258178"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솦</a:t>
            </a:r>
          </a:p>
        </p:txBody>
      </p:sp>
      <p:sp>
        <p:nvSpPr>
          <p:cNvPr id="20" name="Rounded Rectangle 19"/>
          <p:cNvSpPr/>
          <p:nvPr/>
        </p:nvSpPr>
        <p:spPr>
          <a:xfrm>
            <a:off x="8939761"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ysClr val="windowText" lastClr="000000"/>
                </a:solidFill>
              </a:rPr>
              <a:t>테경</a:t>
            </a:r>
            <a:endParaRPr lang="ko-KR" altLang="en-US" dirty="0">
              <a:solidFill>
                <a:sysClr val="windowText" lastClr="000000"/>
              </a:solidFill>
            </a:endParaRPr>
          </a:p>
        </p:txBody>
      </p:sp>
      <p:sp>
        <p:nvSpPr>
          <p:cNvPr id="21" name="Rounded Rectangle 20"/>
          <p:cNvSpPr/>
          <p:nvPr/>
        </p:nvSpPr>
        <p:spPr>
          <a:xfrm>
            <a:off x="10621344" y="3956179"/>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멀티</a:t>
            </a:r>
            <a:endParaRPr lang="ko-KR" altLang="en-US" dirty="0">
              <a:solidFill>
                <a:sysClr val="windowText" lastClr="000000"/>
              </a:solidFill>
            </a:endParaRPr>
          </a:p>
        </p:txBody>
      </p:sp>
      <p:sp>
        <p:nvSpPr>
          <p:cNvPr id="24" name="Rounded Rectangle 23"/>
          <p:cNvSpPr/>
          <p:nvPr/>
        </p:nvSpPr>
        <p:spPr>
          <a:xfrm>
            <a:off x="13365583" y="1002925"/>
            <a:ext cx="2890418" cy="8611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학과 선택 없으면</a:t>
            </a:r>
            <a:endParaRPr lang="en-US" altLang="ko-KR" dirty="0" smtClean="0"/>
          </a:p>
          <a:p>
            <a:pPr algn="ctr"/>
            <a:r>
              <a:rPr lang="ko-KR" altLang="en-US" dirty="0" smtClean="0"/>
              <a:t>이렇게 뜬다</a:t>
            </a:r>
            <a:endParaRPr lang="en-US" altLang="ko-KR" dirty="0" smtClean="0"/>
          </a:p>
        </p:txBody>
      </p:sp>
      <p:cxnSp>
        <p:nvCxnSpPr>
          <p:cNvPr id="26" name="Elbow Connector 25"/>
          <p:cNvCxnSpPr>
            <a:stCxn id="24" idx="1"/>
            <a:endCxn id="3" idx="3"/>
          </p:cNvCxnSpPr>
          <p:nvPr/>
        </p:nvCxnSpPr>
        <p:spPr>
          <a:xfrm rot="10800000" flipV="1">
            <a:off x="10412963" y="1433513"/>
            <a:ext cx="2952620" cy="3507043"/>
          </a:xfrm>
          <a:prstGeom prst="bentConnector3">
            <a:avLst>
              <a:gd name="adj1" fmla="val 20927"/>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30172" y="4755891"/>
            <a:ext cx="1101012" cy="369332"/>
          </a:xfrm>
          <a:prstGeom prst="rect">
            <a:avLst/>
          </a:prstGeom>
          <a:noFill/>
        </p:spPr>
        <p:txBody>
          <a:bodyPr wrap="square" rtlCol="0">
            <a:spAutoFit/>
          </a:bodyPr>
          <a:lstStyle/>
          <a:p>
            <a:r>
              <a:rPr lang="ko-KR" altLang="en-US" dirty="0" smtClean="0"/>
              <a:t>카테고리</a:t>
            </a:r>
            <a:endParaRPr lang="ko-KR" altLang="en-US" dirty="0"/>
          </a:p>
        </p:txBody>
      </p:sp>
      <p:pic>
        <p:nvPicPr>
          <p:cNvPr id="37" name="Picture 36"/>
          <p:cNvPicPr>
            <a:picLocks noChangeAspect="1"/>
          </p:cNvPicPr>
          <p:nvPr/>
        </p:nvPicPr>
        <p:blipFill>
          <a:blip r:embed="rId3"/>
          <a:stretch>
            <a:fillRect/>
          </a:stretch>
        </p:blipFill>
        <p:spPr>
          <a:xfrm>
            <a:off x="5576595" y="6340839"/>
            <a:ext cx="1428750" cy="381000"/>
          </a:xfrm>
          <a:prstGeom prst="rect">
            <a:avLst/>
          </a:prstGeom>
        </p:spPr>
      </p:pic>
      <p:pic>
        <p:nvPicPr>
          <p:cNvPr id="38" name="Picture 37"/>
          <p:cNvPicPr>
            <a:picLocks noChangeAspect="1"/>
          </p:cNvPicPr>
          <p:nvPr/>
        </p:nvPicPr>
        <p:blipFill>
          <a:blip r:embed="rId4"/>
          <a:stretch>
            <a:fillRect/>
          </a:stretch>
        </p:blipFill>
        <p:spPr>
          <a:xfrm>
            <a:off x="5595645" y="6774226"/>
            <a:ext cx="1390650" cy="1028700"/>
          </a:xfrm>
          <a:prstGeom prst="rect">
            <a:avLst/>
          </a:prstGeom>
        </p:spPr>
      </p:pic>
      <p:pic>
        <p:nvPicPr>
          <p:cNvPr id="39" name="Picture 38"/>
          <p:cNvPicPr>
            <a:picLocks noChangeAspect="1"/>
          </p:cNvPicPr>
          <p:nvPr/>
        </p:nvPicPr>
        <p:blipFill>
          <a:blip r:embed="rId5"/>
          <a:stretch>
            <a:fillRect/>
          </a:stretch>
        </p:blipFill>
        <p:spPr>
          <a:xfrm>
            <a:off x="7153403" y="6340839"/>
            <a:ext cx="4539989" cy="381000"/>
          </a:xfrm>
          <a:prstGeom prst="rect">
            <a:avLst/>
          </a:prstGeom>
        </p:spPr>
      </p:pic>
      <p:sp>
        <p:nvSpPr>
          <p:cNvPr id="40" name="TextBox 39"/>
          <p:cNvSpPr txBox="1"/>
          <p:nvPr/>
        </p:nvSpPr>
        <p:spPr>
          <a:xfrm>
            <a:off x="3730171" y="6304776"/>
            <a:ext cx="1901371" cy="369332"/>
          </a:xfrm>
          <a:prstGeom prst="rect">
            <a:avLst/>
          </a:prstGeom>
          <a:noFill/>
        </p:spPr>
        <p:txBody>
          <a:bodyPr wrap="square" rtlCol="0">
            <a:spAutoFit/>
          </a:bodyPr>
          <a:lstStyle/>
          <a:p>
            <a:r>
              <a:rPr lang="ko-KR" altLang="en-US" dirty="0" smtClean="0"/>
              <a:t>상세검색</a:t>
            </a:r>
            <a:r>
              <a:rPr lang="en-US" altLang="ko-KR" dirty="0" smtClean="0"/>
              <a:t>(</a:t>
            </a:r>
            <a:r>
              <a:rPr lang="ko-KR" altLang="en-US" dirty="0" smtClean="0"/>
              <a:t>선택</a:t>
            </a:r>
            <a:r>
              <a:rPr lang="en-US" altLang="ko-KR" dirty="0" smtClean="0"/>
              <a:t>)</a:t>
            </a:r>
            <a:endParaRPr lang="ko-KR" altLang="en-US" dirty="0"/>
          </a:p>
        </p:txBody>
      </p:sp>
      <p:sp>
        <p:nvSpPr>
          <p:cNvPr id="41" name="Rounded Rectangle 40"/>
          <p:cNvSpPr/>
          <p:nvPr/>
        </p:nvSpPr>
        <p:spPr>
          <a:xfrm>
            <a:off x="3860800" y="7998753"/>
            <a:ext cx="8868229" cy="63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검색</a:t>
            </a:r>
            <a:endParaRPr lang="ko-KR" altLang="en-US" dirty="0"/>
          </a:p>
        </p:txBody>
      </p:sp>
      <p:sp>
        <p:nvSpPr>
          <p:cNvPr id="3" name="TextBox 2"/>
          <p:cNvSpPr txBox="1"/>
          <p:nvPr/>
        </p:nvSpPr>
        <p:spPr>
          <a:xfrm>
            <a:off x="5576595" y="4755891"/>
            <a:ext cx="4836368" cy="369332"/>
          </a:xfrm>
          <a:prstGeom prst="rect">
            <a:avLst/>
          </a:prstGeom>
          <a:noFill/>
        </p:spPr>
        <p:txBody>
          <a:bodyPr wrap="square" rtlCol="0">
            <a:spAutoFit/>
          </a:bodyPr>
          <a:lstStyle/>
          <a:p>
            <a:r>
              <a:rPr lang="ko-KR" altLang="en-US" dirty="0" smtClean="0"/>
              <a:t>학과를 선택하셔야 합니다</a:t>
            </a:r>
            <a:r>
              <a:rPr lang="en-US" altLang="ko-KR" dirty="0" smtClean="0"/>
              <a:t>.</a:t>
            </a:r>
            <a:endParaRPr lang="ko-KR" altLang="en-US" dirty="0"/>
          </a:p>
        </p:txBody>
      </p:sp>
      <p:sp>
        <p:nvSpPr>
          <p:cNvPr id="4" name="Rectangle 3"/>
          <p:cNvSpPr/>
          <p:nvPr/>
        </p:nvSpPr>
        <p:spPr>
          <a:xfrm>
            <a:off x="508000" y="2615292"/>
            <a:ext cx="15252441" cy="772302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Block Arc 5"/>
          <p:cNvSpPr/>
          <p:nvPr/>
        </p:nvSpPr>
        <p:spPr>
          <a:xfrm>
            <a:off x="7423149" y="4904170"/>
            <a:ext cx="1546809" cy="1473055"/>
          </a:xfrm>
          <a:prstGeom prst="blockArc">
            <a:avLst>
              <a:gd name="adj1" fmla="val 10800000"/>
              <a:gd name="adj2" fmla="val 6870873"/>
              <a:gd name="adj3" fmla="val 125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5543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08000" y="-3526194"/>
            <a:ext cx="15240000" cy="8191500"/>
          </a:xfrm>
          <a:prstGeom prst="rect">
            <a:avLst/>
          </a:prstGeom>
        </p:spPr>
      </p:pic>
      <p:sp>
        <p:nvSpPr>
          <p:cNvPr id="2" name="Rectangle 1"/>
          <p:cNvSpPr/>
          <p:nvPr/>
        </p:nvSpPr>
        <p:spPr>
          <a:xfrm>
            <a:off x="520441" y="-2911152"/>
            <a:ext cx="15227559" cy="7576458"/>
          </a:xfrm>
          <a:prstGeom prst="rect">
            <a:avLst/>
          </a:prstGeom>
          <a:solidFill>
            <a:schemeClr val="tx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p:nvSpPr>
        <p:spPr>
          <a:xfrm>
            <a:off x="520441" y="-2911153"/>
            <a:ext cx="15240000" cy="1304419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15"/>
          <p:cNvSpPr/>
          <p:nvPr/>
        </p:nvSpPr>
        <p:spPr>
          <a:xfrm>
            <a:off x="6550090" y="-2671277"/>
            <a:ext cx="2836506" cy="559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LOGO</a:t>
            </a:r>
            <a:endParaRPr lang="ko-KR" altLang="en-US" dirty="0"/>
          </a:p>
        </p:txBody>
      </p:sp>
      <p:sp>
        <p:nvSpPr>
          <p:cNvPr id="17" name="TextBox 16"/>
          <p:cNvSpPr txBox="1"/>
          <p:nvPr/>
        </p:nvSpPr>
        <p:spPr>
          <a:xfrm>
            <a:off x="3730172" y="-1570265"/>
            <a:ext cx="690465" cy="369332"/>
          </a:xfrm>
          <a:prstGeom prst="rect">
            <a:avLst/>
          </a:prstGeom>
          <a:noFill/>
        </p:spPr>
        <p:txBody>
          <a:bodyPr wrap="square" rtlCol="0">
            <a:spAutoFit/>
          </a:bodyPr>
          <a:lstStyle/>
          <a:p>
            <a:r>
              <a:rPr lang="ko-KR" altLang="en-US" dirty="0" smtClean="0"/>
              <a:t>학과</a:t>
            </a:r>
            <a:endParaRPr lang="ko-KR" altLang="en-US" dirty="0"/>
          </a:p>
        </p:txBody>
      </p:sp>
      <p:sp>
        <p:nvSpPr>
          <p:cNvPr id="18" name="Rounded Rectangle 17"/>
          <p:cNvSpPr/>
          <p:nvPr/>
        </p:nvSpPr>
        <p:spPr>
          <a:xfrm>
            <a:off x="5576595" y="-1570265"/>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정통</a:t>
            </a:r>
            <a:endParaRPr lang="ko-KR" altLang="en-US" dirty="0">
              <a:solidFill>
                <a:sysClr val="windowText" lastClr="000000"/>
              </a:solidFill>
            </a:endParaRPr>
          </a:p>
        </p:txBody>
      </p:sp>
      <p:sp>
        <p:nvSpPr>
          <p:cNvPr id="19" name="Rounded Rectangle 18"/>
          <p:cNvSpPr/>
          <p:nvPr/>
        </p:nvSpPr>
        <p:spPr>
          <a:xfrm>
            <a:off x="7258178" y="-1570265"/>
            <a:ext cx="1306286" cy="369332"/>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ysClr val="windowText" lastClr="000000"/>
                </a:solidFill>
              </a:rPr>
              <a:t>솦</a:t>
            </a:r>
          </a:p>
        </p:txBody>
      </p:sp>
      <p:sp>
        <p:nvSpPr>
          <p:cNvPr id="20" name="Rounded Rectangle 19"/>
          <p:cNvSpPr/>
          <p:nvPr/>
        </p:nvSpPr>
        <p:spPr>
          <a:xfrm>
            <a:off x="8939761" y="-1570265"/>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ysClr val="windowText" lastClr="000000"/>
                </a:solidFill>
              </a:rPr>
              <a:t>테경</a:t>
            </a:r>
            <a:endParaRPr lang="ko-KR" altLang="en-US" dirty="0">
              <a:solidFill>
                <a:sysClr val="windowText" lastClr="000000"/>
              </a:solidFill>
            </a:endParaRPr>
          </a:p>
        </p:txBody>
      </p:sp>
      <p:sp>
        <p:nvSpPr>
          <p:cNvPr id="21" name="Rounded Rectangle 20"/>
          <p:cNvSpPr/>
          <p:nvPr/>
        </p:nvSpPr>
        <p:spPr>
          <a:xfrm>
            <a:off x="10621344" y="-1570265"/>
            <a:ext cx="1306286"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멀티</a:t>
            </a:r>
            <a:endParaRPr lang="ko-KR" altLang="en-US" dirty="0">
              <a:solidFill>
                <a:sysClr val="windowText" lastClr="000000"/>
              </a:solidFill>
            </a:endParaRPr>
          </a:p>
        </p:txBody>
      </p:sp>
      <p:sp>
        <p:nvSpPr>
          <p:cNvPr id="29" name="TextBox 28"/>
          <p:cNvSpPr txBox="1"/>
          <p:nvPr/>
        </p:nvSpPr>
        <p:spPr>
          <a:xfrm>
            <a:off x="3730172" y="-770553"/>
            <a:ext cx="1101012" cy="369332"/>
          </a:xfrm>
          <a:prstGeom prst="rect">
            <a:avLst/>
          </a:prstGeom>
          <a:noFill/>
        </p:spPr>
        <p:txBody>
          <a:bodyPr wrap="square" rtlCol="0">
            <a:spAutoFit/>
          </a:bodyPr>
          <a:lstStyle/>
          <a:p>
            <a:r>
              <a:rPr lang="ko-KR" altLang="en-US" dirty="0" smtClean="0"/>
              <a:t>카테고리</a:t>
            </a:r>
            <a:endParaRPr lang="ko-KR" altLang="en-US" dirty="0"/>
          </a:p>
        </p:txBody>
      </p:sp>
      <p:sp>
        <p:nvSpPr>
          <p:cNvPr id="30" name="Rounded Rectangle 29"/>
          <p:cNvSpPr/>
          <p:nvPr/>
        </p:nvSpPr>
        <p:spPr>
          <a:xfrm>
            <a:off x="5576595" y="-770553"/>
            <a:ext cx="1306286" cy="36933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ysClr val="windowText" lastClr="000000"/>
                </a:solidFill>
              </a:rPr>
              <a:t>게임</a:t>
            </a:r>
            <a:endParaRPr lang="ko-KR" altLang="en-US" b="1" dirty="0">
              <a:solidFill>
                <a:sysClr val="windowText" lastClr="000000"/>
              </a:solidFill>
            </a:endParaRPr>
          </a:p>
        </p:txBody>
      </p:sp>
      <p:sp>
        <p:nvSpPr>
          <p:cNvPr id="31" name="Rounded Rectangle 30"/>
          <p:cNvSpPr/>
          <p:nvPr/>
        </p:nvSpPr>
        <p:spPr>
          <a:xfrm>
            <a:off x="7258178" y="-770553"/>
            <a:ext cx="1306286" cy="36933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생활</a:t>
            </a:r>
            <a:endParaRPr lang="ko-KR" altLang="en-US" dirty="0">
              <a:solidFill>
                <a:sysClr val="windowText" lastClr="000000"/>
              </a:solidFill>
            </a:endParaRPr>
          </a:p>
        </p:txBody>
      </p:sp>
      <p:sp>
        <p:nvSpPr>
          <p:cNvPr id="32" name="Rounded Rectangle 31"/>
          <p:cNvSpPr/>
          <p:nvPr/>
        </p:nvSpPr>
        <p:spPr>
          <a:xfrm>
            <a:off x="5576595" y="-190035"/>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ysClr val="windowText" lastClr="000000"/>
                </a:solidFill>
              </a:rPr>
              <a:t>웹</a:t>
            </a:r>
            <a:endParaRPr lang="ko-KR" altLang="en-US" dirty="0">
              <a:solidFill>
                <a:sysClr val="windowText" lastClr="000000"/>
              </a:solidFill>
            </a:endParaRPr>
          </a:p>
        </p:txBody>
      </p:sp>
      <p:sp>
        <p:nvSpPr>
          <p:cNvPr id="33" name="Rounded Rectangle 32"/>
          <p:cNvSpPr/>
          <p:nvPr/>
        </p:nvSpPr>
        <p:spPr>
          <a:xfrm>
            <a:off x="7258178" y="-190035"/>
            <a:ext cx="1306286" cy="369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solidFill>
                  <a:sysClr val="windowText" lastClr="000000"/>
                </a:solidFill>
              </a:rPr>
              <a:t>모바일</a:t>
            </a:r>
            <a:endParaRPr lang="ko-KR" altLang="en-US" b="1" dirty="0">
              <a:solidFill>
                <a:sysClr val="windowText" lastClr="000000"/>
              </a:solidFill>
            </a:endParaRPr>
          </a:p>
        </p:txBody>
      </p:sp>
      <p:sp>
        <p:nvSpPr>
          <p:cNvPr id="34" name="Rounded Rectangle 33"/>
          <p:cNvSpPr/>
          <p:nvPr/>
        </p:nvSpPr>
        <p:spPr>
          <a:xfrm>
            <a:off x="8939761" y="-190035"/>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ysClr val="windowText" lastClr="000000"/>
                </a:solidFill>
              </a:rPr>
              <a:t>PC</a:t>
            </a:r>
            <a:endParaRPr lang="ko-KR" altLang="en-US" dirty="0">
              <a:solidFill>
                <a:sysClr val="windowText" lastClr="000000"/>
              </a:solidFill>
            </a:endParaRPr>
          </a:p>
        </p:txBody>
      </p:sp>
      <p:sp>
        <p:nvSpPr>
          <p:cNvPr id="35" name="Rounded Rectangle 34"/>
          <p:cNvSpPr/>
          <p:nvPr/>
        </p:nvSpPr>
        <p:spPr>
          <a:xfrm>
            <a:off x="10561218" y="-190035"/>
            <a:ext cx="1306286" cy="3693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ysClr val="windowText" lastClr="000000"/>
                </a:solidFill>
              </a:rPr>
              <a:t>IOT</a:t>
            </a:r>
            <a:endParaRPr lang="ko-KR" altLang="en-US" dirty="0">
              <a:solidFill>
                <a:sysClr val="windowText" lastClr="000000"/>
              </a:solidFill>
            </a:endParaRPr>
          </a:p>
        </p:txBody>
      </p:sp>
      <p:pic>
        <p:nvPicPr>
          <p:cNvPr id="37" name="Picture 36"/>
          <p:cNvPicPr>
            <a:picLocks noChangeAspect="1"/>
          </p:cNvPicPr>
          <p:nvPr/>
        </p:nvPicPr>
        <p:blipFill>
          <a:blip r:embed="rId3"/>
          <a:stretch>
            <a:fillRect/>
          </a:stretch>
        </p:blipFill>
        <p:spPr>
          <a:xfrm>
            <a:off x="5576595" y="814395"/>
            <a:ext cx="1428750" cy="381000"/>
          </a:xfrm>
          <a:prstGeom prst="rect">
            <a:avLst/>
          </a:prstGeom>
        </p:spPr>
      </p:pic>
      <p:pic>
        <p:nvPicPr>
          <p:cNvPr id="38" name="Picture 37"/>
          <p:cNvPicPr>
            <a:picLocks noChangeAspect="1"/>
          </p:cNvPicPr>
          <p:nvPr/>
        </p:nvPicPr>
        <p:blipFill>
          <a:blip r:embed="rId4"/>
          <a:stretch>
            <a:fillRect/>
          </a:stretch>
        </p:blipFill>
        <p:spPr>
          <a:xfrm>
            <a:off x="5595645" y="1247782"/>
            <a:ext cx="1390650" cy="1028700"/>
          </a:xfrm>
          <a:prstGeom prst="rect">
            <a:avLst/>
          </a:prstGeom>
        </p:spPr>
      </p:pic>
      <p:pic>
        <p:nvPicPr>
          <p:cNvPr id="39" name="Picture 38"/>
          <p:cNvPicPr>
            <a:picLocks noChangeAspect="1"/>
          </p:cNvPicPr>
          <p:nvPr/>
        </p:nvPicPr>
        <p:blipFill>
          <a:blip r:embed="rId5"/>
          <a:stretch>
            <a:fillRect/>
          </a:stretch>
        </p:blipFill>
        <p:spPr>
          <a:xfrm>
            <a:off x="7153403" y="814395"/>
            <a:ext cx="4539989" cy="381000"/>
          </a:xfrm>
          <a:prstGeom prst="rect">
            <a:avLst/>
          </a:prstGeom>
        </p:spPr>
      </p:pic>
      <p:sp>
        <p:nvSpPr>
          <p:cNvPr id="40" name="TextBox 39"/>
          <p:cNvSpPr txBox="1"/>
          <p:nvPr/>
        </p:nvSpPr>
        <p:spPr>
          <a:xfrm>
            <a:off x="3730171" y="778332"/>
            <a:ext cx="1901371" cy="369332"/>
          </a:xfrm>
          <a:prstGeom prst="rect">
            <a:avLst/>
          </a:prstGeom>
          <a:noFill/>
        </p:spPr>
        <p:txBody>
          <a:bodyPr wrap="square" rtlCol="0">
            <a:spAutoFit/>
          </a:bodyPr>
          <a:lstStyle/>
          <a:p>
            <a:r>
              <a:rPr lang="ko-KR" altLang="en-US" dirty="0" smtClean="0"/>
              <a:t>상세검색</a:t>
            </a:r>
            <a:r>
              <a:rPr lang="en-US" altLang="ko-KR" dirty="0" smtClean="0"/>
              <a:t>(</a:t>
            </a:r>
            <a:r>
              <a:rPr lang="ko-KR" altLang="en-US" dirty="0" smtClean="0"/>
              <a:t>선택</a:t>
            </a:r>
            <a:r>
              <a:rPr lang="en-US" altLang="ko-KR" dirty="0" smtClean="0"/>
              <a:t>)</a:t>
            </a:r>
            <a:endParaRPr lang="ko-KR" altLang="en-US" dirty="0"/>
          </a:p>
        </p:txBody>
      </p:sp>
      <p:sp>
        <p:nvSpPr>
          <p:cNvPr id="41" name="Rounded Rectangle 40"/>
          <p:cNvSpPr/>
          <p:nvPr/>
        </p:nvSpPr>
        <p:spPr>
          <a:xfrm>
            <a:off x="3860800" y="2472309"/>
            <a:ext cx="8868229" cy="63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검색</a:t>
            </a:r>
            <a:endParaRPr lang="ko-KR" altLang="en-US" dirty="0"/>
          </a:p>
        </p:txBody>
      </p:sp>
      <p:sp>
        <p:nvSpPr>
          <p:cNvPr id="9" name="TextBox 8"/>
          <p:cNvSpPr txBox="1"/>
          <p:nvPr/>
        </p:nvSpPr>
        <p:spPr>
          <a:xfrm>
            <a:off x="0" y="10599576"/>
            <a:ext cx="16256000" cy="1569660"/>
          </a:xfrm>
          <a:prstGeom prst="rect">
            <a:avLst/>
          </a:prstGeom>
          <a:noFill/>
        </p:spPr>
        <p:txBody>
          <a:bodyPr wrap="square" rtlCol="0">
            <a:spAutoFit/>
          </a:bodyPr>
          <a:lstStyle/>
          <a:p>
            <a:pPr algn="ctr"/>
            <a:r>
              <a:rPr lang="ko-KR" altLang="en-US" sz="3200" dirty="0" smtClean="0"/>
              <a:t>검색 결과는 이렇게 뜬다</a:t>
            </a:r>
            <a:r>
              <a:rPr lang="en-US" altLang="ko-KR" sz="3200" dirty="0" smtClean="0"/>
              <a:t>.</a:t>
            </a:r>
          </a:p>
          <a:p>
            <a:pPr algn="ctr"/>
            <a:r>
              <a:rPr lang="ko-KR" altLang="en-US" sz="3200" dirty="0" smtClean="0"/>
              <a:t>아래쪽에 </a:t>
            </a:r>
            <a:r>
              <a:rPr lang="en-US" altLang="ko-KR" sz="3200" dirty="0" smtClean="0"/>
              <a:t>1 2 3 4 5 6 7 .. </a:t>
            </a:r>
            <a:r>
              <a:rPr lang="ko-KR" altLang="en-US" sz="3200" dirty="0" smtClean="0"/>
              <a:t>페이지 형식으로 할지</a:t>
            </a:r>
            <a:endParaRPr lang="en-US" altLang="ko-KR" sz="3200" dirty="0" smtClean="0"/>
          </a:p>
          <a:p>
            <a:pPr algn="ctr"/>
            <a:r>
              <a:rPr lang="ko-KR" altLang="en-US" sz="3200" dirty="0" smtClean="0"/>
              <a:t>페이스북처럼 스크롤 로딩으로 할지 고민중</a:t>
            </a:r>
            <a:r>
              <a:rPr lang="en-US" altLang="ko-KR" sz="3200" dirty="0" smtClean="0"/>
              <a:t>(</a:t>
            </a:r>
            <a:r>
              <a:rPr lang="ko-KR" altLang="en-US" sz="3200" dirty="0" smtClean="0"/>
              <a:t>페이지가 나을 것 같기도 하고</a:t>
            </a:r>
            <a:r>
              <a:rPr lang="en-US" altLang="ko-KR" sz="3200" dirty="0" smtClean="0"/>
              <a:t>)</a:t>
            </a:r>
          </a:p>
        </p:txBody>
      </p:sp>
      <p:sp>
        <p:nvSpPr>
          <p:cNvPr id="3" name="TextBox 2"/>
          <p:cNvSpPr txBox="1"/>
          <p:nvPr/>
        </p:nvSpPr>
        <p:spPr>
          <a:xfrm>
            <a:off x="2108718" y="3549535"/>
            <a:ext cx="4896627" cy="369332"/>
          </a:xfrm>
          <a:prstGeom prst="rect">
            <a:avLst/>
          </a:prstGeom>
          <a:noFill/>
        </p:spPr>
        <p:txBody>
          <a:bodyPr wrap="square" rtlCol="0">
            <a:spAutoFit/>
          </a:bodyPr>
          <a:lstStyle/>
          <a:p>
            <a:r>
              <a:rPr lang="en-US" altLang="ko-KR" dirty="0" smtClean="0"/>
              <a:t>82</a:t>
            </a:r>
            <a:r>
              <a:rPr lang="ko-KR" altLang="en-US" dirty="0" smtClean="0"/>
              <a:t>개의 작품이 존재합니다</a:t>
            </a:r>
            <a:r>
              <a:rPr lang="en-US" altLang="ko-KR" dirty="0" smtClean="0"/>
              <a:t>.</a:t>
            </a:r>
            <a:endParaRPr lang="ko-KR" altLang="en-US" dirty="0"/>
          </a:p>
        </p:txBody>
      </p:sp>
      <p:sp>
        <p:nvSpPr>
          <p:cNvPr id="4" name="Rectangle 3"/>
          <p:cNvSpPr/>
          <p:nvPr/>
        </p:nvSpPr>
        <p:spPr>
          <a:xfrm>
            <a:off x="1082351" y="4049496"/>
            <a:ext cx="14257176" cy="279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1231641" y="4235801"/>
            <a:ext cx="2498530" cy="240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작품</a:t>
            </a:r>
            <a:endParaRPr lang="en-US" altLang="ko-KR" dirty="0" smtClean="0"/>
          </a:p>
          <a:p>
            <a:pPr algn="ctr"/>
            <a:r>
              <a:rPr lang="ko-KR" altLang="en-US" dirty="0" smtClean="0"/>
              <a:t>이미지</a:t>
            </a:r>
            <a:endParaRPr lang="en-US" altLang="ko-KR" dirty="0" smtClean="0"/>
          </a:p>
          <a:p>
            <a:pPr algn="ctr"/>
            <a:r>
              <a:rPr lang="ko-KR" altLang="en-US" dirty="0" smtClean="0"/>
              <a:t>프리뷰</a:t>
            </a:r>
            <a:endParaRPr lang="ko-KR" altLang="en-US" dirty="0"/>
          </a:p>
        </p:txBody>
      </p:sp>
      <p:sp>
        <p:nvSpPr>
          <p:cNvPr id="7" name="TextBox 6"/>
          <p:cNvSpPr txBox="1"/>
          <p:nvPr/>
        </p:nvSpPr>
        <p:spPr>
          <a:xfrm>
            <a:off x="4280678" y="4344990"/>
            <a:ext cx="4703664" cy="584775"/>
          </a:xfrm>
          <a:prstGeom prst="rect">
            <a:avLst/>
          </a:prstGeom>
          <a:noFill/>
        </p:spPr>
        <p:txBody>
          <a:bodyPr wrap="square" rtlCol="0">
            <a:spAutoFit/>
          </a:bodyPr>
          <a:lstStyle/>
          <a:p>
            <a:r>
              <a:rPr lang="ko-KR" altLang="en-US" sz="3200" dirty="0" smtClean="0"/>
              <a:t>작품명</a:t>
            </a:r>
            <a:endParaRPr lang="ko-KR" altLang="en-US" sz="3200" dirty="0"/>
          </a:p>
        </p:txBody>
      </p:sp>
      <p:sp>
        <p:nvSpPr>
          <p:cNvPr id="36" name="TextBox 35"/>
          <p:cNvSpPr txBox="1"/>
          <p:nvPr/>
        </p:nvSpPr>
        <p:spPr>
          <a:xfrm>
            <a:off x="4292081" y="5098420"/>
            <a:ext cx="5262466" cy="923330"/>
          </a:xfrm>
          <a:prstGeom prst="rect">
            <a:avLst/>
          </a:prstGeom>
          <a:noFill/>
        </p:spPr>
        <p:txBody>
          <a:bodyPr wrap="square" rtlCol="0">
            <a:spAutoFit/>
          </a:bodyPr>
          <a:lstStyle/>
          <a:p>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a:t>
            </a:r>
            <a:r>
              <a:rPr lang="en-US" altLang="ko-KR" dirty="0" smtClean="0"/>
              <a:t>…</a:t>
            </a:r>
            <a:endParaRPr lang="ko-KR" altLang="en-US" dirty="0"/>
          </a:p>
        </p:txBody>
      </p:sp>
      <p:sp>
        <p:nvSpPr>
          <p:cNvPr id="10" name="TextBox 9"/>
          <p:cNvSpPr txBox="1"/>
          <p:nvPr/>
        </p:nvSpPr>
        <p:spPr>
          <a:xfrm>
            <a:off x="10266781" y="5195781"/>
            <a:ext cx="2180255" cy="461665"/>
          </a:xfrm>
          <a:prstGeom prst="rect">
            <a:avLst/>
          </a:prstGeom>
          <a:noFill/>
        </p:spPr>
        <p:txBody>
          <a:bodyPr wrap="square" rtlCol="0">
            <a:spAutoFit/>
          </a:bodyPr>
          <a:lstStyle/>
          <a:p>
            <a:r>
              <a:rPr lang="ko-KR" altLang="en-US" sz="2400" dirty="0" smtClean="0"/>
              <a:t>홍길동 외 </a:t>
            </a:r>
            <a:r>
              <a:rPr lang="en-US" altLang="ko-KR" sz="2400" dirty="0" smtClean="0"/>
              <a:t>4</a:t>
            </a:r>
            <a:r>
              <a:rPr lang="ko-KR" altLang="en-US" sz="2400" dirty="0" smtClean="0"/>
              <a:t>명</a:t>
            </a:r>
            <a:endParaRPr lang="ko-KR" altLang="en-US" sz="2400" dirty="0"/>
          </a:p>
        </p:txBody>
      </p:sp>
      <p:sp>
        <p:nvSpPr>
          <p:cNvPr id="42" name="TextBox 41"/>
          <p:cNvSpPr txBox="1"/>
          <p:nvPr/>
        </p:nvSpPr>
        <p:spPr>
          <a:xfrm>
            <a:off x="12824922" y="5195781"/>
            <a:ext cx="2180255" cy="461665"/>
          </a:xfrm>
          <a:prstGeom prst="rect">
            <a:avLst/>
          </a:prstGeom>
          <a:noFill/>
        </p:spPr>
        <p:txBody>
          <a:bodyPr wrap="square" rtlCol="0">
            <a:spAutoFit/>
          </a:bodyPr>
          <a:lstStyle/>
          <a:p>
            <a:r>
              <a:rPr lang="en-US" altLang="ko-KR" sz="2400" dirty="0" smtClean="0"/>
              <a:t>17</a:t>
            </a:r>
            <a:r>
              <a:rPr lang="en-US" altLang="ko-KR" sz="2400" baseline="30000" dirty="0" smtClean="0"/>
              <a:t>th</a:t>
            </a:r>
            <a:r>
              <a:rPr lang="en-US" altLang="ko-KR" sz="2400" dirty="0" smtClean="0"/>
              <a:t> </a:t>
            </a:r>
            <a:r>
              <a:rPr lang="ko-KR" altLang="en-US" sz="2400" dirty="0" smtClean="0"/>
              <a:t>앱잼 대상</a:t>
            </a:r>
            <a:endParaRPr lang="ko-KR" altLang="en-US" sz="2400" dirty="0"/>
          </a:p>
        </p:txBody>
      </p:sp>
      <p:sp>
        <p:nvSpPr>
          <p:cNvPr id="43" name="Rounded Rectangle 42"/>
          <p:cNvSpPr/>
          <p:nvPr/>
        </p:nvSpPr>
        <p:spPr>
          <a:xfrm>
            <a:off x="4375536" y="6379136"/>
            <a:ext cx="911296" cy="25765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게임</a:t>
            </a:r>
            <a:endParaRPr lang="ko-KR" altLang="en-US" sz="1400" b="1" dirty="0">
              <a:solidFill>
                <a:sysClr val="windowText" lastClr="000000"/>
              </a:solidFill>
            </a:endParaRPr>
          </a:p>
        </p:txBody>
      </p:sp>
      <p:sp>
        <p:nvSpPr>
          <p:cNvPr id="44" name="Rounded Rectangle 43"/>
          <p:cNvSpPr/>
          <p:nvPr/>
        </p:nvSpPr>
        <p:spPr>
          <a:xfrm>
            <a:off x="5576595" y="6379136"/>
            <a:ext cx="1028188" cy="29070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모바일</a:t>
            </a:r>
            <a:endParaRPr lang="ko-KR" altLang="en-US" sz="1400" b="1" dirty="0">
              <a:solidFill>
                <a:sysClr val="windowText" lastClr="000000"/>
              </a:solidFill>
            </a:endParaRPr>
          </a:p>
        </p:txBody>
      </p:sp>
      <p:sp>
        <p:nvSpPr>
          <p:cNvPr id="45" name="Rectangle 44"/>
          <p:cNvSpPr/>
          <p:nvPr/>
        </p:nvSpPr>
        <p:spPr>
          <a:xfrm>
            <a:off x="1082351" y="7112553"/>
            <a:ext cx="14257176" cy="279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ectangle 46"/>
          <p:cNvSpPr/>
          <p:nvPr/>
        </p:nvSpPr>
        <p:spPr>
          <a:xfrm>
            <a:off x="1231641" y="7298858"/>
            <a:ext cx="2498530" cy="240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작품</a:t>
            </a:r>
            <a:endParaRPr lang="en-US" altLang="ko-KR" dirty="0" smtClean="0"/>
          </a:p>
          <a:p>
            <a:pPr algn="ctr"/>
            <a:r>
              <a:rPr lang="ko-KR" altLang="en-US" dirty="0" smtClean="0"/>
              <a:t>이미지</a:t>
            </a:r>
            <a:endParaRPr lang="en-US" altLang="ko-KR" dirty="0" smtClean="0"/>
          </a:p>
          <a:p>
            <a:pPr algn="ctr"/>
            <a:r>
              <a:rPr lang="ko-KR" altLang="en-US" dirty="0" smtClean="0"/>
              <a:t>프리뷰</a:t>
            </a:r>
            <a:endParaRPr lang="ko-KR" altLang="en-US" dirty="0"/>
          </a:p>
        </p:txBody>
      </p:sp>
      <p:sp>
        <p:nvSpPr>
          <p:cNvPr id="49" name="TextBox 48"/>
          <p:cNvSpPr txBox="1"/>
          <p:nvPr/>
        </p:nvSpPr>
        <p:spPr>
          <a:xfrm>
            <a:off x="4280678" y="7408047"/>
            <a:ext cx="4703664" cy="584775"/>
          </a:xfrm>
          <a:prstGeom prst="rect">
            <a:avLst/>
          </a:prstGeom>
          <a:noFill/>
        </p:spPr>
        <p:txBody>
          <a:bodyPr wrap="square" rtlCol="0">
            <a:spAutoFit/>
          </a:bodyPr>
          <a:lstStyle/>
          <a:p>
            <a:r>
              <a:rPr lang="ko-KR" altLang="en-US" sz="3200" dirty="0" smtClean="0"/>
              <a:t>작품명</a:t>
            </a:r>
            <a:endParaRPr lang="ko-KR" altLang="en-US" sz="3200" dirty="0"/>
          </a:p>
        </p:txBody>
      </p:sp>
      <p:sp>
        <p:nvSpPr>
          <p:cNvPr id="50" name="TextBox 49"/>
          <p:cNvSpPr txBox="1"/>
          <p:nvPr/>
        </p:nvSpPr>
        <p:spPr>
          <a:xfrm>
            <a:off x="4292081" y="8161477"/>
            <a:ext cx="5262466" cy="923330"/>
          </a:xfrm>
          <a:prstGeom prst="rect">
            <a:avLst/>
          </a:prstGeom>
          <a:noFill/>
        </p:spPr>
        <p:txBody>
          <a:bodyPr wrap="square" rtlCol="0">
            <a:spAutoFit/>
          </a:bodyPr>
          <a:lstStyle/>
          <a:p>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 미리보기입니다</a:t>
            </a:r>
            <a:r>
              <a:rPr lang="en-US" altLang="ko-KR" dirty="0" smtClean="0"/>
              <a:t>. </a:t>
            </a:r>
            <a:r>
              <a:rPr lang="ko-KR" altLang="en-US" dirty="0" smtClean="0"/>
              <a:t>내용</a:t>
            </a:r>
            <a:r>
              <a:rPr lang="en-US" altLang="ko-KR" dirty="0" smtClean="0"/>
              <a:t>…</a:t>
            </a:r>
            <a:endParaRPr lang="ko-KR" altLang="en-US" dirty="0"/>
          </a:p>
        </p:txBody>
      </p:sp>
      <p:sp>
        <p:nvSpPr>
          <p:cNvPr id="51" name="TextBox 50"/>
          <p:cNvSpPr txBox="1"/>
          <p:nvPr/>
        </p:nvSpPr>
        <p:spPr>
          <a:xfrm>
            <a:off x="10266781" y="8258838"/>
            <a:ext cx="2180255" cy="461665"/>
          </a:xfrm>
          <a:prstGeom prst="rect">
            <a:avLst/>
          </a:prstGeom>
          <a:noFill/>
        </p:spPr>
        <p:txBody>
          <a:bodyPr wrap="square" rtlCol="0">
            <a:spAutoFit/>
          </a:bodyPr>
          <a:lstStyle/>
          <a:p>
            <a:r>
              <a:rPr lang="ko-KR" altLang="en-US" sz="2400" dirty="0" smtClean="0"/>
              <a:t>홍길동 외 </a:t>
            </a:r>
            <a:r>
              <a:rPr lang="en-US" altLang="ko-KR" sz="2400" dirty="0" smtClean="0"/>
              <a:t>4</a:t>
            </a:r>
            <a:r>
              <a:rPr lang="ko-KR" altLang="en-US" sz="2400" dirty="0" smtClean="0"/>
              <a:t>명</a:t>
            </a:r>
            <a:endParaRPr lang="ko-KR" altLang="en-US" sz="2400" dirty="0"/>
          </a:p>
        </p:txBody>
      </p:sp>
      <p:sp>
        <p:nvSpPr>
          <p:cNvPr id="52" name="TextBox 51"/>
          <p:cNvSpPr txBox="1"/>
          <p:nvPr/>
        </p:nvSpPr>
        <p:spPr>
          <a:xfrm>
            <a:off x="12824922" y="8258838"/>
            <a:ext cx="2180255" cy="461665"/>
          </a:xfrm>
          <a:prstGeom prst="rect">
            <a:avLst/>
          </a:prstGeom>
          <a:noFill/>
        </p:spPr>
        <p:txBody>
          <a:bodyPr wrap="square" rtlCol="0">
            <a:spAutoFit/>
          </a:bodyPr>
          <a:lstStyle/>
          <a:p>
            <a:r>
              <a:rPr lang="en-US" altLang="ko-KR" sz="2400" dirty="0" smtClean="0"/>
              <a:t>17</a:t>
            </a:r>
            <a:r>
              <a:rPr lang="en-US" altLang="ko-KR" sz="2400" baseline="30000" dirty="0" smtClean="0"/>
              <a:t>th</a:t>
            </a:r>
            <a:r>
              <a:rPr lang="en-US" altLang="ko-KR" sz="2400" dirty="0" smtClean="0"/>
              <a:t> </a:t>
            </a:r>
            <a:r>
              <a:rPr lang="ko-KR" altLang="en-US" sz="2400" dirty="0" smtClean="0"/>
              <a:t>앱잼 대상</a:t>
            </a:r>
            <a:endParaRPr lang="ko-KR" altLang="en-US" sz="2400" dirty="0"/>
          </a:p>
        </p:txBody>
      </p:sp>
      <p:sp>
        <p:nvSpPr>
          <p:cNvPr id="53" name="Rounded Rectangle 52"/>
          <p:cNvSpPr/>
          <p:nvPr/>
        </p:nvSpPr>
        <p:spPr>
          <a:xfrm>
            <a:off x="4375536" y="9442193"/>
            <a:ext cx="911296" cy="25765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게임</a:t>
            </a:r>
            <a:endParaRPr lang="ko-KR" altLang="en-US" sz="1400" b="1" dirty="0">
              <a:solidFill>
                <a:sysClr val="windowText" lastClr="000000"/>
              </a:solidFill>
            </a:endParaRPr>
          </a:p>
        </p:txBody>
      </p:sp>
      <p:sp>
        <p:nvSpPr>
          <p:cNvPr id="54" name="Rounded Rectangle 53"/>
          <p:cNvSpPr/>
          <p:nvPr/>
        </p:nvSpPr>
        <p:spPr>
          <a:xfrm>
            <a:off x="5576595" y="9442193"/>
            <a:ext cx="1028188" cy="29070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solidFill>
                  <a:sysClr val="windowText" lastClr="000000"/>
                </a:solidFill>
              </a:rPr>
              <a:t>모바일</a:t>
            </a:r>
            <a:endParaRPr lang="ko-KR" altLang="en-US" sz="1400" b="1" dirty="0">
              <a:solidFill>
                <a:sysClr val="windowText" lastClr="000000"/>
              </a:solidFill>
            </a:endParaRPr>
          </a:p>
        </p:txBody>
      </p:sp>
    </p:spTree>
    <p:extLst>
      <p:ext uri="{BB962C8B-B14F-4D97-AF65-F5344CB8AC3E}">
        <p14:creationId xmlns:p14="http://schemas.microsoft.com/office/powerpoint/2010/main" val="17516471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620</Words>
  <Application>Microsoft Office PowerPoint</Application>
  <PresentationFormat>Custom</PresentationFormat>
  <Paragraphs>236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맑은 고딕</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최예찬</dc:creator>
  <cp:lastModifiedBy>최예찬</cp:lastModifiedBy>
  <cp:revision>9</cp:revision>
  <dcterms:created xsi:type="dcterms:W3CDTF">2017-08-21T12:30:09Z</dcterms:created>
  <dcterms:modified xsi:type="dcterms:W3CDTF">2017-08-21T13:48:22Z</dcterms:modified>
</cp:coreProperties>
</file>