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1"/>
    <p:restoredTop sz="94707"/>
  </p:normalViewPr>
  <p:slideViewPr>
    <p:cSldViewPr snapToGrid="0" snapToObjects="1">
      <p:cViewPr varScale="1">
        <p:scale>
          <a:sx n="146" d="100"/>
          <a:sy n="14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8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16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1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7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6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7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6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751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02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91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0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C303-6532-0B4E-B831-E228BA123C40}" type="datetimeFigureOut">
              <a:rPr kumimoji="1" lang="ko-KR" altLang="en-US" smtClean="0"/>
              <a:t>2017. 12. 17.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D858-B81A-E341-8B61-8CF2779351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김진원</dc:creator>
  <cp:lastModifiedBy>김진원</cp:lastModifiedBy>
  <cp:revision>1</cp:revision>
  <dcterms:created xsi:type="dcterms:W3CDTF">2017-12-16T19:01:23Z</dcterms:created>
  <dcterms:modified xsi:type="dcterms:W3CDTF">2017-12-16T19:05:07Z</dcterms:modified>
</cp:coreProperties>
</file>