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DF0"/>
    <a:srgbClr val="ED7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100" d="100"/>
          <a:sy n="100" d="100"/>
        </p:scale>
        <p:origin x="1000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7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133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6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9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3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68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08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81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4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3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764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DDF0"/>
            </a:gs>
            <a:gs pos="100000">
              <a:srgbClr val="ED7C59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4AFE-3647-9245-95CA-23FFFFD3DB15}" type="datetimeFigureOut">
              <a:rPr kumimoji="1" lang="ko-KR" altLang="en-US" smtClean="0"/>
              <a:pPr/>
              <a:t>2017. 6. 14.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CC03-1496-8E49-B3E4-C2A80AC8C65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051443" y="2293970"/>
            <a:ext cx="3949702" cy="2061716"/>
            <a:chOff x="3606041" y="2997843"/>
            <a:chExt cx="3949702" cy="2061716"/>
          </a:xfrm>
        </p:grpSpPr>
        <p:sp>
          <p:nvSpPr>
            <p:cNvPr id="5" name="직사각형 4"/>
            <p:cNvSpPr/>
            <p:nvPr/>
          </p:nvSpPr>
          <p:spPr>
            <a:xfrm>
              <a:off x="3773347" y="2997843"/>
              <a:ext cx="3615092" cy="103014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3945668" y="3064917"/>
              <a:ext cx="32704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400" dirty="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포트폴리오</a:t>
              </a:r>
              <a:endParaRPr kumimoji="1" lang="ko-KR" altLang="en-US" sz="54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  <p:sp>
          <p:nvSpPr>
            <p:cNvPr id="6" name="직사각형 4"/>
            <p:cNvSpPr/>
            <p:nvPr/>
          </p:nvSpPr>
          <p:spPr>
            <a:xfrm>
              <a:off x="3606041" y="5041558"/>
              <a:ext cx="3949702" cy="18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텍스트 상자 6"/>
            <p:cNvSpPr txBox="1"/>
            <p:nvPr/>
          </p:nvSpPr>
          <p:spPr>
            <a:xfrm>
              <a:off x="4789175" y="4641448"/>
              <a:ext cx="1675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10511</a:t>
              </a:r>
              <a:r>
                <a:rPr kumimoji="1" lang="ko-KR" altLang="en-US" sz="2000" dirty="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 박태욱</a:t>
              </a:r>
              <a:endParaRPr kumimoji="1" lang="ko-KR" altLang="en-US" sz="20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</p:grpSp>
      <p:sp>
        <p:nvSpPr>
          <p:cNvPr id="12" name="텍스트 상자 11"/>
          <p:cNvSpPr txBox="1"/>
          <p:nvPr/>
        </p:nvSpPr>
        <p:spPr>
          <a:xfrm>
            <a:off x="5404299" y="4386464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  <a:latin typeface="NanumBarunGothic Light" charset="-127"/>
                <a:ea typeface="NanumBarunGothic Light" charset="-127"/>
                <a:cs typeface="NanumBarunGothic Light" charset="-127"/>
              </a:rPr>
              <a:t>Developer</a:t>
            </a:r>
            <a:endParaRPr kumimoji="1" lang="ko-KR" altLang="en-US" dirty="0">
              <a:solidFill>
                <a:schemeClr val="bg1"/>
              </a:solidFill>
              <a:latin typeface="NanumBarunGothic Light" charset="-127"/>
              <a:ea typeface="NanumBarunGothic Light" charset="-127"/>
              <a:cs typeface="NanumBarunGothic Light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6899" y="5008283"/>
            <a:ext cx="12072730" cy="1652207"/>
            <a:chOff x="66899" y="4951133"/>
            <a:chExt cx="12072730" cy="1652207"/>
          </a:xfrm>
        </p:grpSpPr>
        <p:grpSp>
          <p:nvGrpSpPr>
            <p:cNvPr id="22" name="그룹 21"/>
            <p:cNvGrpSpPr/>
            <p:nvPr/>
          </p:nvGrpSpPr>
          <p:grpSpPr>
            <a:xfrm rot="5400000">
              <a:off x="6081831" y="4414232"/>
              <a:ext cx="1099597" cy="2199186"/>
              <a:chOff x="1" y="706059"/>
              <a:chExt cx="1099597" cy="2199186"/>
            </a:xfrm>
          </p:grpSpPr>
          <p:sp>
            <p:nvSpPr>
              <p:cNvPr id="13" name="삼각형 1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" name="삼각형 16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5400000">
              <a:off x="4982237" y="4953949"/>
              <a:ext cx="1099597" cy="2199186"/>
              <a:chOff x="1" y="706059"/>
              <a:chExt cx="1099597" cy="2199186"/>
            </a:xfrm>
          </p:grpSpPr>
          <p:sp>
            <p:nvSpPr>
              <p:cNvPr id="24" name="삼각형 23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" name="삼각형 24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27" name="삼각형 2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8" name="삼각형 2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43" name="삼각형 4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4" name="삼각형 4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7191408" y="4951148"/>
              <a:ext cx="1099597" cy="2199186"/>
              <a:chOff x="1" y="706059"/>
              <a:chExt cx="1099597" cy="2199186"/>
            </a:xfrm>
          </p:grpSpPr>
          <p:sp>
            <p:nvSpPr>
              <p:cNvPr id="46" name="삼각형 45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7" name="삼각형 46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49" name="삼각형 4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50" name="삼각형 4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52" name="삼각형 51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53" name="삼각형 52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rot="5400000">
              <a:off x="8285265" y="4401346"/>
              <a:ext cx="1099597" cy="2199186"/>
              <a:chOff x="1" y="706059"/>
              <a:chExt cx="1099597" cy="2199186"/>
            </a:xfrm>
          </p:grpSpPr>
          <p:sp>
            <p:nvSpPr>
              <p:cNvPr id="55" name="삼각형 54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56" name="삼각형 55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16200000">
              <a:off x="9372001" y="4936855"/>
              <a:ext cx="1099597" cy="2199186"/>
              <a:chOff x="1" y="706059"/>
              <a:chExt cx="1099597" cy="2199186"/>
            </a:xfrm>
          </p:grpSpPr>
          <p:sp>
            <p:nvSpPr>
              <p:cNvPr id="58" name="삼각형 57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59" name="삼각형 58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 rot="5400000">
              <a:off x="10490237" y="4401339"/>
              <a:ext cx="1099597" cy="2199186"/>
              <a:chOff x="1" y="706059"/>
              <a:chExt cx="1099597" cy="2199186"/>
            </a:xfrm>
          </p:grpSpPr>
          <p:sp>
            <p:nvSpPr>
              <p:cNvPr id="61" name="삼각형 6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2" name="삼각형 6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66899" y="379760"/>
            <a:ext cx="12072730" cy="1652207"/>
            <a:chOff x="66899" y="4951133"/>
            <a:chExt cx="12072730" cy="1652207"/>
          </a:xfrm>
        </p:grpSpPr>
        <p:grpSp>
          <p:nvGrpSpPr>
            <p:cNvPr id="65" name="그룹 64"/>
            <p:cNvGrpSpPr/>
            <p:nvPr/>
          </p:nvGrpSpPr>
          <p:grpSpPr>
            <a:xfrm rot="5400000">
              <a:off x="6081831" y="4414232"/>
              <a:ext cx="1099597" cy="2199186"/>
              <a:chOff x="1" y="706059"/>
              <a:chExt cx="1099597" cy="2199186"/>
            </a:xfrm>
          </p:grpSpPr>
          <p:sp>
            <p:nvSpPr>
              <p:cNvPr id="93" name="삼각형 9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4" name="삼각형 9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 rot="5400000">
              <a:off x="4982237" y="4953949"/>
              <a:ext cx="1099597" cy="2199186"/>
              <a:chOff x="1" y="706059"/>
              <a:chExt cx="1099597" cy="2199186"/>
            </a:xfrm>
          </p:grpSpPr>
          <p:sp>
            <p:nvSpPr>
              <p:cNvPr id="91" name="삼각형 9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2" name="삼각형 9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89" name="삼각형 8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0" name="삼각형 8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87" name="삼각형 8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8" name="삼각형 8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5400000">
              <a:off x="7191408" y="4951148"/>
              <a:ext cx="1099597" cy="2199186"/>
              <a:chOff x="1" y="706059"/>
              <a:chExt cx="1099597" cy="2199186"/>
            </a:xfrm>
          </p:grpSpPr>
          <p:sp>
            <p:nvSpPr>
              <p:cNvPr id="85" name="삼각형 84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6" name="삼각형 85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83" name="삼각형 8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4" name="삼각형 8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81" name="삼각형 8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2" name="삼각형 8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5400000">
              <a:off x="8285265" y="4401346"/>
              <a:ext cx="1099597" cy="2199186"/>
              <a:chOff x="1" y="706059"/>
              <a:chExt cx="1099597" cy="2199186"/>
            </a:xfrm>
          </p:grpSpPr>
          <p:sp>
            <p:nvSpPr>
              <p:cNvPr id="79" name="삼각형 7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80" name="삼각형 7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 rot="16200000">
              <a:off x="9372001" y="4936855"/>
              <a:ext cx="1099597" cy="2199186"/>
              <a:chOff x="1" y="706059"/>
              <a:chExt cx="1099597" cy="2199186"/>
            </a:xfrm>
          </p:grpSpPr>
          <p:sp>
            <p:nvSpPr>
              <p:cNvPr id="77" name="삼각형 7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삼각형 7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10490237" y="4401339"/>
              <a:ext cx="1099597" cy="2199186"/>
              <a:chOff x="1" y="706059"/>
              <a:chExt cx="1099597" cy="2199186"/>
            </a:xfrm>
          </p:grpSpPr>
          <p:sp>
            <p:nvSpPr>
              <p:cNvPr id="75" name="삼각형 74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6" name="삼각형 75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95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6200000">
            <a:off x="8450940" y="1899560"/>
            <a:ext cx="5476711" cy="1652191"/>
            <a:chOff x="66899" y="4951147"/>
            <a:chExt cx="5476711" cy="1652191"/>
          </a:xfrm>
        </p:grpSpPr>
        <p:sp>
          <p:nvSpPr>
            <p:cNvPr id="5" name="삼각형 4"/>
            <p:cNvSpPr/>
            <p:nvPr/>
          </p:nvSpPr>
          <p:spPr>
            <a:xfrm rot="16200000">
              <a:off x="4432442" y="5503745"/>
              <a:ext cx="1099594" cy="1099592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16" name="삼각형 15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" name="삼각형 16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14" name="삼각형 13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삼각형 14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12" name="삼각형 11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" name="삼각형 12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10" name="삼각형 9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" name="삼각형 10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42074" y="312770"/>
            <a:ext cx="3615092" cy="1030146"/>
            <a:chOff x="342074" y="312770"/>
            <a:chExt cx="3615092" cy="1030146"/>
          </a:xfrm>
        </p:grpSpPr>
        <p:sp>
          <p:nvSpPr>
            <p:cNvPr id="19" name="직사각형 18"/>
            <p:cNvSpPr/>
            <p:nvPr/>
          </p:nvSpPr>
          <p:spPr>
            <a:xfrm>
              <a:off x="342074" y="312770"/>
              <a:ext cx="3615092" cy="103014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1364354" y="366178"/>
              <a:ext cx="1418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400" dirty="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목차</a:t>
              </a:r>
              <a:endParaRPr kumimoji="1" lang="ko-KR" altLang="en-US" sz="54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42074" y="1794359"/>
            <a:ext cx="569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LoremIpsum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Dolor sit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amet</a:t>
            </a:r>
            <a:endParaRPr lang="ko-KR" altLang="en-US" sz="28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610532" y="2317579"/>
            <a:ext cx="5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Lorem Ipsum dolor sit </a:t>
            </a:r>
            <a:r>
              <a:rPr lang="en-US" altLang="ko-KR" dirty="0" err="1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amet</a:t>
            </a:r>
            <a:endParaRPr lang="ko-KR" altLang="en-US" dirty="0">
              <a:solidFill>
                <a:schemeClr val="bg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610532" y="2639442"/>
            <a:ext cx="5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Lorem Ipsum dolor sit </a:t>
            </a:r>
            <a:r>
              <a:rPr lang="en-US" altLang="ko-KR" dirty="0" err="1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amet</a:t>
            </a:r>
            <a:endParaRPr lang="ko-KR" altLang="en-US" dirty="0">
              <a:solidFill>
                <a:schemeClr val="bg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329195" y="3330637"/>
            <a:ext cx="569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LoremIpsum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Dolor sit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amet</a:t>
            </a:r>
            <a:endParaRPr lang="ko-KR" altLang="en-US" sz="28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597653" y="3853857"/>
            <a:ext cx="5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Lorem Ipsum dolor sit </a:t>
            </a:r>
            <a:r>
              <a:rPr lang="en-US" altLang="ko-KR" dirty="0" err="1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amet</a:t>
            </a:r>
            <a:endParaRPr lang="ko-KR" altLang="en-US" dirty="0">
              <a:solidFill>
                <a:schemeClr val="bg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597653" y="4175720"/>
            <a:ext cx="56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Lorem Ipsum dolor sit </a:t>
            </a:r>
            <a:r>
              <a:rPr lang="en-US" altLang="ko-KR" dirty="0" err="1" smtClean="0">
                <a:solidFill>
                  <a:schemeClr val="bg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amet</a:t>
            </a:r>
            <a:endParaRPr lang="ko-KR" altLang="en-US" dirty="0">
              <a:solidFill>
                <a:schemeClr val="bg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4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6200000">
            <a:off x="8450940" y="1899560"/>
            <a:ext cx="5476711" cy="1652191"/>
            <a:chOff x="66899" y="4951147"/>
            <a:chExt cx="5476711" cy="1652191"/>
          </a:xfrm>
        </p:grpSpPr>
        <p:sp>
          <p:nvSpPr>
            <p:cNvPr id="5" name="삼각형 4"/>
            <p:cNvSpPr/>
            <p:nvPr/>
          </p:nvSpPr>
          <p:spPr>
            <a:xfrm rot="16200000">
              <a:off x="4432442" y="5503745"/>
              <a:ext cx="1099594" cy="1099592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16" name="삼각형 15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" name="삼각형 16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14" name="삼각형 13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삼각형 14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12" name="삼각형 11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" name="삼각형 12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10" name="삼각형 9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" name="삼각형 10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42074" y="312770"/>
            <a:ext cx="3615092" cy="1030146"/>
            <a:chOff x="342074" y="312770"/>
            <a:chExt cx="3615092" cy="1030146"/>
          </a:xfrm>
        </p:grpSpPr>
        <p:sp>
          <p:nvSpPr>
            <p:cNvPr id="19" name="직사각형 18"/>
            <p:cNvSpPr/>
            <p:nvPr/>
          </p:nvSpPr>
          <p:spPr>
            <a:xfrm>
              <a:off x="342074" y="312770"/>
              <a:ext cx="3615092" cy="103014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822975" y="366178"/>
              <a:ext cx="26532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40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지원동기</a:t>
              </a:r>
              <a:endParaRPr kumimoji="1" lang="ko-KR" altLang="en-US" sz="54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</p:grpSp>
      <p:sp>
        <p:nvSpPr>
          <p:cNvPr id="21" name="TextBox 24"/>
          <p:cNvSpPr txBox="1"/>
          <p:nvPr/>
        </p:nvSpPr>
        <p:spPr>
          <a:xfrm>
            <a:off x="342074" y="1794359"/>
            <a:ext cx="569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LoremIpsum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Dolor sit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amet</a:t>
            </a:r>
            <a:endParaRPr lang="ko-KR" altLang="en-US" sz="28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29195" y="2998967"/>
            <a:ext cx="569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LoremIpsum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Dolor sit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amet</a:t>
            </a:r>
            <a:endParaRPr lang="ko-KR" altLang="en-US" sz="28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342074" y="4203575"/>
            <a:ext cx="569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LoremIpsum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Dolor sit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amet</a:t>
            </a:r>
            <a:endParaRPr lang="ko-KR" altLang="en-US" sz="2800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9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6200000">
            <a:off x="8450940" y="1899560"/>
            <a:ext cx="5476711" cy="1652191"/>
            <a:chOff x="66899" y="4951147"/>
            <a:chExt cx="5476711" cy="1652191"/>
          </a:xfrm>
        </p:grpSpPr>
        <p:sp>
          <p:nvSpPr>
            <p:cNvPr id="32" name="삼각형 31"/>
            <p:cNvSpPr/>
            <p:nvPr/>
          </p:nvSpPr>
          <p:spPr>
            <a:xfrm rot="16200000">
              <a:off x="4432442" y="5503745"/>
              <a:ext cx="1099594" cy="1099592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29" name="삼각형 2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0" name="삼각형 2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27" name="삼각형 2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8" name="삼각형 2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23" name="삼각형 2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삼각형 2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21" name="삼각형 2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삼각형 2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342074" y="312770"/>
            <a:ext cx="3615092" cy="1030146"/>
            <a:chOff x="342074" y="312770"/>
            <a:chExt cx="3615092" cy="1030146"/>
          </a:xfrm>
        </p:grpSpPr>
        <p:sp>
          <p:nvSpPr>
            <p:cNvPr id="36" name="직사각형 35"/>
            <p:cNvSpPr/>
            <p:nvPr/>
          </p:nvSpPr>
          <p:spPr>
            <a:xfrm>
              <a:off x="342074" y="312770"/>
              <a:ext cx="3615092" cy="103014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텍스트 상자 36"/>
            <p:cNvSpPr txBox="1"/>
            <p:nvPr/>
          </p:nvSpPr>
          <p:spPr>
            <a:xfrm>
              <a:off x="1364354" y="366178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40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소스</a:t>
              </a:r>
              <a:endParaRPr kumimoji="1" lang="ko-KR" altLang="en-US" sz="54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</p:grpSp>
      <p:pic>
        <p:nvPicPr>
          <p:cNvPr id="1026" name="Picture 2" descr="C:\Users\baduk\Desktop\선린톤포트폴리오사진\DB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0" y="400577"/>
            <a:ext cx="3028950" cy="3571817"/>
          </a:xfrm>
          <a:prstGeom prst="rect">
            <a:avLst/>
          </a:prstGeom>
          <a:noFill/>
        </p:spPr>
      </p:pic>
      <p:pic>
        <p:nvPicPr>
          <p:cNvPr id="1027" name="Picture 3" descr="C:\Users\baduk\Desktop\선린톤포트폴리오사진\DB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1624767"/>
            <a:ext cx="3338984" cy="2556707"/>
          </a:xfrm>
          <a:prstGeom prst="rect">
            <a:avLst/>
          </a:prstGeom>
          <a:noFill/>
        </p:spPr>
      </p:pic>
      <p:pic>
        <p:nvPicPr>
          <p:cNvPr id="1028" name="Picture 4" descr="C:\Users\baduk\Desktop\선린톤포트폴리오사진\DB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1934" y="4181474"/>
            <a:ext cx="4323797" cy="2457451"/>
          </a:xfrm>
          <a:prstGeom prst="rect">
            <a:avLst/>
          </a:prstGeom>
          <a:noFill/>
        </p:spPr>
      </p:pic>
      <p:pic>
        <p:nvPicPr>
          <p:cNvPr id="1029" name="Picture 5" descr="C:\Users\baduk\Desktop\선린톤포트폴리오사진\DB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790" y="4459124"/>
            <a:ext cx="3237119" cy="200977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4681" y="1863320"/>
            <a:ext cx="330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MongoDB</a:t>
            </a:r>
            <a:r>
              <a:rPr lang="ko-KR" altLang="en-US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연동을 이용한</a:t>
            </a:r>
            <a:endParaRPr lang="en-US" altLang="ko-KR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회원가입</a:t>
            </a:r>
            <a:r>
              <a:rPr lang="en-US" altLang="ko-KR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로그인 서버 입니다</a:t>
            </a:r>
            <a:endParaRPr lang="ko-KR" altLang="en-US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5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 rot="16200000">
            <a:off x="8450940" y="1899560"/>
            <a:ext cx="5476711" cy="1652191"/>
            <a:chOff x="66899" y="4951147"/>
            <a:chExt cx="5476711" cy="1652191"/>
          </a:xfrm>
        </p:grpSpPr>
        <p:sp>
          <p:nvSpPr>
            <p:cNvPr id="32" name="삼각형 31"/>
            <p:cNvSpPr/>
            <p:nvPr/>
          </p:nvSpPr>
          <p:spPr>
            <a:xfrm rot="16200000">
              <a:off x="4432442" y="5503745"/>
              <a:ext cx="1099594" cy="1099592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3" name="그룹 6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29" name="삼각형 2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0" name="삼각형 2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4" name="그룹 7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27" name="삼각형 2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8" name="삼각형 2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5" name="그룹 9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23" name="삼각형 2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삼각형 2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" name="그룹 10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21" name="삼각형 2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삼각형 2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7" name="그룹 38"/>
          <p:cNvGrpSpPr/>
          <p:nvPr/>
        </p:nvGrpSpPr>
        <p:grpSpPr>
          <a:xfrm>
            <a:off x="342074" y="312770"/>
            <a:ext cx="3615092" cy="1030146"/>
            <a:chOff x="342074" y="312770"/>
            <a:chExt cx="3615092" cy="1030146"/>
          </a:xfrm>
        </p:grpSpPr>
        <p:sp>
          <p:nvSpPr>
            <p:cNvPr id="36" name="직사각형 35"/>
            <p:cNvSpPr/>
            <p:nvPr/>
          </p:nvSpPr>
          <p:spPr>
            <a:xfrm>
              <a:off x="342074" y="312770"/>
              <a:ext cx="3615092" cy="103014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텍스트 상자 36"/>
            <p:cNvSpPr txBox="1"/>
            <p:nvPr/>
          </p:nvSpPr>
          <p:spPr>
            <a:xfrm>
              <a:off x="1364354" y="366178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40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소스</a:t>
              </a:r>
              <a:endParaRPr kumimoji="1" lang="ko-KR" altLang="en-US" sz="54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</p:grpSp>
      <p:pic>
        <p:nvPicPr>
          <p:cNvPr id="2050" name="Picture 2" descr="C:\Users\baduk\Desktop\선린톤포트폴리오사진\FTP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688" y="2466975"/>
            <a:ext cx="3052762" cy="3952875"/>
          </a:xfrm>
          <a:prstGeom prst="rect">
            <a:avLst/>
          </a:prstGeom>
          <a:noFill/>
        </p:spPr>
      </p:pic>
      <p:pic>
        <p:nvPicPr>
          <p:cNvPr id="2051" name="Picture 3" descr="C:\Users\baduk\Desktop\선린톤포트폴리오사진\FTP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410" y="1721025"/>
            <a:ext cx="4676775" cy="4581115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073575" y="1401655"/>
            <a:ext cx="330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서버로 파일을 보낼 수 있는</a:t>
            </a:r>
            <a:endParaRPr lang="en-US" altLang="ko-KR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endParaRPr lang="en-US" altLang="ko-KR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FTP </a:t>
            </a:r>
            <a:r>
              <a:rPr lang="ko-KR" altLang="en-US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서버입니다</a:t>
            </a:r>
            <a:r>
              <a:rPr lang="en-US" altLang="ko-KR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54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6899" y="4982883"/>
            <a:ext cx="12072730" cy="1652207"/>
            <a:chOff x="66899" y="4951133"/>
            <a:chExt cx="12072730" cy="1652207"/>
          </a:xfrm>
        </p:grpSpPr>
        <p:grpSp>
          <p:nvGrpSpPr>
            <p:cNvPr id="5" name="그룹 4"/>
            <p:cNvGrpSpPr/>
            <p:nvPr/>
          </p:nvGrpSpPr>
          <p:grpSpPr>
            <a:xfrm rot="5400000">
              <a:off x="6081831" y="4414232"/>
              <a:ext cx="1099597" cy="2199186"/>
              <a:chOff x="1" y="706059"/>
              <a:chExt cx="1099597" cy="2199186"/>
            </a:xfrm>
          </p:grpSpPr>
          <p:sp>
            <p:nvSpPr>
              <p:cNvPr id="33" name="삼각형 3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4" name="삼각형 3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5400000">
              <a:off x="4982237" y="4953949"/>
              <a:ext cx="1099597" cy="2199186"/>
              <a:chOff x="1" y="706059"/>
              <a:chExt cx="1099597" cy="2199186"/>
            </a:xfrm>
          </p:grpSpPr>
          <p:sp>
            <p:nvSpPr>
              <p:cNvPr id="31" name="삼각형 3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삼각형 3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3894218" y="4401353"/>
              <a:ext cx="1099597" cy="2199186"/>
              <a:chOff x="1" y="706059"/>
              <a:chExt cx="1099597" cy="2199186"/>
            </a:xfrm>
          </p:grpSpPr>
          <p:sp>
            <p:nvSpPr>
              <p:cNvPr id="29" name="삼각형 2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0" name="삼각형 2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2820128" y="4951148"/>
              <a:ext cx="1099597" cy="2199186"/>
              <a:chOff x="1" y="706059"/>
              <a:chExt cx="1099597" cy="2199186"/>
            </a:xfrm>
          </p:grpSpPr>
          <p:sp>
            <p:nvSpPr>
              <p:cNvPr id="27" name="삼각형 2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8" name="삼각형 2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5400000">
              <a:off x="7191408" y="4951148"/>
              <a:ext cx="1099597" cy="2199186"/>
              <a:chOff x="1" y="706059"/>
              <a:chExt cx="1099597" cy="2199186"/>
            </a:xfrm>
          </p:grpSpPr>
          <p:sp>
            <p:nvSpPr>
              <p:cNvPr id="25" name="삼각형 24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6" name="삼각형 25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6200000">
              <a:off x="1713626" y="4414231"/>
              <a:ext cx="1099597" cy="2199186"/>
              <a:chOff x="1" y="706059"/>
              <a:chExt cx="1099597" cy="2199186"/>
            </a:xfrm>
          </p:grpSpPr>
          <p:sp>
            <p:nvSpPr>
              <p:cNvPr id="23" name="삼각형 22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삼각형 23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5400000">
              <a:off x="616693" y="4951146"/>
              <a:ext cx="1099597" cy="2199186"/>
              <a:chOff x="1" y="706059"/>
              <a:chExt cx="1099597" cy="2199186"/>
            </a:xfrm>
          </p:grpSpPr>
          <p:sp>
            <p:nvSpPr>
              <p:cNvPr id="21" name="삼각형 20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삼각형 21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5400000">
              <a:off x="8285265" y="4401346"/>
              <a:ext cx="1099597" cy="2199186"/>
              <a:chOff x="1" y="706059"/>
              <a:chExt cx="1099597" cy="2199186"/>
            </a:xfrm>
          </p:grpSpPr>
          <p:sp>
            <p:nvSpPr>
              <p:cNvPr id="19" name="삼각형 18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" name="삼각형 19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6200000">
              <a:off x="9372001" y="4936855"/>
              <a:ext cx="1099597" cy="2199186"/>
              <a:chOff x="1" y="706059"/>
              <a:chExt cx="1099597" cy="2199186"/>
            </a:xfrm>
          </p:grpSpPr>
          <p:sp>
            <p:nvSpPr>
              <p:cNvPr id="17" name="삼각형 16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8" name="삼각형 17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5400000">
              <a:off x="10490237" y="4401339"/>
              <a:ext cx="1099597" cy="2199186"/>
              <a:chOff x="1" y="706059"/>
              <a:chExt cx="1099597" cy="2199186"/>
            </a:xfrm>
          </p:grpSpPr>
          <p:sp>
            <p:nvSpPr>
              <p:cNvPr id="15" name="삼각형 14"/>
              <p:cNvSpPr/>
              <p:nvPr/>
            </p:nvSpPr>
            <p:spPr>
              <a:xfrm>
                <a:off x="2" y="706059"/>
                <a:ext cx="1099596" cy="109959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삼각형 15"/>
              <p:cNvSpPr/>
              <p:nvPr/>
            </p:nvSpPr>
            <p:spPr>
              <a:xfrm rot="10800000">
                <a:off x="1" y="1805653"/>
                <a:ext cx="1099594" cy="1099592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4274286" y="2037962"/>
            <a:ext cx="3615092" cy="1030146"/>
            <a:chOff x="342074" y="312770"/>
            <a:chExt cx="3615092" cy="1030146"/>
          </a:xfrm>
        </p:grpSpPr>
        <p:sp>
          <p:nvSpPr>
            <p:cNvPr id="36" name="직사각형 35"/>
            <p:cNvSpPr/>
            <p:nvPr/>
          </p:nvSpPr>
          <p:spPr>
            <a:xfrm>
              <a:off x="342074" y="312770"/>
              <a:ext cx="3615092" cy="103014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텍스트 상자 36"/>
            <p:cNvSpPr txBox="1"/>
            <p:nvPr/>
          </p:nvSpPr>
          <p:spPr>
            <a:xfrm>
              <a:off x="1748708" y="366178"/>
              <a:ext cx="801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400" smtClean="0">
                  <a:solidFill>
                    <a:schemeClr val="bg1"/>
                  </a:solidFill>
                  <a:latin typeface="NanumBarunGothic" charset="-127"/>
                  <a:ea typeface="NanumBarunGothic" charset="-127"/>
                  <a:cs typeface="NanumBarunGothic" charset="-127"/>
                </a:rPr>
                <a:t>끝</a:t>
              </a:r>
              <a:endParaRPr kumimoji="1" lang="ko-KR" altLang="en-US" sz="5400" dirty="0">
                <a:solidFill>
                  <a:schemeClr val="bg1"/>
                </a:solidFill>
                <a:latin typeface="NanumBarunGothic" charset="-127"/>
                <a:ea typeface="NanumBarunGothic" charset="-127"/>
                <a:cs typeface="NanumBarunGothic" charset="-127"/>
              </a:endParaRPr>
            </a:p>
          </p:txBody>
        </p:sp>
      </p:grpSp>
      <p:sp>
        <p:nvSpPr>
          <p:cNvPr id="38" name="직사각형 4"/>
          <p:cNvSpPr/>
          <p:nvPr/>
        </p:nvSpPr>
        <p:spPr>
          <a:xfrm>
            <a:off x="2577081" y="3931170"/>
            <a:ext cx="7200000" cy="1800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텍스트 상자 38"/>
          <p:cNvSpPr txBox="1"/>
          <p:nvPr/>
        </p:nvSpPr>
        <p:spPr>
          <a:xfrm>
            <a:off x="2946175" y="3513545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  <a:latin typeface="NanumBarunGothic Light" charset="-127"/>
                <a:ea typeface="NanumBarunGothic Light" charset="-127"/>
                <a:cs typeface="NanumBarunGothic Light" charset="-127"/>
              </a:rPr>
              <a:t>아래 깃허브 링크에 들어가시면 모두 한번에 확인이 가능합니다</a:t>
            </a:r>
            <a:r>
              <a:rPr kumimoji="1" lang="en-US" altLang="ko-KR" dirty="0" smtClean="0">
                <a:solidFill>
                  <a:schemeClr val="bg1"/>
                </a:solidFill>
                <a:latin typeface="NanumBarunGothic Light" charset="-127"/>
                <a:ea typeface="NanumBarunGothic Light" charset="-127"/>
                <a:cs typeface="NanumBarunGothic Light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NanumBarunGothic Light" charset="-127"/>
              <a:ea typeface="NanumBarunGothic Light" charset="-127"/>
              <a:cs typeface="NanumBarunGothic Light" charset="-127"/>
            </a:endParaRPr>
          </a:p>
        </p:txBody>
      </p:sp>
      <p:sp>
        <p:nvSpPr>
          <p:cNvPr id="40" name="텍스트 상자 39"/>
          <p:cNvSpPr txBox="1"/>
          <p:nvPr/>
        </p:nvSpPr>
        <p:spPr>
          <a:xfrm>
            <a:off x="4469520" y="4073838"/>
            <a:ext cx="302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  <a:latin typeface="NanumBarunGothic Light" charset="-127"/>
                <a:ea typeface="NanumBarunGothic Light" charset="-127"/>
                <a:cs typeface="NanumBarunGothic Light" charset="-127"/>
              </a:rPr>
              <a:t>https://</a:t>
            </a:r>
            <a:r>
              <a:rPr kumimoji="1" lang="en-US" altLang="ko-KR" dirty="0" err="1" smtClean="0">
                <a:solidFill>
                  <a:schemeClr val="bg1"/>
                </a:solidFill>
                <a:latin typeface="NanumBarunGothic Light" charset="-127"/>
                <a:ea typeface="NanumBarunGothic Light" charset="-127"/>
                <a:cs typeface="NanumBarunGothic Light" charset="-127"/>
              </a:rPr>
              <a:t>github.com</a:t>
            </a:r>
            <a:r>
              <a:rPr kumimoji="1" lang="en-US" altLang="ko-KR" dirty="0" smtClean="0">
                <a:solidFill>
                  <a:schemeClr val="bg1"/>
                </a:solidFill>
                <a:latin typeface="NanumBarunGothic Light" charset="-127"/>
                <a:ea typeface="NanumBarunGothic Light" charset="-127"/>
                <a:cs typeface="NanumBarunGothic Light" charset="-127"/>
              </a:rPr>
              <a:t>/akat32</a:t>
            </a:r>
            <a:endParaRPr kumimoji="1" lang="ko-KR" altLang="en-US" dirty="0">
              <a:solidFill>
                <a:schemeClr val="bg1"/>
              </a:solidFill>
              <a:latin typeface="NanumBarunGothic Light" charset="-127"/>
              <a:ea typeface="NanumBarunGothic Light" charset="-127"/>
              <a:cs typeface="NanumBarunGothic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3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81</Words>
  <Application>Microsoft Macintosh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ExtraBold</vt:lpstr>
      <vt:lpstr>맑은 고딕</vt:lpstr>
      <vt:lpstr>NanumBarunGothic</vt:lpstr>
      <vt:lpstr>NanumBarunGothic Light</vt:lpstr>
      <vt:lpstr>NanumSquare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김진원</dc:creator>
  <cp:lastModifiedBy>김진원</cp:lastModifiedBy>
  <cp:revision>17</cp:revision>
  <dcterms:created xsi:type="dcterms:W3CDTF">2017-06-12T20:07:33Z</dcterms:created>
  <dcterms:modified xsi:type="dcterms:W3CDTF">2017-06-14T07:30:38Z</dcterms:modified>
</cp:coreProperties>
</file>