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6" r:id="rId4"/>
    <p:sldId id="258" r:id="rId5"/>
    <p:sldId id="264" r:id="rId6"/>
    <p:sldId id="265" r:id="rId7"/>
    <p:sldId id="263" r:id="rId8"/>
    <p:sldId id="260" r:id="rId9"/>
    <p:sldId id="261" r:id="rId10"/>
    <p:sldId id="262" r:id="rId11"/>
    <p:sldId id="259" r:id="rId12"/>
    <p:sldId id="267" r:id="rId13"/>
    <p:sldId id="268" r:id="rId14"/>
    <p:sldId id="270" r:id="rId15"/>
    <p:sldId id="271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2580" y="6400800"/>
            <a:ext cx="990342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500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645152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50" cap="all" spc="163" baseline="0">
                <a:solidFill>
                  <a:schemeClr val="tx1"/>
                </a:solidFill>
                <a:latin typeface="+mn-lt"/>
              </a:defRPr>
            </a:lvl1pPr>
            <a:lvl2pPr marL="371475" indent="0" algn="ctr">
              <a:buNone/>
              <a:defRPr sz="1950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981222" y="4474741"/>
            <a:ext cx="80238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2580" y="6400800"/>
            <a:ext cx="990342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412302"/>
            <a:ext cx="2135981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412302"/>
            <a:ext cx="6284119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9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0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2580" y="6400800"/>
            <a:ext cx="990342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65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663440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50" cap="all" spc="163" baseline="0">
                <a:solidFill>
                  <a:schemeClr val="tx1"/>
                </a:solidFill>
                <a:latin typeface="+mn-lt"/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981222" y="4485132"/>
            <a:ext cx="80238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7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4"/>
            <a:ext cx="817245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2120900"/>
            <a:ext cx="376978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204" y="2120900"/>
            <a:ext cx="376978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8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4"/>
            <a:ext cx="817245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2057400"/>
            <a:ext cx="376978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25" b="0" cap="all" baseline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958275"/>
            <a:ext cx="376978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4204" y="2057400"/>
            <a:ext cx="376978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25" b="0" cap="all" baseline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4204" y="2958274"/>
            <a:ext cx="376978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9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0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580" y="6400800"/>
            <a:ext cx="990342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4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3" y="0"/>
            <a:ext cx="378161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817" y="786384"/>
            <a:ext cx="285802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2925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424" y="812800"/>
            <a:ext cx="4816780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816" y="3043051"/>
            <a:ext cx="2858023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63">
                <a:solidFill>
                  <a:srgbClr val="FFFFFF"/>
                </a:solidFill>
              </a:defRPr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2815" y="6446521"/>
            <a:ext cx="2858024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5424" y="6446521"/>
            <a:ext cx="43338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1" y="4578350"/>
            <a:ext cx="9903420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905988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39" y="4799362"/>
            <a:ext cx="8217337" cy="743682"/>
          </a:xfrm>
        </p:spPr>
        <p:txBody>
          <a:bodyPr tIns="0" bIns="0" anchor="b">
            <a:noAutofit/>
          </a:bodyPr>
          <a:lstStyle>
            <a:lvl1pPr>
              <a:defRPr sz="2925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715000"/>
            <a:ext cx="8217027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88"/>
              </a:spcAft>
              <a:buNone/>
              <a:defRPr sz="1463">
                <a:solidFill>
                  <a:srgbClr val="FFFFFF"/>
                </a:solidFill>
              </a:defRPr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91539" y="6446839"/>
            <a:ext cx="5539838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2580" y="6400800"/>
            <a:ext cx="990342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4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2108202"/>
            <a:ext cx="817245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77471" y="6446839"/>
            <a:ext cx="21001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1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1539" y="6446839"/>
            <a:ext cx="5539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1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2285" y="6446839"/>
            <a:ext cx="633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1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969745" y="1897380"/>
            <a:ext cx="809815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21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742950" rtl="0" eaLnBrk="1" latinLnBrk="0" hangingPunct="1">
        <a:lnSpc>
          <a:spcPct val="80000"/>
        </a:lnSpc>
        <a:spcBef>
          <a:spcPct val="0"/>
        </a:spcBef>
        <a:buNone/>
        <a:defRPr sz="4388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4295" indent="-74295" algn="l" defTabSz="742950" rtl="0" eaLnBrk="1" latinLnBrk="0" hangingPunct="1">
        <a:lnSpc>
          <a:spcPct val="110000"/>
        </a:lnSpc>
        <a:spcBef>
          <a:spcPts val="975"/>
        </a:spcBef>
        <a:spcAft>
          <a:spcPts val="163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6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2039" indent="-148590" algn="l" defTabSz="742950" rtl="0" eaLnBrk="1" latinLnBrk="0" hangingPunct="1">
        <a:lnSpc>
          <a:spcPct val="110000"/>
        </a:lnSpc>
        <a:spcBef>
          <a:spcPts val="163"/>
        </a:spcBef>
        <a:spcAft>
          <a:spcPts val="325"/>
        </a:spcAft>
        <a:buClrTx/>
        <a:buFont typeface="Calibri" pitchFamily="34" charset="0"/>
        <a:buChar char="◦"/>
        <a:defRPr sz="1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0629" indent="-148590" algn="l" defTabSz="742950" rtl="0" eaLnBrk="1" latinLnBrk="0" hangingPunct="1">
        <a:lnSpc>
          <a:spcPct val="110000"/>
        </a:lnSpc>
        <a:spcBef>
          <a:spcPts val="163"/>
        </a:spcBef>
        <a:spcAft>
          <a:spcPts val="325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09219" indent="-148590" algn="l" defTabSz="742950" rtl="0" eaLnBrk="1" latinLnBrk="0" hangingPunct="1">
        <a:lnSpc>
          <a:spcPct val="110000"/>
        </a:lnSpc>
        <a:spcBef>
          <a:spcPts val="163"/>
        </a:spcBef>
        <a:spcAft>
          <a:spcPts val="325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57809" indent="-148590" algn="l" defTabSz="742950" rtl="0" eaLnBrk="1" latinLnBrk="0" hangingPunct="1">
        <a:lnSpc>
          <a:spcPct val="110000"/>
        </a:lnSpc>
        <a:spcBef>
          <a:spcPts val="163"/>
        </a:spcBef>
        <a:spcAft>
          <a:spcPts val="325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93750" indent="-185738" algn="l" defTabSz="742950" rtl="0" eaLnBrk="1" latinLnBrk="0" hangingPunct="1">
        <a:lnSpc>
          <a:spcPct val="90000"/>
        </a:lnSpc>
        <a:spcBef>
          <a:spcPts val="163"/>
        </a:spcBef>
        <a:spcAft>
          <a:spcPts val="325"/>
        </a:spcAft>
        <a:buClr>
          <a:schemeClr val="accent1"/>
        </a:buClr>
        <a:buFont typeface="Calibri" pitchFamily="34" charset="0"/>
        <a:buChar char="◦"/>
        <a:defRPr sz="11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56250" indent="-185738" algn="l" defTabSz="742950" rtl="0" eaLnBrk="1" latinLnBrk="0" hangingPunct="1">
        <a:lnSpc>
          <a:spcPct val="90000"/>
        </a:lnSpc>
        <a:spcBef>
          <a:spcPts val="163"/>
        </a:spcBef>
        <a:spcAft>
          <a:spcPts val="325"/>
        </a:spcAft>
        <a:buClr>
          <a:schemeClr val="accent1"/>
        </a:buClr>
        <a:buFont typeface="Calibri" pitchFamily="34" charset="0"/>
        <a:buChar char="◦"/>
        <a:defRPr sz="11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18750" indent="-185738" algn="l" defTabSz="742950" rtl="0" eaLnBrk="1" latinLnBrk="0" hangingPunct="1">
        <a:lnSpc>
          <a:spcPct val="90000"/>
        </a:lnSpc>
        <a:spcBef>
          <a:spcPts val="163"/>
        </a:spcBef>
        <a:spcAft>
          <a:spcPts val="325"/>
        </a:spcAft>
        <a:buClr>
          <a:schemeClr val="accent1"/>
        </a:buClr>
        <a:buFont typeface="Calibri" pitchFamily="34" charset="0"/>
        <a:buChar char="◦"/>
        <a:defRPr sz="11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381250" indent="-185738" algn="l" defTabSz="742950" rtl="0" eaLnBrk="1" latinLnBrk="0" hangingPunct="1">
        <a:lnSpc>
          <a:spcPct val="90000"/>
        </a:lnSpc>
        <a:spcBef>
          <a:spcPts val="163"/>
        </a:spcBef>
        <a:spcAft>
          <a:spcPts val="325"/>
        </a:spcAft>
        <a:buClr>
          <a:schemeClr val="accent1"/>
        </a:buClr>
        <a:buFont typeface="Calibri" pitchFamily="34" charset="0"/>
        <a:buChar char="◦"/>
        <a:defRPr sz="11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035A81-33CF-4F86-B6CA-44F41E79B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642946"/>
            <a:ext cx="9905999" cy="557211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1615" y="3177110"/>
            <a:ext cx="6124385" cy="200091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A881F9-C9B3-4945-807F-B80B27351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733" y="3349736"/>
            <a:ext cx="5257437" cy="998811"/>
          </a:xfrm>
        </p:spPr>
        <p:txBody>
          <a:bodyPr>
            <a:normAutofit/>
          </a:bodyPr>
          <a:lstStyle/>
          <a:p>
            <a:r>
              <a:rPr lang="ko-KR" altLang="en-US" sz="4388" dirty="0">
                <a:solidFill>
                  <a:schemeClr val="tx1"/>
                </a:solidFill>
              </a:rPr>
              <a:t>웹 기반 리듬게임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16001D-223B-46B2-95C5-6AB37F3C3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732" y="4490774"/>
            <a:ext cx="5257438" cy="491771"/>
          </a:xfrm>
        </p:spPr>
        <p:txBody>
          <a:bodyPr>
            <a:normAutofit/>
          </a:bodyPr>
          <a:lstStyle/>
          <a:p>
            <a:r>
              <a:rPr lang="en-US" altLang="ko-KR" dirty="0"/>
              <a:t>12171742 </a:t>
            </a:r>
            <a:r>
              <a:rPr lang="ko-KR" altLang="en-US" dirty="0"/>
              <a:t>최진우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52046" y="4413899"/>
            <a:ext cx="5126355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843588"/>
            <a:ext cx="9906000" cy="371475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148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E59A-1FFC-418B-85D1-4F5C782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</p:spPr>
        <p:txBody>
          <a:bodyPr anchor="ctr">
            <a:normAutofit/>
          </a:bodyPr>
          <a:lstStyle/>
          <a:p>
            <a:endParaRPr lang="ko-KR" altLang="en-US" dirty="0">
              <a:solidFill>
                <a:srgbClr val="FFFFFF"/>
              </a:solidFill>
            </a:endParaRPr>
          </a:p>
        </p:txBody>
      </p:sp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FFFF"/>
                </a:solidFill>
              </a:rPr>
              <a:t>게임 화면 설명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4320F-F3BC-44DF-9D9B-881E6EF38B27}"/>
              </a:ext>
            </a:extLst>
          </p:cNvPr>
          <p:cNvSpPr/>
          <p:nvPr/>
        </p:nvSpPr>
        <p:spPr>
          <a:xfrm>
            <a:off x="174026" y="2134244"/>
            <a:ext cx="9607478" cy="4037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79543E-F806-489E-B57E-60393A61BC8D}"/>
              </a:ext>
            </a:extLst>
          </p:cNvPr>
          <p:cNvSpPr/>
          <p:nvPr/>
        </p:nvSpPr>
        <p:spPr>
          <a:xfrm>
            <a:off x="891540" y="295634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1B27E6-DC43-4AA1-96A5-090A290305BA}"/>
              </a:ext>
            </a:extLst>
          </p:cNvPr>
          <p:cNvSpPr/>
          <p:nvPr/>
        </p:nvSpPr>
        <p:spPr>
          <a:xfrm>
            <a:off x="1393816" y="295634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A019C64-C61F-469B-A086-B07D9F0C3974}"/>
              </a:ext>
            </a:extLst>
          </p:cNvPr>
          <p:cNvSpPr/>
          <p:nvPr/>
        </p:nvSpPr>
        <p:spPr>
          <a:xfrm>
            <a:off x="1896092" y="295634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40086C-565A-4263-9B17-8E8C72B6B058}"/>
              </a:ext>
            </a:extLst>
          </p:cNvPr>
          <p:cNvSpPr/>
          <p:nvPr/>
        </p:nvSpPr>
        <p:spPr>
          <a:xfrm>
            <a:off x="2398368" y="295634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2D624E0-5724-462C-AD60-C7C3AEB1FB13}"/>
              </a:ext>
            </a:extLst>
          </p:cNvPr>
          <p:cNvSpPr/>
          <p:nvPr/>
        </p:nvSpPr>
        <p:spPr>
          <a:xfrm>
            <a:off x="2900643" y="295634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F67305C-DAEC-41CE-9427-5FC3BF5377EF}"/>
              </a:ext>
            </a:extLst>
          </p:cNvPr>
          <p:cNvSpPr/>
          <p:nvPr/>
        </p:nvSpPr>
        <p:spPr>
          <a:xfrm>
            <a:off x="3402919" y="295634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5A70B6A-0241-4494-8E48-BD98C118D64F}"/>
              </a:ext>
            </a:extLst>
          </p:cNvPr>
          <p:cNvSpPr/>
          <p:nvPr/>
        </p:nvSpPr>
        <p:spPr>
          <a:xfrm>
            <a:off x="891540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EEFA63B-6CD7-4DD3-B3CB-D20938BF4322}"/>
              </a:ext>
            </a:extLst>
          </p:cNvPr>
          <p:cNvSpPr/>
          <p:nvPr/>
        </p:nvSpPr>
        <p:spPr>
          <a:xfrm>
            <a:off x="1393816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0D62572-4047-429E-A7BE-D3D7B1D98DFB}"/>
              </a:ext>
            </a:extLst>
          </p:cNvPr>
          <p:cNvSpPr/>
          <p:nvPr/>
        </p:nvSpPr>
        <p:spPr>
          <a:xfrm>
            <a:off x="1896092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7F83839-1BE7-469B-9A17-C0F9159350FB}"/>
              </a:ext>
            </a:extLst>
          </p:cNvPr>
          <p:cNvSpPr/>
          <p:nvPr/>
        </p:nvSpPr>
        <p:spPr>
          <a:xfrm>
            <a:off x="2398368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14730E2-8922-4733-80BE-978F846988B7}"/>
              </a:ext>
            </a:extLst>
          </p:cNvPr>
          <p:cNvSpPr/>
          <p:nvPr/>
        </p:nvSpPr>
        <p:spPr>
          <a:xfrm>
            <a:off x="2900643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F04BC0A-F07C-4EAB-A71A-300A20A632E5}"/>
              </a:ext>
            </a:extLst>
          </p:cNvPr>
          <p:cNvSpPr/>
          <p:nvPr/>
        </p:nvSpPr>
        <p:spPr>
          <a:xfrm>
            <a:off x="3402919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8CC80AA-4FD3-49CD-9D9A-EA0AAC609583}"/>
              </a:ext>
            </a:extLst>
          </p:cNvPr>
          <p:cNvSpPr/>
          <p:nvPr/>
        </p:nvSpPr>
        <p:spPr>
          <a:xfrm>
            <a:off x="3905195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EDD55F0-FF97-4AD5-B28E-DF02F7ACA130}"/>
              </a:ext>
            </a:extLst>
          </p:cNvPr>
          <p:cNvSpPr/>
          <p:nvPr/>
        </p:nvSpPr>
        <p:spPr>
          <a:xfrm>
            <a:off x="4407471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6ACB44-4229-4B2A-A14B-CEB118CAE14B}"/>
              </a:ext>
            </a:extLst>
          </p:cNvPr>
          <p:cNvSpPr/>
          <p:nvPr/>
        </p:nvSpPr>
        <p:spPr>
          <a:xfrm>
            <a:off x="4909747" y="2475105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4B0011F-76B1-4012-9D3B-4EBCD4603FEB}"/>
              </a:ext>
            </a:extLst>
          </p:cNvPr>
          <p:cNvSpPr/>
          <p:nvPr/>
        </p:nvSpPr>
        <p:spPr>
          <a:xfrm>
            <a:off x="891540" y="3429000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D3553F3-31EA-4005-BAF9-B519B84C206A}"/>
              </a:ext>
            </a:extLst>
          </p:cNvPr>
          <p:cNvSpPr/>
          <p:nvPr/>
        </p:nvSpPr>
        <p:spPr>
          <a:xfrm>
            <a:off x="1393816" y="3429000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76D5A29-EBB1-4546-AE59-B031020652D0}"/>
              </a:ext>
            </a:extLst>
          </p:cNvPr>
          <p:cNvSpPr/>
          <p:nvPr/>
        </p:nvSpPr>
        <p:spPr>
          <a:xfrm>
            <a:off x="1896092" y="3429000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4CB962-9A41-477F-90C9-A5A9824C732F}"/>
              </a:ext>
            </a:extLst>
          </p:cNvPr>
          <p:cNvSpPr/>
          <p:nvPr/>
        </p:nvSpPr>
        <p:spPr>
          <a:xfrm>
            <a:off x="588885" y="4615144"/>
            <a:ext cx="4916834" cy="1320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키 배열은 난이도에 따라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키</a:t>
            </a:r>
            <a:r>
              <a:rPr lang="en-US" altLang="ko-KR" dirty="0">
                <a:solidFill>
                  <a:schemeClr val="tx1"/>
                </a:solidFill>
              </a:rPr>
              <a:t>, 6</a:t>
            </a:r>
            <a:r>
              <a:rPr lang="ko-KR" altLang="en-US" dirty="0">
                <a:solidFill>
                  <a:schemeClr val="tx1"/>
                </a:solidFill>
              </a:rPr>
              <a:t>키</a:t>
            </a:r>
            <a:r>
              <a:rPr lang="en-US" altLang="ko-KR" dirty="0">
                <a:solidFill>
                  <a:schemeClr val="tx1"/>
                </a:solidFill>
              </a:rPr>
              <a:t>, 9</a:t>
            </a:r>
            <a:r>
              <a:rPr lang="ko-KR" altLang="en-US" dirty="0">
                <a:solidFill>
                  <a:schemeClr val="tx1"/>
                </a:solidFill>
              </a:rPr>
              <a:t>키로 나눔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숫자키로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ko-KR" altLang="en-US" dirty="0" err="1">
                <a:solidFill>
                  <a:schemeClr val="tx1"/>
                </a:solidFill>
              </a:rPr>
              <a:t>입력받음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개발 진척에 따라 변동가능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00857D5-4E9C-4DCE-9DCB-2157F9A67175}"/>
              </a:ext>
            </a:extLst>
          </p:cNvPr>
          <p:cNvCxnSpPr>
            <a:cxnSpLocks/>
          </p:cNvCxnSpPr>
          <p:nvPr/>
        </p:nvCxnSpPr>
        <p:spPr>
          <a:xfrm flipV="1">
            <a:off x="1834916" y="3901654"/>
            <a:ext cx="0" cy="71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B166998-2BE0-44BD-8F30-EEE4372F1DB7}"/>
              </a:ext>
            </a:extLst>
          </p:cNvPr>
          <p:cNvSpPr/>
          <p:nvPr/>
        </p:nvSpPr>
        <p:spPr>
          <a:xfrm>
            <a:off x="5766197" y="5707702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0564197-3A93-4D8D-9ACB-C0DECBAB10DB}"/>
              </a:ext>
            </a:extLst>
          </p:cNvPr>
          <p:cNvCxnSpPr>
            <a:cxnSpLocks/>
          </p:cNvCxnSpPr>
          <p:nvPr/>
        </p:nvCxnSpPr>
        <p:spPr>
          <a:xfrm flipV="1">
            <a:off x="5759758" y="2475105"/>
            <a:ext cx="0" cy="33710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4E8B22-B497-49F2-A134-978320B290DE}"/>
              </a:ext>
            </a:extLst>
          </p:cNvPr>
          <p:cNvCxnSpPr>
            <a:cxnSpLocks/>
          </p:cNvCxnSpPr>
          <p:nvPr/>
        </p:nvCxnSpPr>
        <p:spPr>
          <a:xfrm flipV="1">
            <a:off x="6268473" y="2475105"/>
            <a:ext cx="0" cy="33710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92F1B26-7992-44D9-990E-372042CCF99E}"/>
              </a:ext>
            </a:extLst>
          </p:cNvPr>
          <p:cNvSpPr/>
          <p:nvPr/>
        </p:nvSpPr>
        <p:spPr>
          <a:xfrm>
            <a:off x="5765593" y="4739425"/>
            <a:ext cx="502268" cy="1159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66E6AE1-BB3C-4A19-8398-DB7BD3D8FE46}"/>
              </a:ext>
            </a:extLst>
          </p:cNvPr>
          <p:cNvSpPr/>
          <p:nvPr/>
        </p:nvSpPr>
        <p:spPr>
          <a:xfrm>
            <a:off x="6304907" y="4478308"/>
            <a:ext cx="3364815" cy="1205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아래 네모 칸과 떨어지는 타원의 위치가 일치한 순간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키를 누를 시 성공처리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반대의 경우 실패처리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75D0935-6AF9-4FCB-AA4D-EC3414DA7EE8}"/>
              </a:ext>
            </a:extLst>
          </p:cNvPr>
          <p:cNvCxnSpPr>
            <a:cxnSpLocks/>
            <a:stCxn id="54" idx="2"/>
            <a:endCxn id="51" idx="3"/>
          </p:cNvCxnSpPr>
          <p:nvPr/>
        </p:nvCxnSpPr>
        <p:spPr>
          <a:xfrm flipH="1">
            <a:off x="6268473" y="5683555"/>
            <a:ext cx="1718842" cy="16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CFD72E9-B78E-4C0B-B2B0-6C17999F56F5}"/>
              </a:ext>
            </a:extLst>
          </p:cNvPr>
          <p:cNvSpPr/>
          <p:nvPr/>
        </p:nvSpPr>
        <p:spPr>
          <a:xfrm rot="5400000">
            <a:off x="5818811" y="5046200"/>
            <a:ext cx="397046" cy="244561"/>
          </a:xfrm>
          <a:prstGeom prst="rightArrow">
            <a:avLst>
              <a:gd name="adj1" fmla="val 28936"/>
              <a:gd name="adj2" fmla="val 4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5E37D187-DEA0-4F49-AB9C-CA341572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522" y="2239832"/>
            <a:ext cx="1108045" cy="858845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AE78A43-5251-4031-A256-C8A275325748}"/>
              </a:ext>
            </a:extLst>
          </p:cNvPr>
          <p:cNvSpPr/>
          <p:nvPr/>
        </p:nvSpPr>
        <p:spPr>
          <a:xfrm>
            <a:off x="6323209" y="3233242"/>
            <a:ext cx="3364815" cy="1205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플레이중인 게임의 점수표시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연속으로 성공할 시 콤보 </a:t>
            </a:r>
            <a:r>
              <a:rPr lang="en-US" altLang="ko-KR" sz="1600" dirty="0">
                <a:solidFill>
                  <a:schemeClr val="tx1"/>
                </a:solidFill>
              </a:rPr>
              <a:t>+1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도중 </a:t>
            </a:r>
            <a:r>
              <a:rPr lang="ko-KR" altLang="en-US" sz="1600" dirty="0" err="1">
                <a:solidFill>
                  <a:schemeClr val="tx1"/>
                </a:solidFill>
              </a:rPr>
              <a:t>실패시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으로 초기화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콤보 높을수록 점수 보너스 있음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D8D6571-CBB8-48C2-8000-8B41ECF57561}"/>
              </a:ext>
            </a:extLst>
          </p:cNvPr>
          <p:cNvCxnSpPr>
            <a:cxnSpLocks/>
            <a:stCxn id="72" idx="0"/>
            <a:endCxn id="71" idx="2"/>
          </p:cNvCxnSpPr>
          <p:nvPr/>
        </p:nvCxnSpPr>
        <p:spPr>
          <a:xfrm flipV="1">
            <a:off x="8005617" y="3098677"/>
            <a:ext cx="928" cy="13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2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E59A-1FFC-418B-85D1-4F5C782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로그인 화면</a:t>
            </a:r>
          </a:p>
        </p:txBody>
      </p:sp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FFFF"/>
                </a:solidFill>
              </a:rPr>
              <a:t>로그인 이후 메인 화면</a:t>
            </a:r>
            <a:r>
              <a:rPr lang="en-US" altLang="ko-KR" dirty="0">
                <a:solidFill>
                  <a:srgbClr val="FFFFFF"/>
                </a:solidFill>
              </a:rPr>
              <a:t>(administer)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4320F-F3BC-44DF-9D9B-881E6EF38B27}"/>
              </a:ext>
            </a:extLst>
          </p:cNvPr>
          <p:cNvSpPr/>
          <p:nvPr/>
        </p:nvSpPr>
        <p:spPr>
          <a:xfrm>
            <a:off x="174026" y="2134244"/>
            <a:ext cx="9607478" cy="4037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4FF68D-8AE0-4063-A792-9681642DBFF0}"/>
              </a:ext>
            </a:extLst>
          </p:cNvPr>
          <p:cNvSpPr/>
          <p:nvPr/>
        </p:nvSpPr>
        <p:spPr>
          <a:xfrm>
            <a:off x="483895" y="2364346"/>
            <a:ext cx="5748463" cy="3577107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1FFEF6-626F-4148-9A7F-85523114A348}"/>
              </a:ext>
            </a:extLst>
          </p:cNvPr>
          <p:cNvSpPr/>
          <p:nvPr/>
        </p:nvSpPr>
        <p:spPr>
          <a:xfrm>
            <a:off x="811440" y="2170214"/>
            <a:ext cx="5093369" cy="4251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트래픽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674EC9-D7F2-4B76-B2B9-AD46950D43F2}"/>
              </a:ext>
            </a:extLst>
          </p:cNvPr>
          <p:cNvSpPr/>
          <p:nvPr/>
        </p:nvSpPr>
        <p:spPr>
          <a:xfrm>
            <a:off x="6523036" y="2905885"/>
            <a:ext cx="2967790" cy="10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회원 관리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06DF400-092B-4D6A-A937-086E8CD7B2C9}"/>
              </a:ext>
            </a:extLst>
          </p:cNvPr>
          <p:cNvSpPr/>
          <p:nvPr/>
        </p:nvSpPr>
        <p:spPr>
          <a:xfrm>
            <a:off x="6523036" y="4349674"/>
            <a:ext cx="2967790" cy="10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설정</a:t>
            </a: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9DD950E8-1811-42C3-9D11-2F1907D63DCB}"/>
              </a:ext>
            </a:extLst>
          </p:cNvPr>
          <p:cNvSpPr/>
          <p:nvPr/>
        </p:nvSpPr>
        <p:spPr>
          <a:xfrm>
            <a:off x="9169758" y="6171556"/>
            <a:ext cx="611746" cy="167425"/>
          </a:xfrm>
          <a:prstGeom prst="leftArrow">
            <a:avLst>
              <a:gd name="adj1" fmla="val 100000"/>
              <a:gd name="adj2" fmla="val 8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2085AC-7BA3-4AF7-A4C3-A6DCAC49AA46}"/>
              </a:ext>
            </a:extLst>
          </p:cNvPr>
          <p:cNvSpPr/>
          <p:nvPr/>
        </p:nvSpPr>
        <p:spPr>
          <a:xfrm>
            <a:off x="6077611" y="1870316"/>
            <a:ext cx="3115423" cy="519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유저정보 관리페이지 진입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3F811A-598F-44C7-B15E-026145AE716D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7635323" y="2390148"/>
            <a:ext cx="371608" cy="51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1315D1B0-0882-444E-B03F-59981875D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76232"/>
              </p:ext>
            </p:extLst>
          </p:nvPr>
        </p:nvGraphicFramePr>
        <p:xfrm>
          <a:off x="811440" y="3027883"/>
          <a:ext cx="5093370" cy="2651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49946">
                  <a:extLst>
                    <a:ext uri="{9D8B030D-6E8A-4147-A177-3AD203B41FA5}">
                      <a16:colId xmlns:a16="http://schemas.microsoft.com/office/drawing/2014/main" val="450620511"/>
                    </a:ext>
                  </a:extLst>
                </a:gridCol>
                <a:gridCol w="2543424">
                  <a:extLst>
                    <a:ext uri="{9D8B030D-6E8A-4147-A177-3AD203B41FA5}">
                      <a16:colId xmlns:a16="http://schemas.microsoft.com/office/drawing/2014/main" val="2455172053"/>
                    </a:ext>
                  </a:extLst>
                </a:gridCol>
              </a:tblGrid>
              <a:tr h="662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금일 방문자수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419758"/>
                  </a:ext>
                </a:extLst>
              </a:tr>
              <a:tr h="662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방문자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821482"/>
                  </a:ext>
                </a:extLst>
              </a:tr>
              <a:tr h="662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금일 가입자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899483"/>
                  </a:ext>
                </a:extLst>
              </a:tr>
              <a:tr h="662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회원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132351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D233B02-C9BB-4114-B141-56C0C31BAE12}"/>
              </a:ext>
            </a:extLst>
          </p:cNvPr>
          <p:cNvSpPr/>
          <p:nvPr/>
        </p:nvSpPr>
        <p:spPr>
          <a:xfrm>
            <a:off x="3969988" y="5819149"/>
            <a:ext cx="5015248" cy="519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정보 </a:t>
            </a:r>
            <a:r>
              <a:rPr lang="en-US" altLang="ko-KR" dirty="0" err="1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에서 받아 가공하여 표시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643DD48-FBA9-4B31-B113-D0317D3D2938}"/>
              </a:ext>
            </a:extLst>
          </p:cNvPr>
          <p:cNvCxnSpPr>
            <a:cxnSpLocks/>
            <a:stCxn id="21" idx="1"/>
            <a:endCxn id="11" idx="2"/>
          </p:cNvCxnSpPr>
          <p:nvPr/>
        </p:nvCxnSpPr>
        <p:spPr>
          <a:xfrm flipH="1" flipV="1">
            <a:off x="3358125" y="5679583"/>
            <a:ext cx="611863" cy="399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9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E59A-1FFC-418B-85D1-4F5C782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로그인 화면</a:t>
            </a:r>
          </a:p>
        </p:txBody>
      </p:sp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FFFF"/>
                </a:solidFill>
              </a:rPr>
              <a:t>회원관리 페이지</a:t>
            </a:r>
            <a:r>
              <a:rPr lang="en-US" altLang="ko-KR" dirty="0">
                <a:solidFill>
                  <a:srgbClr val="FFFFFF"/>
                </a:solidFill>
              </a:rPr>
              <a:t>(administer)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4320F-F3BC-44DF-9D9B-881E6EF38B27}"/>
              </a:ext>
            </a:extLst>
          </p:cNvPr>
          <p:cNvSpPr/>
          <p:nvPr/>
        </p:nvSpPr>
        <p:spPr>
          <a:xfrm>
            <a:off x="174026" y="2134244"/>
            <a:ext cx="9607478" cy="4037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4FF68D-8AE0-4063-A792-9681642DBFF0}"/>
              </a:ext>
            </a:extLst>
          </p:cNvPr>
          <p:cNvSpPr/>
          <p:nvPr/>
        </p:nvSpPr>
        <p:spPr>
          <a:xfrm>
            <a:off x="483895" y="2364346"/>
            <a:ext cx="5748463" cy="3577107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1FFEF6-626F-4148-9A7F-85523114A348}"/>
              </a:ext>
            </a:extLst>
          </p:cNvPr>
          <p:cNvSpPr/>
          <p:nvPr/>
        </p:nvSpPr>
        <p:spPr>
          <a:xfrm>
            <a:off x="811440" y="2170214"/>
            <a:ext cx="5093369" cy="4251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정보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9AFA0F-C87B-4DF5-9AEF-C280694EB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38640"/>
              </p:ext>
            </p:extLst>
          </p:nvPr>
        </p:nvGraphicFramePr>
        <p:xfrm>
          <a:off x="570140" y="2719137"/>
          <a:ext cx="5575968" cy="285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992">
                  <a:extLst>
                    <a:ext uri="{9D8B030D-6E8A-4147-A177-3AD203B41FA5}">
                      <a16:colId xmlns:a16="http://schemas.microsoft.com/office/drawing/2014/main" val="1698689533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2180772098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1771744712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4074901825"/>
                    </a:ext>
                  </a:extLst>
                </a:gridCol>
              </a:tblGrid>
              <a:tr h="475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278305"/>
                  </a:ext>
                </a:extLst>
              </a:tr>
              <a:tr h="4751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882835"/>
                  </a:ext>
                </a:extLst>
              </a:tr>
              <a:tr h="4751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785558"/>
                  </a:ext>
                </a:extLst>
              </a:tr>
              <a:tr h="4751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148392"/>
                  </a:ext>
                </a:extLst>
              </a:tr>
              <a:tr h="47516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71058"/>
                  </a:ext>
                </a:extLst>
              </a:tr>
              <a:tr h="4751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198323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06DF400-092B-4D6A-A937-086E8CD7B2C9}"/>
              </a:ext>
            </a:extLst>
          </p:cNvPr>
          <p:cNvSpPr/>
          <p:nvPr/>
        </p:nvSpPr>
        <p:spPr>
          <a:xfrm>
            <a:off x="6267046" y="5490996"/>
            <a:ext cx="3242970" cy="38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390F2080-7EC8-4B38-AF06-71A6EA66EFDF}"/>
              </a:ext>
            </a:extLst>
          </p:cNvPr>
          <p:cNvSpPr/>
          <p:nvPr/>
        </p:nvSpPr>
        <p:spPr>
          <a:xfrm>
            <a:off x="9169758" y="6171556"/>
            <a:ext cx="611746" cy="167425"/>
          </a:xfrm>
          <a:prstGeom prst="leftArrow">
            <a:avLst>
              <a:gd name="adj1" fmla="val 100000"/>
              <a:gd name="adj2" fmla="val 8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3D5BD-4326-4EC4-BFC5-56B231EF988C}"/>
              </a:ext>
            </a:extLst>
          </p:cNvPr>
          <p:cNvSpPr txBox="1"/>
          <p:nvPr/>
        </p:nvSpPr>
        <p:spPr>
          <a:xfrm>
            <a:off x="6336165" y="3152564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E8BF8-112E-47DA-9518-56E03DDF8588}"/>
              </a:ext>
            </a:extLst>
          </p:cNvPr>
          <p:cNvSpPr txBox="1"/>
          <p:nvPr/>
        </p:nvSpPr>
        <p:spPr>
          <a:xfrm>
            <a:off x="6233134" y="3751140"/>
            <a:ext cx="6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B2F6A5-1BE0-4FA8-95AB-8980252794A1}"/>
              </a:ext>
            </a:extLst>
          </p:cNvPr>
          <p:cNvSpPr/>
          <p:nvPr/>
        </p:nvSpPr>
        <p:spPr>
          <a:xfrm>
            <a:off x="6851319" y="3106550"/>
            <a:ext cx="2647061" cy="463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ㅁㅁㅁㅁㅁㅁㅁ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C6E50B-E60B-4F39-B1F4-78D3F4226784}"/>
              </a:ext>
            </a:extLst>
          </p:cNvPr>
          <p:cNvSpPr/>
          <p:nvPr/>
        </p:nvSpPr>
        <p:spPr>
          <a:xfrm>
            <a:off x="6851319" y="3705126"/>
            <a:ext cx="2647061" cy="463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ㅁㅁㅁㅁㅁㅁㅁ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11E7B5-2728-4E7A-A311-E7D19F777687}"/>
              </a:ext>
            </a:extLst>
          </p:cNvPr>
          <p:cNvSpPr/>
          <p:nvPr/>
        </p:nvSpPr>
        <p:spPr>
          <a:xfrm>
            <a:off x="8809148" y="2501305"/>
            <a:ext cx="689231" cy="41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58EAC1-66B2-4ACC-A776-0A34C0B21B30}"/>
              </a:ext>
            </a:extLst>
          </p:cNvPr>
          <p:cNvSpPr/>
          <p:nvPr/>
        </p:nvSpPr>
        <p:spPr>
          <a:xfrm>
            <a:off x="6851319" y="4288870"/>
            <a:ext cx="2647061" cy="463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00000000000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1E6F6-C4C5-403A-AB85-2977E53488F6}"/>
              </a:ext>
            </a:extLst>
          </p:cNvPr>
          <p:cNvSpPr/>
          <p:nvPr/>
        </p:nvSpPr>
        <p:spPr>
          <a:xfrm>
            <a:off x="6851319" y="4887446"/>
            <a:ext cx="2647061" cy="463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00000000000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680306-8852-40D3-AFD0-F4A2D7262473}"/>
              </a:ext>
            </a:extLst>
          </p:cNvPr>
          <p:cNvSpPr txBox="1"/>
          <p:nvPr/>
        </p:nvSpPr>
        <p:spPr>
          <a:xfrm>
            <a:off x="6190534" y="4320137"/>
            <a:ext cx="6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레벨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C4C9B9-EFA1-4386-94AE-28B8DE79AEA2}"/>
              </a:ext>
            </a:extLst>
          </p:cNvPr>
          <p:cNvSpPr txBox="1"/>
          <p:nvPr/>
        </p:nvSpPr>
        <p:spPr>
          <a:xfrm>
            <a:off x="6198248" y="4917097"/>
            <a:ext cx="6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E59B39-5961-4C1C-A084-7AA63D3D66B3}"/>
              </a:ext>
            </a:extLst>
          </p:cNvPr>
          <p:cNvSpPr/>
          <p:nvPr/>
        </p:nvSpPr>
        <p:spPr>
          <a:xfrm>
            <a:off x="6851319" y="2499156"/>
            <a:ext cx="1919356" cy="416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D9615C-6FF1-4A16-A078-B3B9DB869F30}"/>
              </a:ext>
            </a:extLst>
          </p:cNvPr>
          <p:cNvSpPr/>
          <p:nvPr/>
        </p:nvSpPr>
        <p:spPr>
          <a:xfrm>
            <a:off x="6267046" y="2504474"/>
            <a:ext cx="550354" cy="416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24F5B57E-5726-4BFA-BD1E-41F1E869A081}"/>
              </a:ext>
            </a:extLst>
          </p:cNvPr>
          <p:cNvSpPr/>
          <p:nvPr/>
        </p:nvSpPr>
        <p:spPr>
          <a:xfrm rot="10800000">
            <a:off x="6619685" y="2680673"/>
            <a:ext cx="145384" cy="1085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1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E59A-1FFC-418B-85D1-4F5C782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로그인 화면</a:t>
            </a:r>
          </a:p>
        </p:txBody>
      </p:sp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FFFF"/>
                </a:solidFill>
              </a:rPr>
              <a:t>설명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4320F-F3BC-44DF-9D9B-881E6EF38B27}"/>
              </a:ext>
            </a:extLst>
          </p:cNvPr>
          <p:cNvSpPr/>
          <p:nvPr/>
        </p:nvSpPr>
        <p:spPr>
          <a:xfrm>
            <a:off x="174026" y="2134244"/>
            <a:ext cx="9607478" cy="4037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4FF68D-8AE0-4063-A792-9681642DBFF0}"/>
              </a:ext>
            </a:extLst>
          </p:cNvPr>
          <p:cNvSpPr/>
          <p:nvPr/>
        </p:nvSpPr>
        <p:spPr>
          <a:xfrm>
            <a:off x="483895" y="2364346"/>
            <a:ext cx="5748463" cy="3577107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1FFEF6-626F-4148-9A7F-85523114A348}"/>
              </a:ext>
            </a:extLst>
          </p:cNvPr>
          <p:cNvSpPr/>
          <p:nvPr/>
        </p:nvSpPr>
        <p:spPr>
          <a:xfrm>
            <a:off x="811440" y="2170214"/>
            <a:ext cx="5093369" cy="4251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정보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9AFA0F-C87B-4DF5-9AEF-C280694EBD9A}"/>
              </a:ext>
            </a:extLst>
          </p:cNvPr>
          <p:cNvGraphicFramePr>
            <a:graphicFrameLocks noGrp="1"/>
          </p:cNvGraphicFramePr>
          <p:nvPr/>
        </p:nvGraphicFramePr>
        <p:xfrm>
          <a:off x="570140" y="2719137"/>
          <a:ext cx="5575968" cy="285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992">
                  <a:extLst>
                    <a:ext uri="{9D8B030D-6E8A-4147-A177-3AD203B41FA5}">
                      <a16:colId xmlns:a16="http://schemas.microsoft.com/office/drawing/2014/main" val="1698689533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2180772098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1771744712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4074901825"/>
                    </a:ext>
                  </a:extLst>
                </a:gridCol>
              </a:tblGrid>
              <a:tr h="475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278305"/>
                  </a:ext>
                </a:extLst>
              </a:tr>
              <a:tr h="4751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882835"/>
                  </a:ext>
                </a:extLst>
              </a:tr>
              <a:tr h="4751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785558"/>
                  </a:ext>
                </a:extLst>
              </a:tr>
              <a:tr h="4751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148392"/>
                  </a:ext>
                </a:extLst>
              </a:tr>
              <a:tr h="47516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71058"/>
                  </a:ext>
                </a:extLst>
              </a:tr>
              <a:tr h="4751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198323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06DF400-092B-4D6A-A937-086E8CD7B2C9}"/>
              </a:ext>
            </a:extLst>
          </p:cNvPr>
          <p:cNvSpPr/>
          <p:nvPr/>
        </p:nvSpPr>
        <p:spPr>
          <a:xfrm>
            <a:off x="6267046" y="5490996"/>
            <a:ext cx="3242970" cy="38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390F2080-7EC8-4B38-AF06-71A6EA66EFDF}"/>
              </a:ext>
            </a:extLst>
          </p:cNvPr>
          <p:cNvSpPr/>
          <p:nvPr/>
        </p:nvSpPr>
        <p:spPr>
          <a:xfrm>
            <a:off x="9169758" y="6171556"/>
            <a:ext cx="611746" cy="167425"/>
          </a:xfrm>
          <a:prstGeom prst="leftArrow">
            <a:avLst>
              <a:gd name="adj1" fmla="val 100000"/>
              <a:gd name="adj2" fmla="val 8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3D5BD-4326-4EC4-BFC5-56B231EF988C}"/>
              </a:ext>
            </a:extLst>
          </p:cNvPr>
          <p:cNvSpPr txBox="1"/>
          <p:nvPr/>
        </p:nvSpPr>
        <p:spPr>
          <a:xfrm>
            <a:off x="6336165" y="3152564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E8BF8-112E-47DA-9518-56E03DDF8588}"/>
              </a:ext>
            </a:extLst>
          </p:cNvPr>
          <p:cNvSpPr txBox="1"/>
          <p:nvPr/>
        </p:nvSpPr>
        <p:spPr>
          <a:xfrm>
            <a:off x="6233134" y="3751140"/>
            <a:ext cx="6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B2F6A5-1BE0-4FA8-95AB-8980252794A1}"/>
              </a:ext>
            </a:extLst>
          </p:cNvPr>
          <p:cNvSpPr/>
          <p:nvPr/>
        </p:nvSpPr>
        <p:spPr>
          <a:xfrm>
            <a:off x="6851319" y="3106550"/>
            <a:ext cx="2647061" cy="463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ㅁㅁㅁㅁㅁㅁㅁ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C6E50B-E60B-4F39-B1F4-78D3F4226784}"/>
              </a:ext>
            </a:extLst>
          </p:cNvPr>
          <p:cNvSpPr/>
          <p:nvPr/>
        </p:nvSpPr>
        <p:spPr>
          <a:xfrm>
            <a:off x="6851319" y="3705126"/>
            <a:ext cx="2647061" cy="463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ㅁㅁㅁㅁㅁㅁㅁ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11E7B5-2728-4E7A-A311-E7D19F777687}"/>
              </a:ext>
            </a:extLst>
          </p:cNvPr>
          <p:cNvSpPr/>
          <p:nvPr/>
        </p:nvSpPr>
        <p:spPr>
          <a:xfrm>
            <a:off x="8809148" y="2501305"/>
            <a:ext cx="689231" cy="41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58EAC1-66B2-4ACC-A776-0A34C0B21B30}"/>
              </a:ext>
            </a:extLst>
          </p:cNvPr>
          <p:cNvSpPr/>
          <p:nvPr/>
        </p:nvSpPr>
        <p:spPr>
          <a:xfrm>
            <a:off x="6851319" y="4288870"/>
            <a:ext cx="2647061" cy="463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00000000000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1E6F6-C4C5-403A-AB85-2977E53488F6}"/>
              </a:ext>
            </a:extLst>
          </p:cNvPr>
          <p:cNvSpPr/>
          <p:nvPr/>
        </p:nvSpPr>
        <p:spPr>
          <a:xfrm>
            <a:off x="6851319" y="4887446"/>
            <a:ext cx="2647061" cy="463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00000000000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680306-8852-40D3-AFD0-F4A2D7262473}"/>
              </a:ext>
            </a:extLst>
          </p:cNvPr>
          <p:cNvSpPr txBox="1"/>
          <p:nvPr/>
        </p:nvSpPr>
        <p:spPr>
          <a:xfrm>
            <a:off x="6190534" y="4320137"/>
            <a:ext cx="6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레벨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C4C9B9-EFA1-4386-94AE-28B8DE79AEA2}"/>
              </a:ext>
            </a:extLst>
          </p:cNvPr>
          <p:cNvSpPr txBox="1"/>
          <p:nvPr/>
        </p:nvSpPr>
        <p:spPr>
          <a:xfrm>
            <a:off x="6198248" y="4917097"/>
            <a:ext cx="6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E59B39-5961-4C1C-A084-7AA63D3D66B3}"/>
              </a:ext>
            </a:extLst>
          </p:cNvPr>
          <p:cNvSpPr/>
          <p:nvPr/>
        </p:nvSpPr>
        <p:spPr>
          <a:xfrm>
            <a:off x="6851319" y="2499156"/>
            <a:ext cx="1919356" cy="416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D9615C-6FF1-4A16-A078-B3B9DB869F30}"/>
              </a:ext>
            </a:extLst>
          </p:cNvPr>
          <p:cNvSpPr/>
          <p:nvPr/>
        </p:nvSpPr>
        <p:spPr>
          <a:xfrm>
            <a:off x="6267046" y="2504474"/>
            <a:ext cx="550354" cy="416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24F5B57E-5726-4BFA-BD1E-41F1E869A081}"/>
              </a:ext>
            </a:extLst>
          </p:cNvPr>
          <p:cNvSpPr/>
          <p:nvPr/>
        </p:nvSpPr>
        <p:spPr>
          <a:xfrm rot="10800000">
            <a:off x="6619685" y="2680673"/>
            <a:ext cx="145384" cy="1085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1E44C14-9F4E-48CA-98C9-C810572C3A36}"/>
              </a:ext>
            </a:extLst>
          </p:cNvPr>
          <p:cNvSpPr/>
          <p:nvPr/>
        </p:nvSpPr>
        <p:spPr>
          <a:xfrm>
            <a:off x="5759415" y="1164229"/>
            <a:ext cx="4103163" cy="519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ID, PW, </a:t>
            </a:r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점수 별로 검색 가능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6F9470-2429-46F2-A181-2236EBBB12C2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7810997" y="1684061"/>
            <a:ext cx="0" cy="8150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C1E1AB7-B9CD-47E0-8B98-742F1EAB151D}"/>
              </a:ext>
            </a:extLst>
          </p:cNvPr>
          <p:cNvSpPr/>
          <p:nvPr/>
        </p:nvSpPr>
        <p:spPr>
          <a:xfrm>
            <a:off x="2042945" y="6035448"/>
            <a:ext cx="4293220" cy="5198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후 변경 버튼 클릭 시 </a:t>
            </a:r>
            <a:r>
              <a:rPr lang="en-US" altLang="ko-KR" dirty="0" err="1">
                <a:solidFill>
                  <a:schemeClr val="tx1"/>
                </a:solidFill>
              </a:rPr>
              <a:t>db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즉시 반영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295D42A-FE3E-4A07-87D4-F802888243B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20696" y="5683914"/>
            <a:ext cx="2146350" cy="341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F6FE936-961D-403A-8F19-7714029096C5}"/>
              </a:ext>
            </a:extLst>
          </p:cNvPr>
          <p:cNvSpPr/>
          <p:nvPr/>
        </p:nvSpPr>
        <p:spPr>
          <a:xfrm>
            <a:off x="418073" y="1311523"/>
            <a:ext cx="4293220" cy="5198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저장된 회원정보 가져와서 표시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372265F-DA36-4FBF-8840-3AD56C2F2BB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537138" y="1831355"/>
            <a:ext cx="820987" cy="3388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4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E59A-1FFC-418B-85D1-4F5C782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로그인 화면</a:t>
            </a:r>
          </a:p>
        </p:txBody>
      </p:sp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FFFFFF"/>
                </a:solidFill>
              </a:rPr>
              <a:t>DB </a:t>
            </a:r>
            <a:r>
              <a:rPr lang="ko-KR" altLang="en-US" dirty="0">
                <a:solidFill>
                  <a:srgbClr val="FFFFFF"/>
                </a:solidFill>
              </a:rPr>
              <a:t>구성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D28B6EAB-A4DD-4B56-BC79-6192F568C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4366"/>
              </p:ext>
            </p:extLst>
          </p:nvPr>
        </p:nvGraphicFramePr>
        <p:xfrm>
          <a:off x="308881" y="2393078"/>
          <a:ext cx="4922700" cy="98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40">
                  <a:extLst>
                    <a:ext uri="{9D8B030D-6E8A-4147-A177-3AD203B41FA5}">
                      <a16:colId xmlns:a16="http://schemas.microsoft.com/office/drawing/2014/main" val="715714254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1698689533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2180772098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1771744712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4074901825"/>
                    </a:ext>
                  </a:extLst>
                </a:gridCol>
              </a:tblGrid>
              <a:tr h="492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PrimeKey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LV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278305"/>
                  </a:ext>
                </a:extLst>
              </a:tr>
              <a:tr h="4923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882835"/>
                  </a:ext>
                </a:extLst>
              </a:tr>
            </a:tbl>
          </a:graphicData>
        </a:graphic>
      </p:graphicFrame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57048A97-A13F-4AD4-8368-4C752695F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72745"/>
              </p:ext>
            </p:extLst>
          </p:nvPr>
        </p:nvGraphicFramePr>
        <p:xfrm>
          <a:off x="308881" y="3620227"/>
          <a:ext cx="4922700" cy="98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40">
                  <a:extLst>
                    <a:ext uri="{9D8B030D-6E8A-4147-A177-3AD203B41FA5}">
                      <a16:colId xmlns:a16="http://schemas.microsoft.com/office/drawing/2014/main" val="715714254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1698689533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2180772098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1771744712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4074901825"/>
                    </a:ext>
                  </a:extLst>
                </a:gridCol>
              </a:tblGrid>
              <a:tr h="492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PrimeKey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AUDIO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ALBUM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278305"/>
                  </a:ext>
                </a:extLst>
              </a:tr>
              <a:tr h="4923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882835"/>
                  </a:ext>
                </a:extLst>
              </a:tr>
            </a:tbl>
          </a:graphicData>
        </a:graphic>
      </p:graphicFrame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63431BE-1D3C-4BA0-9088-70E74B16EC38}"/>
              </a:ext>
            </a:extLst>
          </p:cNvPr>
          <p:cNvSpPr/>
          <p:nvPr/>
        </p:nvSpPr>
        <p:spPr>
          <a:xfrm>
            <a:off x="296004" y="1956336"/>
            <a:ext cx="2949472" cy="3964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개의 테이블로 구성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9E06FB8-1624-4AF9-80EE-CFB30A10F496}"/>
              </a:ext>
            </a:extLst>
          </p:cNvPr>
          <p:cNvSpPr/>
          <p:nvPr/>
        </p:nvSpPr>
        <p:spPr>
          <a:xfrm>
            <a:off x="5383370" y="2389031"/>
            <a:ext cx="4314422" cy="962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-user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table-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유저들의 정보를 저장합니다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49E9DB8-BD44-4CFD-A502-1B72A3DB37AA}"/>
              </a:ext>
            </a:extLst>
          </p:cNvPr>
          <p:cNvSpPr/>
          <p:nvPr/>
        </p:nvSpPr>
        <p:spPr>
          <a:xfrm>
            <a:off x="5383370" y="3473209"/>
            <a:ext cx="4314422" cy="2685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gameInfo</a:t>
            </a:r>
            <a:r>
              <a:rPr lang="en-US" altLang="ko-KR" dirty="0">
                <a:solidFill>
                  <a:schemeClr val="tx1"/>
                </a:solidFill>
              </a:rPr>
              <a:t> table-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내 음악의 정보를 저장합니다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곡명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AUDIO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서버에 저장된 해당 오디오 파일 링크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NODE </a:t>
            </a:r>
            <a:r>
              <a:rPr lang="ko-KR" altLang="en-US" dirty="0">
                <a:solidFill>
                  <a:schemeClr val="tx1"/>
                </a:solidFill>
              </a:rPr>
              <a:t>테이블 해당 </a:t>
            </a:r>
            <a:r>
              <a:rPr lang="ko-KR" altLang="en-US" dirty="0" err="1">
                <a:solidFill>
                  <a:schemeClr val="tx1"/>
                </a:solidFill>
              </a:rPr>
              <a:t>노드데이터</a:t>
            </a:r>
            <a:r>
              <a:rPr lang="ko-KR" altLang="en-US" dirty="0">
                <a:solidFill>
                  <a:schemeClr val="tx1"/>
                </a:solidFill>
              </a:rPr>
              <a:t> 접근키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ALBUM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앨범아트 바이너리 파일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CE91B84E-55C5-41AB-B57A-0DC72E45D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23557"/>
              </p:ext>
            </p:extLst>
          </p:nvPr>
        </p:nvGraphicFramePr>
        <p:xfrm>
          <a:off x="308881" y="4823873"/>
          <a:ext cx="3938160" cy="98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40">
                  <a:extLst>
                    <a:ext uri="{9D8B030D-6E8A-4147-A177-3AD203B41FA5}">
                      <a16:colId xmlns:a16="http://schemas.microsoft.com/office/drawing/2014/main" val="715714254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1698689533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2180772098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1771744712"/>
                    </a:ext>
                  </a:extLst>
                </a:gridCol>
              </a:tblGrid>
              <a:tr h="492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PrimeKey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3NODE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6NODE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9NODE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278305"/>
                  </a:ext>
                </a:extLst>
              </a:tr>
              <a:tr h="4923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882835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DE6EB53-C055-4509-8A8B-24A6541E09D4}"/>
              </a:ext>
            </a:extLst>
          </p:cNvPr>
          <p:cNvSpPr/>
          <p:nvPr/>
        </p:nvSpPr>
        <p:spPr>
          <a:xfrm>
            <a:off x="308881" y="5869580"/>
            <a:ext cx="4314422" cy="962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-node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table-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각 난이도 별 노드 데이터를 저장합니다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gameInfo</a:t>
            </a:r>
            <a:r>
              <a:rPr lang="en-US" altLang="ko-KR" dirty="0">
                <a:solidFill>
                  <a:schemeClr val="tx1"/>
                </a:solidFill>
              </a:rPr>
              <a:t> table</a:t>
            </a:r>
            <a:r>
              <a:rPr lang="ko-KR" altLang="en-US" dirty="0">
                <a:solidFill>
                  <a:schemeClr val="tx1"/>
                </a:solidFill>
              </a:rPr>
              <a:t>의 각 </a:t>
            </a:r>
            <a:r>
              <a:rPr lang="en-US" altLang="ko-KR" dirty="0">
                <a:solidFill>
                  <a:schemeClr val="tx1"/>
                </a:solidFill>
              </a:rPr>
              <a:t>NODE </a:t>
            </a:r>
            <a:r>
              <a:rPr lang="ko-KR" altLang="en-US" dirty="0">
                <a:solidFill>
                  <a:schemeClr val="tx1"/>
                </a:solidFill>
              </a:rPr>
              <a:t>값 통해 접근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FFFF"/>
                </a:solidFill>
              </a:rPr>
              <a:t>개발 일정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B29D30B-ECDF-467B-8732-74F188E18B6F}"/>
              </a:ext>
            </a:extLst>
          </p:cNvPr>
          <p:cNvSpPr/>
          <p:nvPr/>
        </p:nvSpPr>
        <p:spPr>
          <a:xfrm>
            <a:off x="941513" y="2191603"/>
            <a:ext cx="4340162" cy="1645091"/>
          </a:xfrm>
          <a:custGeom>
            <a:avLst/>
            <a:gdLst>
              <a:gd name="connsiteX0" fmla="*/ 0 w 1881984"/>
              <a:gd name="connsiteY0" fmla="*/ 246764 h 1645091"/>
              <a:gd name="connsiteX1" fmla="*/ 1059439 w 1881984"/>
              <a:gd name="connsiteY1" fmla="*/ 246764 h 1645091"/>
              <a:gd name="connsiteX2" fmla="*/ 1059439 w 1881984"/>
              <a:gd name="connsiteY2" fmla="*/ 0 h 1645091"/>
              <a:gd name="connsiteX3" fmla="*/ 1881984 w 1881984"/>
              <a:gd name="connsiteY3" fmla="*/ 822546 h 1645091"/>
              <a:gd name="connsiteX4" fmla="*/ 1059439 w 1881984"/>
              <a:gd name="connsiteY4" fmla="*/ 1645091 h 1645091"/>
              <a:gd name="connsiteX5" fmla="*/ 1059439 w 1881984"/>
              <a:gd name="connsiteY5" fmla="*/ 1398327 h 1645091"/>
              <a:gd name="connsiteX6" fmla="*/ 0 w 1881984"/>
              <a:gd name="connsiteY6" fmla="*/ 1398327 h 1645091"/>
              <a:gd name="connsiteX7" fmla="*/ 0 w 1881984"/>
              <a:gd name="connsiteY7" fmla="*/ 246764 h 164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1984" h="1645091">
                <a:moveTo>
                  <a:pt x="0" y="246764"/>
                </a:moveTo>
                <a:lnTo>
                  <a:pt x="1059439" y="246764"/>
                </a:lnTo>
                <a:lnTo>
                  <a:pt x="1059439" y="0"/>
                </a:lnTo>
                <a:lnTo>
                  <a:pt x="1881984" y="822546"/>
                </a:lnTo>
                <a:lnTo>
                  <a:pt x="1059439" y="1645091"/>
                </a:lnTo>
                <a:lnTo>
                  <a:pt x="1059439" y="1398327"/>
                </a:lnTo>
                <a:lnTo>
                  <a:pt x="0" y="1398327"/>
                </a:lnTo>
                <a:lnTo>
                  <a:pt x="0" y="246764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896" tIns="253114" rIns="506721" bIns="253114" numCol="1" spcCol="1270" anchor="ctr" anchorCtr="0">
            <a:noAutofit/>
          </a:bodyPr>
          <a:lstStyle/>
          <a:p>
            <a:pPr marL="180000" lvl="1" indent="-57150" defTabSz="4445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1400" kern="1200" dirty="0"/>
              <a:t> DB </a:t>
            </a:r>
            <a:r>
              <a:rPr lang="ko-KR" altLang="en-US" sz="1400" kern="1200" dirty="0"/>
              <a:t>생성</a:t>
            </a:r>
          </a:p>
          <a:p>
            <a:pPr marL="180000" lvl="1" indent="-57150" defTabSz="4445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400" kern="1200" dirty="0"/>
              <a:t> 기본적인 페이지 레이아웃 구현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FBDCA32-F9E2-4A07-AD24-64BA72E0FA46}"/>
              </a:ext>
            </a:extLst>
          </p:cNvPr>
          <p:cNvSpPr/>
          <p:nvPr/>
        </p:nvSpPr>
        <p:spPr>
          <a:xfrm>
            <a:off x="102765" y="2328673"/>
            <a:ext cx="1360495" cy="1360495"/>
          </a:xfrm>
          <a:custGeom>
            <a:avLst/>
            <a:gdLst>
              <a:gd name="connsiteX0" fmla="*/ 0 w 940992"/>
              <a:gd name="connsiteY0" fmla="*/ 470496 h 940992"/>
              <a:gd name="connsiteX1" fmla="*/ 470496 w 940992"/>
              <a:gd name="connsiteY1" fmla="*/ 0 h 940992"/>
              <a:gd name="connsiteX2" fmla="*/ 940992 w 940992"/>
              <a:gd name="connsiteY2" fmla="*/ 470496 h 940992"/>
              <a:gd name="connsiteX3" fmla="*/ 470496 w 940992"/>
              <a:gd name="connsiteY3" fmla="*/ 940992 h 940992"/>
              <a:gd name="connsiteX4" fmla="*/ 0 w 940992"/>
              <a:gd name="connsiteY4" fmla="*/ 470496 h 94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992" h="940992">
                <a:moveTo>
                  <a:pt x="0" y="470496"/>
                </a:moveTo>
                <a:cubicBezTo>
                  <a:pt x="0" y="210648"/>
                  <a:pt x="210648" y="0"/>
                  <a:pt x="470496" y="0"/>
                </a:cubicBezTo>
                <a:cubicBezTo>
                  <a:pt x="730344" y="0"/>
                  <a:pt x="940992" y="210648"/>
                  <a:pt x="940992" y="470496"/>
                </a:cubicBezTo>
                <a:cubicBezTo>
                  <a:pt x="940992" y="730344"/>
                  <a:pt x="730344" y="940992"/>
                  <a:pt x="470496" y="940992"/>
                </a:cubicBezTo>
                <a:cubicBezTo>
                  <a:pt x="210648" y="940992"/>
                  <a:pt x="0" y="730344"/>
                  <a:pt x="0" y="470496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965" tIns="147965" rIns="147965" bIns="147965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kern="1200" dirty="0"/>
              <a:t>11</a:t>
            </a:r>
            <a:r>
              <a:rPr lang="ko-KR" altLang="en-US" sz="1600" kern="1200" dirty="0"/>
              <a:t>주차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E45B893-D86F-4368-AF31-CB0386037E69}"/>
              </a:ext>
            </a:extLst>
          </p:cNvPr>
          <p:cNvSpPr/>
          <p:nvPr/>
        </p:nvSpPr>
        <p:spPr>
          <a:xfrm>
            <a:off x="5281675" y="2191603"/>
            <a:ext cx="4521560" cy="1645091"/>
          </a:xfrm>
          <a:custGeom>
            <a:avLst/>
            <a:gdLst>
              <a:gd name="connsiteX0" fmla="*/ 0 w 1881984"/>
              <a:gd name="connsiteY0" fmla="*/ 246764 h 1645091"/>
              <a:gd name="connsiteX1" fmla="*/ 1059439 w 1881984"/>
              <a:gd name="connsiteY1" fmla="*/ 246764 h 1645091"/>
              <a:gd name="connsiteX2" fmla="*/ 1059439 w 1881984"/>
              <a:gd name="connsiteY2" fmla="*/ 0 h 1645091"/>
              <a:gd name="connsiteX3" fmla="*/ 1881984 w 1881984"/>
              <a:gd name="connsiteY3" fmla="*/ 822546 h 1645091"/>
              <a:gd name="connsiteX4" fmla="*/ 1059439 w 1881984"/>
              <a:gd name="connsiteY4" fmla="*/ 1645091 h 1645091"/>
              <a:gd name="connsiteX5" fmla="*/ 1059439 w 1881984"/>
              <a:gd name="connsiteY5" fmla="*/ 1398327 h 1645091"/>
              <a:gd name="connsiteX6" fmla="*/ 0 w 1881984"/>
              <a:gd name="connsiteY6" fmla="*/ 1398327 h 1645091"/>
              <a:gd name="connsiteX7" fmla="*/ 0 w 1881984"/>
              <a:gd name="connsiteY7" fmla="*/ 246764 h 164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1984" h="1645091">
                <a:moveTo>
                  <a:pt x="0" y="246764"/>
                </a:moveTo>
                <a:lnTo>
                  <a:pt x="1059439" y="246764"/>
                </a:lnTo>
                <a:lnTo>
                  <a:pt x="1059439" y="0"/>
                </a:lnTo>
                <a:lnTo>
                  <a:pt x="1881984" y="822546"/>
                </a:lnTo>
                <a:lnTo>
                  <a:pt x="1059439" y="1645091"/>
                </a:lnTo>
                <a:lnTo>
                  <a:pt x="1059439" y="1398327"/>
                </a:lnTo>
                <a:lnTo>
                  <a:pt x="0" y="1398327"/>
                </a:lnTo>
                <a:lnTo>
                  <a:pt x="0" y="246764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-549557"/>
              <a:satOff val="-2194"/>
              <a:lumOff val="-63"/>
              <a:alphaOff val="0"/>
            </a:schemeClr>
          </a:lnRef>
          <a:fillRef idx="1">
            <a:schemeClr val="accent4">
              <a:tint val="40000"/>
              <a:alpha val="90000"/>
              <a:hueOff val="-549557"/>
              <a:satOff val="-2194"/>
              <a:lumOff val="-63"/>
              <a:alphaOff val="0"/>
            </a:schemeClr>
          </a:fillRef>
          <a:effectRef idx="0">
            <a:schemeClr val="accent4">
              <a:tint val="40000"/>
              <a:alpha val="90000"/>
              <a:hueOff val="-549557"/>
              <a:satOff val="-2194"/>
              <a:lumOff val="-6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896" tIns="253114" rIns="506721" bIns="253114" numCol="1" spcCol="1270" anchor="ctr" anchorCtr="0">
            <a:noAutofit/>
          </a:bodyPr>
          <a:lstStyle/>
          <a:p>
            <a:pPr marL="180000" lvl="1" indent="-57150" defTabSz="4445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400" kern="1200" dirty="0"/>
              <a:t> </a:t>
            </a:r>
            <a:r>
              <a:rPr lang="en-US" altLang="ko-KR" sz="1400" kern="1200" dirty="0"/>
              <a:t>DB</a:t>
            </a:r>
            <a:r>
              <a:rPr lang="ko-KR" altLang="en-US" sz="1400" kern="1200" dirty="0"/>
              <a:t> 사용하여 회원기능 구현</a:t>
            </a:r>
          </a:p>
          <a:p>
            <a:pPr marL="180000" lvl="1" indent="-57150" defTabSz="4445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400" kern="1200" dirty="0"/>
              <a:t> 각 페이지 연결</a:t>
            </a:r>
            <a:r>
              <a:rPr lang="en-US" altLang="ko-KR" sz="1400" kern="1200" dirty="0"/>
              <a:t>, </a:t>
            </a:r>
            <a:r>
              <a:rPr lang="ko-KR" altLang="en-US" sz="1400" kern="1200" dirty="0"/>
              <a:t>버튼 </a:t>
            </a:r>
            <a:r>
              <a:rPr lang="ko-KR" altLang="en-US" sz="1400" kern="1200" dirty="0" err="1"/>
              <a:t>리스너</a:t>
            </a:r>
            <a:r>
              <a:rPr lang="ko-KR" altLang="en-US" sz="1400" kern="1200" dirty="0"/>
              <a:t> 등 구현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7D3A84BC-12B1-4A97-B2E2-58E9C5CE7009}"/>
              </a:ext>
            </a:extLst>
          </p:cNvPr>
          <p:cNvSpPr/>
          <p:nvPr/>
        </p:nvSpPr>
        <p:spPr>
          <a:xfrm>
            <a:off x="4272737" y="2369736"/>
            <a:ext cx="1360495" cy="1360495"/>
          </a:xfrm>
          <a:custGeom>
            <a:avLst/>
            <a:gdLst>
              <a:gd name="connsiteX0" fmla="*/ 0 w 940992"/>
              <a:gd name="connsiteY0" fmla="*/ 470496 h 940992"/>
              <a:gd name="connsiteX1" fmla="*/ 470496 w 940992"/>
              <a:gd name="connsiteY1" fmla="*/ 0 h 940992"/>
              <a:gd name="connsiteX2" fmla="*/ 940992 w 940992"/>
              <a:gd name="connsiteY2" fmla="*/ 470496 h 940992"/>
              <a:gd name="connsiteX3" fmla="*/ 470496 w 940992"/>
              <a:gd name="connsiteY3" fmla="*/ 940992 h 940992"/>
              <a:gd name="connsiteX4" fmla="*/ 0 w 940992"/>
              <a:gd name="connsiteY4" fmla="*/ 470496 h 94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992" h="940992">
                <a:moveTo>
                  <a:pt x="0" y="470496"/>
                </a:moveTo>
                <a:cubicBezTo>
                  <a:pt x="0" y="210648"/>
                  <a:pt x="210648" y="0"/>
                  <a:pt x="470496" y="0"/>
                </a:cubicBezTo>
                <a:cubicBezTo>
                  <a:pt x="730344" y="0"/>
                  <a:pt x="940992" y="210648"/>
                  <a:pt x="940992" y="470496"/>
                </a:cubicBezTo>
                <a:cubicBezTo>
                  <a:pt x="940992" y="730344"/>
                  <a:pt x="730344" y="940992"/>
                  <a:pt x="470496" y="940992"/>
                </a:cubicBezTo>
                <a:cubicBezTo>
                  <a:pt x="210648" y="940992"/>
                  <a:pt x="0" y="730344"/>
                  <a:pt x="0" y="470496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87458"/>
              <a:satOff val="-2783"/>
              <a:lumOff val="-65"/>
              <a:alphaOff val="0"/>
            </a:schemeClr>
          </a:fillRef>
          <a:effectRef idx="1">
            <a:schemeClr val="accent4">
              <a:hueOff val="-487458"/>
              <a:satOff val="-2783"/>
              <a:lumOff val="-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965" tIns="147965" rIns="147965" bIns="147965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kern="1200" dirty="0"/>
              <a:t>12</a:t>
            </a:r>
            <a:r>
              <a:rPr lang="ko-KR" altLang="en-US" sz="1600" kern="1200" dirty="0"/>
              <a:t>주차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E12A52A-D02E-4635-B290-462BC4DB0F7E}"/>
              </a:ext>
            </a:extLst>
          </p:cNvPr>
          <p:cNvSpPr/>
          <p:nvPr/>
        </p:nvSpPr>
        <p:spPr>
          <a:xfrm flipH="1">
            <a:off x="4440997" y="4301432"/>
            <a:ext cx="4521560" cy="1645091"/>
          </a:xfrm>
          <a:custGeom>
            <a:avLst/>
            <a:gdLst>
              <a:gd name="connsiteX0" fmla="*/ 0 w 1881984"/>
              <a:gd name="connsiteY0" fmla="*/ 246764 h 1645091"/>
              <a:gd name="connsiteX1" fmla="*/ 1059439 w 1881984"/>
              <a:gd name="connsiteY1" fmla="*/ 246764 h 1645091"/>
              <a:gd name="connsiteX2" fmla="*/ 1059439 w 1881984"/>
              <a:gd name="connsiteY2" fmla="*/ 0 h 1645091"/>
              <a:gd name="connsiteX3" fmla="*/ 1881984 w 1881984"/>
              <a:gd name="connsiteY3" fmla="*/ 822546 h 1645091"/>
              <a:gd name="connsiteX4" fmla="*/ 1059439 w 1881984"/>
              <a:gd name="connsiteY4" fmla="*/ 1645091 h 1645091"/>
              <a:gd name="connsiteX5" fmla="*/ 1059439 w 1881984"/>
              <a:gd name="connsiteY5" fmla="*/ 1398327 h 1645091"/>
              <a:gd name="connsiteX6" fmla="*/ 0 w 1881984"/>
              <a:gd name="connsiteY6" fmla="*/ 1398327 h 1645091"/>
              <a:gd name="connsiteX7" fmla="*/ 0 w 1881984"/>
              <a:gd name="connsiteY7" fmla="*/ 246764 h 164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1984" h="1645091">
                <a:moveTo>
                  <a:pt x="0" y="246764"/>
                </a:moveTo>
                <a:lnTo>
                  <a:pt x="1059439" y="246764"/>
                </a:lnTo>
                <a:lnTo>
                  <a:pt x="1059439" y="0"/>
                </a:lnTo>
                <a:lnTo>
                  <a:pt x="1881984" y="822546"/>
                </a:lnTo>
                <a:lnTo>
                  <a:pt x="1059439" y="1645091"/>
                </a:lnTo>
                <a:lnTo>
                  <a:pt x="1059439" y="1398327"/>
                </a:lnTo>
                <a:lnTo>
                  <a:pt x="0" y="1398327"/>
                </a:lnTo>
                <a:lnTo>
                  <a:pt x="0" y="246764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-1648672"/>
              <a:satOff val="-6583"/>
              <a:lumOff val="-188"/>
              <a:alphaOff val="0"/>
            </a:schemeClr>
          </a:lnRef>
          <a:fillRef idx="1">
            <a:schemeClr val="accent4">
              <a:tint val="40000"/>
              <a:alpha val="90000"/>
              <a:hueOff val="-1648672"/>
              <a:satOff val="-6583"/>
              <a:lumOff val="-188"/>
              <a:alphaOff val="0"/>
            </a:schemeClr>
          </a:fillRef>
          <a:effectRef idx="0">
            <a:schemeClr val="accent4">
              <a:tint val="40000"/>
              <a:alpha val="90000"/>
              <a:hueOff val="-1648672"/>
              <a:satOff val="-6583"/>
              <a:lumOff val="-18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896" tIns="253114" rIns="506721" bIns="253114" numCol="1" spcCol="1270" anchor="ctr" anchorCtr="0">
            <a:noAutofit/>
          </a:bodyPr>
          <a:lstStyle/>
          <a:p>
            <a:pPr marL="720000" lvl="1" defTabSz="444500">
              <a:lnSpc>
                <a:spcPct val="90000"/>
              </a:lnSpc>
              <a:spcBef>
                <a:spcPct val="0"/>
              </a:spcBef>
              <a:spcAft>
                <a:spcPts val="272"/>
              </a:spcAft>
              <a:buChar char="•"/>
            </a:pPr>
            <a:r>
              <a:rPr lang="en-US" altLang="ko-KR" sz="1400" dirty="0"/>
              <a:t> DB </a:t>
            </a:r>
            <a:r>
              <a:rPr lang="ko-KR" altLang="en-US" sz="1400" dirty="0"/>
              <a:t>사용하는 전 부분 구현</a:t>
            </a:r>
          </a:p>
          <a:p>
            <a:pPr marL="720000" lvl="1" defTabSz="444500">
              <a:lnSpc>
                <a:spcPct val="90000"/>
              </a:lnSpc>
              <a:spcBef>
                <a:spcPct val="0"/>
              </a:spcBef>
              <a:spcAft>
                <a:spcPts val="272"/>
              </a:spcAft>
              <a:buChar char="•"/>
            </a:pPr>
            <a:r>
              <a:rPr lang="ko-KR" altLang="en-US" sz="1400" dirty="0"/>
              <a:t> 게임기능 등 </a:t>
            </a:r>
            <a:r>
              <a:rPr lang="ko-KR" altLang="en-US" sz="1400" dirty="0" err="1"/>
              <a:t>백앤드</a:t>
            </a:r>
            <a:r>
              <a:rPr lang="ko-KR" altLang="en-US" sz="1400" dirty="0"/>
              <a:t> 부분 구현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AA2AA9A-604A-406C-9E04-8F7A1FA481AD}"/>
              </a:ext>
            </a:extLst>
          </p:cNvPr>
          <p:cNvSpPr/>
          <p:nvPr/>
        </p:nvSpPr>
        <p:spPr>
          <a:xfrm>
            <a:off x="8442740" y="4433268"/>
            <a:ext cx="1360495" cy="1360495"/>
          </a:xfrm>
          <a:custGeom>
            <a:avLst/>
            <a:gdLst>
              <a:gd name="connsiteX0" fmla="*/ 0 w 940992"/>
              <a:gd name="connsiteY0" fmla="*/ 470496 h 940992"/>
              <a:gd name="connsiteX1" fmla="*/ 470496 w 940992"/>
              <a:gd name="connsiteY1" fmla="*/ 0 h 940992"/>
              <a:gd name="connsiteX2" fmla="*/ 940992 w 940992"/>
              <a:gd name="connsiteY2" fmla="*/ 470496 h 940992"/>
              <a:gd name="connsiteX3" fmla="*/ 470496 w 940992"/>
              <a:gd name="connsiteY3" fmla="*/ 940992 h 940992"/>
              <a:gd name="connsiteX4" fmla="*/ 0 w 940992"/>
              <a:gd name="connsiteY4" fmla="*/ 470496 h 94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992" h="940992">
                <a:moveTo>
                  <a:pt x="0" y="470496"/>
                </a:moveTo>
                <a:cubicBezTo>
                  <a:pt x="0" y="210648"/>
                  <a:pt x="210648" y="0"/>
                  <a:pt x="470496" y="0"/>
                </a:cubicBezTo>
                <a:cubicBezTo>
                  <a:pt x="730344" y="0"/>
                  <a:pt x="940992" y="210648"/>
                  <a:pt x="940992" y="470496"/>
                </a:cubicBezTo>
                <a:cubicBezTo>
                  <a:pt x="940992" y="730344"/>
                  <a:pt x="730344" y="940992"/>
                  <a:pt x="470496" y="940992"/>
                </a:cubicBezTo>
                <a:cubicBezTo>
                  <a:pt x="210648" y="940992"/>
                  <a:pt x="0" y="730344"/>
                  <a:pt x="0" y="470496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462374"/>
              <a:satOff val="-8350"/>
              <a:lumOff val="-196"/>
              <a:alphaOff val="0"/>
            </a:schemeClr>
          </a:fillRef>
          <a:effectRef idx="1">
            <a:schemeClr val="accent4">
              <a:hueOff val="-1462374"/>
              <a:satOff val="-8350"/>
              <a:lumOff val="-19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965" tIns="147965" rIns="147965" bIns="147965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kern="1200" dirty="0"/>
              <a:t>1</a:t>
            </a:r>
            <a:r>
              <a:rPr lang="en-US" altLang="ko-KR" sz="1600" dirty="0"/>
              <a:t>3</a:t>
            </a:r>
            <a:r>
              <a:rPr lang="ko-KR" altLang="en-US" sz="1600" kern="1200" dirty="0"/>
              <a:t>주차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3983B22C-D0C2-4C94-B542-873988A3016C}"/>
              </a:ext>
            </a:extLst>
          </p:cNvPr>
          <p:cNvSpPr/>
          <p:nvPr/>
        </p:nvSpPr>
        <p:spPr>
          <a:xfrm flipH="1">
            <a:off x="102765" y="4260367"/>
            <a:ext cx="4341600" cy="1645091"/>
          </a:xfrm>
          <a:custGeom>
            <a:avLst/>
            <a:gdLst>
              <a:gd name="connsiteX0" fmla="*/ 0 w 1881984"/>
              <a:gd name="connsiteY0" fmla="*/ 246764 h 1645091"/>
              <a:gd name="connsiteX1" fmla="*/ 1059439 w 1881984"/>
              <a:gd name="connsiteY1" fmla="*/ 246764 h 1645091"/>
              <a:gd name="connsiteX2" fmla="*/ 1059439 w 1881984"/>
              <a:gd name="connsiteY2" fmla="*/ 0 h 1645091"/>
              <a:gd name="connsiteX3" fmla="*/ 1881984 w 1881984"/>
              <a:gd name="connsiteY3" fmla="*/ 822546 h 1645091"/>
              <a:gd name="connsiteX4" fmla="*/ 1059439 w 1881984"/>
              <a:gd name="connsiteY4" fmla="*/ 1645091 h 1645091"/>
              <a:gd name="connsiteX5" fmla="*/ 1059439 w 1881984"/>
              <a:gd name="connsiteY5" fmla="*/ 1398327 h 1645091"/>
              <a:gd name="connsiteX6" fmla="*/ 0 w 1881984"/>
              <a:gd name="connsiteY6" fmla="*/ 1398327 h 1645091"/>
              <a:gd name="connsiteX7" fmla="*/ 0 w 1881984"/>
              <a:gd name="connsiteY7" fmla="*/ 246764 h 164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1984" h="1645091">
                <a:moveTo>
                  <a:pt x="0" y="246764"/>
                </a:moveTo>
                <a:lnTo>
                  <a:pt x="1059439" y="246764"/>
                </a:lnTo>
                <a:lnTo>
                  <a:pt x="1059439" y="0"/>
                </a:lnTo>
                <a:lnTo>
                  <a:pt x="1881984" y="822546"/>
                </a:lnTo>
                <a:lnTo>
                  <a:pt x="1059439" y="1645091"/>
                </a:lnTo>
                <a:lnTo>
                  <a:pt x="1059439" y="1398327"/>
                </a:lnTo>
                <a:lnTo>
                  <a:pt x="0" y="1398327"/>
                </a:lnTo>
                <a:lnTo>
                  <a:pt x="0" y="246764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-1648672"/>
              <a:satOff val="-6583"/>
              <a:lumOff val="-188"/>
              <a:alphaOff val="0"/>
            </a:schemeClr>
          </a:lnRef>
          <a:fillRef idx="1">
            <a:schemeClr val="accent4">
              <a:tint val="40000"/>
              <a:alpha val="90000"/>
              <a:hueOff val="-1648672"/>
              <a:satOff val="-6583"/>
              <a:lumOff val="-188"/>
              <a:alphaOff val="0"/>
            </a:schemeClr>
          </a:fillRef>
          <a:effectRef idx="0">
            <a:schemeClr val="accent4">
              <a:tint val="40000"/>
              <a:alpha val="90000"/>
              <a:hueOff val="-1648672"/>
              <a:satOff val="-6583"/>
              <a:lumOff val="-18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896" tIns="253114" rIns="506721" bIns="253114" numCol="1" spcCol="1270" anchor="ctr" anchorCtr="0">
            <a:noAutofit/>
          </a:bodyPr>
          <a:lstStyle/>
          <a:p>
            <a:pPr marL="72000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서버 업로드 및 부족한 부분 보충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EBD918B-E362-4DE8-88A1-0C4669AA0A12}"/>
              </a:ext>
            </a:extLst>
          </p:cNvPr>
          <p:cNvSpPr/>
          <p:nvPr/>
        </p:nvSpPr>
        <p:spPr>
          <a:xfrm>
            <a:off x="4031905" y="4443731"/>
            <a:ext cx="1360495" cy="1360495"/>
          </a:xfrm>
          <a:custGeom>
            <a:avLst/>
            <a:gdLst>
              <a:gd name="connsiteX0" fmla="*/ 0 w 940992"/>
              <a:gd name="connsiteY0" fmla="*/ 470496 h 940992"/>
              <a:gd name="connsiteX1" fmla="*/ 470496 w 940992"/>
              <a:gd name="connsiteY1" fmla="*/ 0 h 940992"/>
              <a:gd name="connsiteX2" fmla="*/ 940992 w 940992"/>
              <a:gd name="connsiteY2" fmla="*/ 470496 h 940992"/>
              <a:gd name="connsiteX3" fmla="*/ 470496 w 940992"/>
              <a:gd name="connsiteY3" fmla="*/ 940992 h 940992"/>
              <a:gd name="connsiteX4" fmla="*/ 0 w 940992"/>
              <a:gd name="connsiteY4" fmla="*/ 470496 h 94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992" h="940992">
                <a:moveTo>
                  <a:pt x="0" y="470496"/>
                </a:moveTo>
                <a:cubicBezTo>
                  <a:pt x="0" y="210648"/>
                  <a:pt x="210648" y="0"/>
                  <a:pt x="470496" y="0"/>
                </a:cubicBezTo>
                <a:cubicBezTo>
                  <a:pt x="730344" y="0"/>
                  <a:pt x="940992" y="210648"/>
                  <a:pt x="940992" y="470496"/>
                </a:cubicBezTo>
                <a:cubicBezTo>
                  <a:pt x="940992" y="730344"/>
                  <a:pt x="730344" y="940992"/>
                  <a:pt x="470496" y="940992"/>
                </a:cubicBezTo>
                <a:cubicBezTo>
                  <a:pt x="210648" y="940992"/>
                  <a:pt x="0" y="730344"/>
                  <a:pt x="0" y="470496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462374"/>
              <a:satOff val="-8350"/>
              <a:lumOff val="-196"/>
              <a:alphaOff val="0"/>
            </a:schemeClr>
          </a:fillRef>
          <a:effectRef idx="1">
            <a:schemeClr val="accent4">
              <a:hueOff val="-1462374"/>
              <a:satOff val="-8350"/>
              <a:lumOff val="-19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965" tIns="147965" rIns="147965" bIns="147965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kern="1200" dirty="0"/>
              <a:t>14</a:t>
            </a:r>
            <a:r>
              <a:rPr lang="ko-KR" altLang="en-US" sz="1600" kern="1200" dirty="0"/>
              <a:t>주차</a:t>
            </a:r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2B2270E3-B6DD-4329-8B9F-B99A56BCEAE1}"/>
              </a:ext>
            </a:extLst>
          </p:cNvPr>
          <p:cNvSpPr/>
          <p:nvPr/>
        </p:nvSpPr>
        <p:spPr>
          <a:xfrm>
            <a:off x="102765" y="6193235"/>
            <a:ext cx="4127684" cy="415130"/>
          </a:xfrm>
          <a:prstGeom prst="foldedCorner">
            <a:avLst>
              <a:gd name="adj" fmla="val 368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altLang="ko-KR" sz="12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개발 진척상황에 따라 기능 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삭제 있을 수 있음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37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EFE59A-1FFC-418B-85D1-4F5C782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</p:spPr>
        <p:txBody>
          <a:bodyPr anchor="ctr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로그인 화면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BF4564C-BC82-4A41-B0EE-3F37FDA74DC8}"/>
              </a:ext>
            </a:extLst>
          </p:cNvPr>
          <p:cNvSpPr/>
          <p:nvPr/>
        </p:nvSpPr>
        <p:spPr>
          <a:xfrm>
            <a:off x="174026" y="2134244"/>
            <a:ext cx="9607478" cy="4037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FC88D-777B-4CCF-A5B0-AA3222F00058}"/>
              </a:ext>
            </a:extLst>
          </p:cNvPr>
          <p:cNvSpPr txBox="1"/>
          <p:nvPr/>
        </p:nvSpPr>
        <p:spPr>
          <a:xfrm>
            <a:off x="2553397" y="4414808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37EBC-CED9-41D2-BABC-0A3B61739785}"/>
              </a:ext>
            </a:extLst>
          </p:cNvPr>
          <p:cNvSpPr txBox="1"/>
          <p:nvPr/>
        </p:nvSpPr>
        <p:spPr>
          <a:xfrm>
            <a:off x="2476124" y="5013384"/>
            <a:ext cx="6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8FA26A-C3D7-4657-8B62-87FA23CC9943}"/>
              </a:ext>
            </a:extLst>
          </p:cNvPr>
          <p:cNvGrpSpPr/>
          <p:nvPr/>
        </p:nvGrpSpPr>
        <p:grpSpPr>
          <a:xfrm>
            <a:off x="3545968" y="4414808"/>
            <a:ext cx="2814034" cy="1062216"/>
            <a:chOff x="3982791" y="4519986"/>
            <a:chExt cx="2814034" cy="106221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D80BBE-544E-4DC9-A5EE-433DF0430BC8}"/>
                </a:ext>
              </a:extLst>
            </p:cNvPr>
            <p:cNvSpPr/>
            <p:nvPr/>
          </p:nvSpPr>
          <p:spPr>
            <a:xfrm>
              <a:off x="3982791" y="4519986"/>
              <a:ext cx="2814034" cy="463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9095C8-F9BA-425B-BF57-96D85A9CB617}"/>
                </a:ext>
              </a:extLst>
            </p:cNvPr>
            <p:cNvSpPr/>
            <p:nvPr/>
          </p:nvSpPr>
          <p:spPr>
            <a:xfrm>
              <a:off x="3982791" y="5118562"/>
              <a:ext cx="2814034" cy="463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66F32FFB-07FE-4DDB-AA16-FB0C566B2391}"/>
              </a:ext>
            </a:extLst>
          </p:cNvPr>
          <p:cNvSpPr/>
          <p:nvPr/>
        </p:nvSpPr>
        <p:spPr>
          <a:xfrm>
            <a:off x="4259201" y="2493504"/>
            <a:ext cx="1437128" cy="1437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097CBC-4D85-467A-9DA2-EA2DBA3774C2}"/>
              </a:ext>
            </a:extLst>
          </p:cNvPr>
          <p:cNvSpPr/>
          <p:nvPr/>
        </p:nvSpPr>
        <p:spPr>
          <a:xfrm>
            <a:off x="528034" y="2538271"/>
            <a:ext cx="2492062" cy="1320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 </a:t>
            </a:r>
            <a:r>
              <a:rPr lang="ko-KR" altLang="en-US" dirty="0">
                <a:solidFill>
                  <a:schemeClr val="tx1"/>
                </a:solidFill>
              </a:rPr>
              <a:t>이미지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삽입 예정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아직 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5135FD-785E-47F1-89B7-9A09C95CC510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>
            <a:off x="3020096" y="3198314"/>
            <a:ext cx="1239105" cy="1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720DD1-057D-4CA9-9B64-C583D74A3C5C}"/>
              </a:ext>
            </a:extLst>
          </p:cNvPr>
          <p:cNvSpPr/>
          <p:nvPr/>
        </p:nvSpPr>
        <p:spPr>
          <a:xfrm>
            <a:off x="6337878" y="2594663"/>
            <a:ext cx="3040087" cy="1320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패스워드 입력 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틀릴경우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popup</a:t>
            </a:r>
            <a:r>
              <a:rPr lang="ko-KR" altLang="en-US" dirty="0">
                <a:solidFill>
                  <a:schemeClr val="tx1"/>
                </a:solidFill>
              </a:rPr>
              <a:t>으로 알림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EDD97F-7B21-4295-AAB7-EB25E867C46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138672" y="3254706"/>
            <a:ext cx="1199206" cy="113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4FD0B0-8591-4F0A-8F92-C690B40A2F22}"/>
              </a:ext>
            </a:extLst>
          </p:cNvPr>
          <p:cNvSpPr/>
          <p:nvPr/>
        </p:nvSpPr>
        <p:spPr>
          <a:xfrm>
            <a:off x="7753082" y="5525591"/>
            <a:ext cx="1658155" cy="41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91093D-F13C-495E-9196-BBA8BED58DC9}"/>
              </a:ext>
            </a:extLst>
          </p:cNvPr>
          <p:cNvSpPr/>
          <p:nvPr/>
        </p:nvSpPr>
        <p:spPr>
          <a:xfrm>
            <a:off x="4123907" y="5573185"/>
            <a:ext cx="1658155" cy="41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40518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E59A-1FFC-418B-85D1-4F5C782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로그인 화면</a:t>
            </a:r>
          </a:p>
        </p:txBody>
      </p:sp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FFFF"/>
                </a:solidFill>
              </a:rPr>
              <a:t>가입 페이지 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4320F-F3BC-44DF-9D9B-881E6EF38B27}"/>
              </a:ext>
            </a:extLst>
          </p:cNvPr>
          <p:cNvSpPr/>
          <p:nvPr/>
        </p:nvSpPr>
        <p:spPr>
          <a:xfrm>
            <a:off x="174026" y="2134244"/>
            <a:ext cx="9607478" cy="4037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711DDD-9E03-4E38-B56B-A362384787CA}"/>
              </a:ext>
            </a:extLst>
          </p:cNvPr>
          <p:cNvSpPr/>
          <p:nvPr/>
        </p:nvSpPr>
        <p:spPr>
          <a:xfrm>
            <a:off x="3777179" y="2629338"/>
            <a:ext cx="2476285" cy="6630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회원가입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6DD4EC5-D4EF-4647-ABBC-780B6005B55A}"/>
              </a:ext>
            </a:extLst>
          </p:cNvPr>
          <p:cNvSpPr/>
          <p:nvPr/>
        </p:nvSpPr>
        <p:spPr>
          <a:xfrm>
            <a:off x="4124196" y="5422560"/>
            <a:ext cx="1658155" cy="41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7" name="화살표: 왼쪽 36">
            <a:extLst>
              <a:ext uri="{FF2B5EF4-FFF2-40B4-BE49-F238E27FC236}">
                <a16:creationId xmlns:a16="http://schemas.microsoft.com/office/drawing/2014/main" id="{AE343FD6-8B7F-4DD7-9CEE-FEFF2CBA5B0A}"/>
              </a:ext>
            </a:extLst>
          </p:cNvPr>
          <p:cNvSpPr/>
          <p:nvPr/>
        </p:nvSpPr>
        <p:spPr>
          <a:xfrm>
            <a:off x="9169758" y="6171556"/>
            <a:ext cx="611746" cy="167425"/>
          </a:xfrm>
          <a:prstGeom prst="leftArrow">
            <a:avLst>
              <a:gd name="adj1" fmla="val 100000"/>
              <a:gd name="adj2" fmla="val 8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0AF7B04-C1AA-46BF-AA5D-B7545F1718E8}"/>
              </a:ext>
            </a:extLst>
          </p:cNvPr>
          <p:cNvSpPr/>
          <p:nvPr/>
        </p:nvSpPr>
        <p:spPr>
          <a:xfrm>
            <a:off x="6608761" y="3522772"/>
            <a:ext cx="1144610" cy="41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DFFA1-92EF-44F0-A076-1EF7719A8AA4}"/>
              </a:ext>
            </a:extLst>
          </p:cNvPr>
          <p:cNvSpPr txBox="1"/>
          <p:nvPr/>
        </p:nvSpPr>
        <p:spPr>
          <a:xfrm>
            <a:off x="2720132" y="3521430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0D1B0C-4E46-4B33-B35F-8A9537AA1A3C}"/>
              </a:ext>
            </a:extLst>
          </p:cNvPr>
          <p:cNvSpPr txBox="1"/>
          <p:nvPr/>
        </p:nvSpPr>
        <p:spPr>
          <a:xfrm>
            <a:off x="2642859" y="4120006"/>
            <a:ext cx="6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2E6750-F2C0-4BDD-B3D0-178AD44607B7}"/>
              </a:ext>
            </a:extLst>
          </p:cNvPr>
          <p:cNvGrpSpPr/>
          <p:nvPr/>
        </p:nvGrpSpPr>
        <p:grpSpPr>
          <a:xfrm>
            <a:off x="3570748" y="3486391"/>
            <a:ext cx="2814034" cy="1062216"/>
            <a:chOff x="3982791" y="4519986"/>
            <a:chExt cx="2814034" cy="10622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F1EBAD-A553-4860-9103-34A3AF29D7DB}"/>
                </a:ext>
              </a:extLst>
            </p:cNvPr>
            <p:cNvSpPr/>
            <p:nvPr/>
          </p:nvSpPr>
          <p:spPr>
            <a:xfrm>
              <a:off x="3982791" y="4519986"/>
              <a:ext cx="2814034" cy="463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FCB89B-8CBF-4A37-8F65-FB938BD3D6B1}"/>
                </a:ext>
              </a:extLst>
            </p:cNvPr>
            <p:cNvSpPr/>
            <p:nvPr/>
          </p:nvSpPr>
          <p:spPr>
            <a:xfrm>
              <a:off x="3982791" y="5118562"/>
              <a:ext cx="2814034" cy="463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72F2A4-398B-4688-B319-A5C07C819B38}"/>
              </a:ext>
            </a:extLst>
          </p:cNvPr>
          <p:cNvSpPr txBox="1"/>
          <p:nvPr/>
        </p:nvSpPr>
        <p:spPr>
          <a:xfrm>
            <a:off x="3570748" y="4683543"/>
            <a:ext cx="28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비밀번호를 입력해주세요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811C8DB-695D-4798-8F31-26C7635288FE}"/>
              </a:ext>
            </a:extLst>
          </p:cNvPr>
          <p:cNvSpPr/>
          <p:nvPr/>
        </p:nvSpPr>
        <p:spPr>
          <a:xfrm>
            <a:off x="48306" y="4551946"/>
            <a:ext cx="3224479" cy="973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조건 충족여부 알림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자릿수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숫자포함 등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CE50DC0-5E9E-4FA1-9D74-95FC95A0FFD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272785" y="4811862"/>
            <a:ext cx="273184" cy="226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FF761C7-449A-44DB-B4FE-4553330256BE}"/>
              </a:ext>
            </a:extLst>
          </p:cNvPr>
          <p:cNvSpPr/>
          <p:nvPr/>
        </p:nvSpPr>
        <p:spPr>
          <a:xfrm>
            <a:off x="6384781" y="2723882"/>
            <a:ext cx="3471835" cy="543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와 중복되는</a:t>
            </a:r>
            <a:r>
              <a:rPr lang="en-US" altLang="ko-KR" dirty="0">
                <a:solidFill>
                  <a:schemeClr val="tx1"/>
                </a:solidFill>
              </a:rPr>
              <a:t> ID</a:t>
            </a:r>
            <a:r>
              <a:rPr lang="ko-KR" altLang="en-US" dirty="0">
                <a:solidFill>
                  <a:schemeClr val="tx1"/>
                </a:solidFill>
              </a:rPr>
              <a:t>인지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0B87A7-AB0B-45DA-A386-49DE6C042D52}"/>
              </a:ext>
            </a:extLst>
          </p:cNvPr>
          <p:cNvCxnSpPr>
            <a:cxnSpLocks/>
            <a:stCxn id="39" idx="2"/>
            <a:endCxn id="17" idx="0"/>
          </p:cNvCxnSpPr>
          <p:nvPr/>
        </p:nvCxnSpPr>
        <p:spPr>
          <a:xfrm flipH="1">
            <a:off x="7181066" y="3267031"/>
            <a:ext cx="939633" cy="25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3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E59A-1FFC-418B-85D1-4F5C782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로그인 화면</a:t>
            </a:r>
          </a:p>
        </p:txBody>
      </p:sp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FFFF"/>
                </a:solidFill>
              </a:rPr>
              <a:t>로그인 이후 메인 화면</a:t>
            </a:r>
            <a:r>
              <a:rPr lang="en-US" altLang="ko-KR" dirty="0">
                <a:solidFill>
                  <a:srgbClr val="FFFFFF"/>
                </a:solidFill>
              </a:rPr>
              <a:t>(user)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4320F-F3BC-44DF-9D9B-881E6EF38B27}"/>
              </a:ext>
            </a:extLst>
          </p:cNvPr>
          <p:cNvSpPr/>
          <p:nvPr/>
        </p:nvSpPr>
        <p:spPr>
          <a:xfrm>
            <a:off x="174026" y="2134244"/>
            <a:ext cx="9607478" cy="4037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4FF68D-8AE0-4063-A792-9681642DBFF0}"/>
              </a:ext>
            </a:extLst>
          </p:cNvPr>
          <p:cNvSpPr/>
          <p:nvPr/>
        </p:nvSpPr>
        <p:spPr>
          <a:xfrm>
            <a:off x="483895" y="2364346"/>
            <a:ext cx="5748463" cy="3577107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1FFEF6-626F-4148-9A7F-85523114A348}"/>
              </a:ext>
            </a:extLst>
          </p:cNvPr>
          <p:cNvSpPr/>
          <p:nvPr/>
        </p:nvSpPr>
        <p:spPr>
          <a:xfrm>
            <a:off x="811442" y="2170214"/>
            <a:ext cx="3632400" cy="4251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스코어 보드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9AFA0F-C87B-4DF5-9AEF-C280694EB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02058"/>
              </p:ext>
            </p:extLst>
          </p:nvPr>
        </p:nvGraphicFramePr>
        <p:xfrm>
          <a:off x="570140" y="2719137"/>
          <a:ext cx="5575968" cy="228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992">
                  <a:extLst>
                    <a:ext uri="{9D8B030D-6E8A-4147-A177-3AD203B41FA5}">
                      <a16:colId xmlns:a16="http://schemas.microsoft.com/office/drawing/2014/main" val="1698689533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2180772098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1771744712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4074901825"/>
                    </a:ext>
                  </a:extLst>
                </a:gridCol>
              </a:tblGrid>
              <a:tr h="38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8305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82835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85558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48392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71058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98323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674EC9-D7F2-4B76-B2B9-AD46950D43F2}"/>
              </a:ext>
            </a:extLst>
          </p:cNvPr>
          <p:cNvSpPr/>
          <p:nvPr/>
        </p:nvSpPr>
        <p:spPr>
          <a:xfrm>
            <a:off x="6523036" y="2905885"/>
            <a:ext cx="2967790" cy="10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플레이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06DF400-092B-4D6A-A937-086E8CD7B2C9}"/>
              </a:ext>
            </a:extLst>
          </p:cNvPr>
          <p:cNvSpPr/>
          <p:nvPr/>
        </p:nvSpPr>
        <p:spPr>
          <a:xfrm>
            <a:off x="6523036" y="4349674"/>
            <a:ext cx="2967790" cy="10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설정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FEBEF78-10E0-4DF7-8836-F6BDC2BE2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24534"/>
              </p:ext>
            </p:extLst>
          </p:nvPr>
        </p:nvGraphicFramePr>
        <p:xfrm>
          <a:off x="570142" y="5208608"/>
          <a:ext cx="55759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992">
                  <a:extLst>
                    <a:ext uri="{9D8B030D-6E8A-4147-A177-3AD203B41FA5}">
                      <a16:colId xmlns:a16="http://schemas.microsoft.com/office/drawing/2014/main" val="2228528921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790440015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98122353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5790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62860"/>
                  </a:ext>
                </a:extLst>
              </a:tr>
            </a:tbl>
          </a:graphicData>
        </a:graphic>
      </p:graphicFrame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390F2080-7EC8-4B38-AF06-71A6EA66EFDF}"/>
              </a:ext>
            </a:extLst>
          </p:cNvPr>
          <p:cNvSpPr/>
          <p:nvPr/>
        </p:nvSpPr>
        <p:spPr>
          <a:xfrm>
            <a:off x="9169758" y="6171556"/>
            <a:ext cx="611746" cy="167425"/>
          </a:xfrm>
          <a:prstGeom prst="leftArrow">
            <a:avLst>
              <a:gd name="adj1" fmla="val 100000"/>
              <a:gd name="adj2" fmla="val 8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4E94F7-C11D-48E6-B41A-54D4A31DBF55}"/>
              </a:ext>
            </a:extLst>
          </p:cNvPr>
          <p:cNvSpPr/>
          <p:nvPr/>
        </p:nvSpPr>
        <p:spPr>
          <a:xfrm>
            <a:off x="4616013" y="2167844"/>
            <a:ext cx="1451968" cy="4251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곡명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FE7E910-E874-4247-9D4D-29FC03393E3F}"/>
              </a:ext>
            </a:extLst>
          </p:cNvPr>
          <p:cNvSpPr/>
          <p:nvPr/>
        </p:nvSpPr>
        <p:spPr>
          <a:xfrm rot="10800000">
            <a:off x="5789054" y="2323705"/>
            <a:ext cx="194698" cy="145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7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E59A-1FFC-418B-85D1-4F5C782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로그인 화면</a:t>
            </a:r>
          </a:p>
        </p:txBody>
      </p:sp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FFFF"/>
                </a:solidFill>
              </a:rPr>
              <a:t>설명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4320F-F3BC-44DF-9D9B-881E6EF38B27}"/>
              </a:ext>
            </a:extLst>
          </p:cNvPr>
          <p:cNvSpPr/>
          <p:nvPr/>
        </p:nvSpPr>
        <p:spPr>
          <a:xfrm>
            <a:off x="174026" y="2134244"/>
            <a:ext cx="9607478" cy="4037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4FF68D-8AE0-4063-A792-9681642DBFF0}"/>
              </a:ext>
            </a:extLst>
          </p:cNvPr>
          <p:cNvSpPr/>
          <p:nvPr/>
        </p:nvSpPr>
        <p:spPr>
          <a:xfrm>
            <a:off x="483895" y="2364346"/>
            <a:ext cx="5748463" cy="3577107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1FFEF6-626F-4148-9A7F-85523114A348}"/>
              </a:ext>
            </a:extLst>
          </p:cNvPr>
          <p:cNvSpPr/>
          <p:nvPr/>
        </p:nvSpPr>
        <p:spPr>
          <a:xfrm>
            <a:off x="811440" y="2170214"/>
            <a:ext cx="3631771" cy="4251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스코어 보드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9AFA0F-C87B-4DF5-9AEF-C280694EBD9A}"/>
              </a:ext>
            </a:extLst>
          </p:cNvPr>
          <p:cNvGraphicFramePr>
            <a:graphicFrameLocks noGrp="1"/>
          </p:cNvGraphicFramePr>
          <p:nvPr/>
        </p:nvGraphicFramePr>
        <p:xfrm>
          <a:off x="570140" y="2719137"/>
          <a:ext cx="5575968" cy="228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992">
                  <a:extLst>
                    <a:ext uri="{9D8B030D-6E8A-4147-A177-3AD203B41FA5}">
                      <a16:colId xmlns:a16="http://schemas.microsoft.com/office/drawing/2014/main" val="1698689533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2180772098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1771744712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4074901825"/>
                    </a:ext>
                  </a:extLst>
                </a:gridCol>
              </a:tblGrid>
              <a:tr h="38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8305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82835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85558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48392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71058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98323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674EC9-D7F2-4B76-B2B9-AD46950D43F2}"/>
              </a:ext>
            </a:extLst>
          </p:cNvPr>
          <p:cNvSpPr/>
          <p:nvPr/>
        </p:nvSpPr>
        <p:spPr>
          <a:xfrm>
            <a:off x="6523036" y="2905885"/>
            <a:ext cx="2967790" cy="10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플레이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06DF400-092B-4D6A-A937-086E8CD7B2C9}"/>
              </a:ext>
            </a:extLst>
          </p:cNvPr>
          <p:cNvSpPr/>
          <p:nvPr/>
        </p:nvSpPr>
        <p:spPr>
          <a:xfrm>
            <a:off x="6523036" y="4349674"/>
            <a:ext cx="2967790" cy="10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설정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FEBEF78-10E0-4DF7-8836-F6BDC2BE20F4}"/>
              </a:ext>
            </a:extLst>
          </p:cNvPr>
          <p:cNvGraphicFramePr>
            <a:graphicFrameLocks noGrp="1"/>
          </p:cNvGraphicFramePr>
          <p:nvPr/>
        </p:nvGraphicFramePr>
        <p:xfrm>
          <a:off x="570142" y="5208608"/>
          <a:ext cx="55759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992">
                  <a:extLst>
                    <a:ext uri="{9D8B030D-6E8A-4147-A177-3AD203B41FA5}">
                      <a16:colId xmlns:a16="http://schemas.microsoft.com/office/drawing/2014/main" val="2228528921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790440015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98122353"/>
                    </a:ext>
                  </a:extLst>
                </a:gridCol>
                <a:gridCol w="1393992">
                  <a:extLst>
                    <a:ext uri="{9D8B030D-6E8A-4147-A177-3AD203B41FA5}">
                      <a16:colId xmlns:a16="http://schemas.microsoft.com/office/drawing/2014/main" val="5790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62860"/>
                  </a:ext>
                </a:extLst>
              </a:tr>
            </a:tbl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9C5878-4794-46F6-9FF8-19485BCF7B59}"/>
              </a:ext>
            </a:extLst>
          </p:cNvPr>
          <p:cNvSpPr/>
          <p:nvPr/>
        </p:nvSpPr>
        <p:spPr>
          <a:xfrm>
            <a:off x="3358124" y="877585"/>
            <a:ext cx="6416377" cy="519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유저들의 정보 </a:t>
            </a:r>
            <a:r>
              <a:rPr lang="en-US" altLang="ko-KR" dirty="0" err="1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에서 받아 선택된 곡의 스코어 표시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2F27367-21B0-463A-B36B-1FB7DE7A595E}"/>
              </a:ext>
            </a:extLst>
          </p:cNvPr>
          <p:cNvCxnSpPr>
            <a:cxnSpLocks/>
            <a:stCxn id="14" idx="1"/>
            <a:endCxn id="3" idx="0"/>
          </p:cNvCxnSpPr>
          <p:nvPr/>
        </p:nvCxnSpPr>
        <p:spPr>
          <a:xfrm flipH="1">
            <a:off x="2627326" y="1137501"/>
            <a:ext cx="730798" cy="103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4C342D8-4629-43B1-B50B-FC82C8DE7BAF}"/>
              </a:ext>
            </a:extLst>
          </p:cNvPr>
          <p:cNvSpPr/>
          <p:nvPr/>
        </p:nvSpPr>
        <p:spPr>
          <a:xfrm>
            <a:off x="4829116" y="1543380"/>
            <a:ext cx="5015248" cy="519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정보 </a:t>
            </a:r>
            <a:r>
              <a:rPr lang="en-US" altLang="ko-KR" dirty="0" err="1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에서 받아서 표시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43DA69-F25B-4176-B3AB-EC3A5633A0A8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flipH="1">
            <a:off x="3358126" y="2063212"/>
            <a:ext cx="3978614" cy="3145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2F3143C-8045-46DE-9B89-E6E3BE76BF1E}"/>
              </a:ext>
            </a:extLst>
          </p:cNvPr>
          <p:cNvSpPr/>
          <p:nvPr/>
        </p:nvSpPr>
        <p:spPr>
          <a:xfrm>
            <a:off x="4718104" y="5500535"/>
            <a:ext cx="2699755" cy="519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 </a:t>
            </a:r>
            <a:r>
              <a:rPr lang="ko-KR" altLang="en-US">
                <a:solidFill>
                  <a:schemeClr val="tx1"/>
                </a:solidFill>
              </a:rPr>
              <a:t>페이지 진입버튼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148DA3-1CAD-4071-8D73-E5284F78693E}"/>
              </a:ext>
            </a:extLst>
          </p:cNvPr>
          <p:cNvCxnSpPr>
            <a:cxnSpLocks/>
            <a:stCxn id="27" idx="0"/>
            <a:endCxn id="5" idx="1"/>
          </p:cNvCxnSpPr>
          <p:nvPr/>
        </p:nvCxnSpPr>
        <p:spPr>
          <a:xfrm flipV="1">
            <a:off x="6067982" y="3429000"/>
            <a:ext cx="455054" cy="2071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화살표: 왼쪽 41">
            <a:extLst>
              <a:ext uri="{FF2B5EF4-FFF2-40B4-BE49-F238E27FC236}">
                <a16:creationId xmlns:a16="http://schemas.microsoft.com/office/drawing/2014/main" id="{2B120AC3-EB14-4A79-857B-C25BACA8EF9A}"/>
              </a:ext>
            </a:extLst>
          </p:cNvPr>
          <p:cNvSpPr/>
          <p:nvPr/>
        </p:nvSpPr>
        <p:spPr>
          <a:xfrm>
            <a:off x="9169758" y="6171556"/>
            <a:ext cx="611746" cy="167425"/>
          </a:xfrm>
          <a:prstGeom prst="leftArrow">
            <a:avLst>
              <a:gd name="adj1" fmla="val 100000"/>
              <a:gd name="adj2" fmla="val 8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2B056E9-631E-44DD-A829-439CD22F7F48}"/>
              </a:ext>
            </a:extLst>
          </p:cNvPr>
          <p:cNvSpPr/>
          <p:nvPr/>
        </p:nvSpPr>
        <p:spPr>
          <a:xfrm>
            <a:off x="6097849" y="6074948"/>
            <a:ext cx="2640020" cy="519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설정 페이지 진입버튼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D2D17A4-0E2D-487C-888F-AF5871C0A7C7}"/>
              </a:ext>
            </a:extLst>
          </p:cNvPr>
          <p:cNvCxnSpPr>
            <a:cxnSpLocks/>
            <a:stCxn id="33" idx="0"/>
            <a:endCxn id="12" idx="2"/>
          </p:cNvCxnSpPr>
          <p:nvPr/>
        </p:nvCxnSpPr>
        <p:spPr>
          <a:xfrm flipV="1">
            <a:off x="7417859" y="5395903"/>
            <a:ext cx="589072" cy="67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CDB0240-859A-4984-84BE-02E3BAB98DE2}"/>
              </a:ext>
            </a:extLst>
          </p:cNvPr>
          <p:cNvSpPr/>
          <p:nvPr/>
        </p:nvSpPr>
        <p:spPr>
          <a:xfrm>
            <a:off x="7582236" y="3606592"/>
            <a:ext cx="2093311" cy="673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이전 페이지 이동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이후 동일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C645B83-0BAC-48DE-AD32-0D6D6A7A575F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8628892" y="4279803"/>
            <a:ext cx="687808" cy="1891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697F9B-EDF2-4DEA-886E-4E6579A29262}"/>
              </a:ext>
            </a:extLst>
          </p:cNvPr>
          <p:cNvSpPr/>
          <p:nvPr/>
        </p:nvSpPr>
        <p:spPr>
          <a:xfrm>
            <a:off x="4616013" y="2167844"/>
            <a:ext cx="1451968" cy="4251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곡명</a:t>
            </a: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F0693D27-ABD0-4C4D-A1C3-8A52378EEAC3}"/>
              </a:ext>
            </a:extLst>
          </p:cNvPr>
          <p:cNvSpPr/>
          <p:nvPr/>
        </p:nvSpPr>
        <p:spPr>
          <a:xfrm rot="10800000">
            <a:off x="5789054" y="2323705"/>
            <a:ext cx="194698" cy="145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3CA3196-2C44-4830-BE97-D01C83A82927}"/>
              </a:ext>
            </a:extLst>
          </p:cNvPr>
          <p:cNvSpPr/>
          <p:nvPr/>
        </p:nvSpPr>
        <p:spPr>
          <a:xfrm>
            <a:off x="7164143" y="2272868"/>
            <a:ext cx="2691275" cy="519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점수 보고싶은 곡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0F55537-2BAF-4885-A045-EDA59C506BC5}"/>
              </a:ext>
            </a:extLst>
          </p:cNvPr>
          <p:cNvCxnSpPr>
            <a:cxnSpLocks/>
            <a:stCxn id="63" idx="1"/>
            <a:endCxn id="54" idx="3"/>
          </p:cNvCxnSpPr>
          <p:nvPr/>
        </p:nvCxnSpPr>
        <p:spPr>
          <a:xfrm flipH="1" flipV="1">
            <a:off x="6067981" y="2380402"/>
            <a:ext cx="1096162" cy="152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0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E59A-1FFC-418B-85D1-4F5C782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로그인 화면</a:t>
            </a:r>
          </a:p>
        </p:txBody>
      </p:sp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FFFF"/>
                </a:solidFill>
              </a:rPr>
              <a:t>설정 페이지</a:t>
            </a:r>
            <a:r>
              <a:rPr lang="en-US" altLang="ko-KR" dirty="0">
                <a:solidFill>
                  <a:srgbClr val="FFFFFF"/>
                </a:solidFill>
              </a:rPr>
              <a:t>(user,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admin </a:t>
            </a:r>
            <a:r>
              <a:rPr lang="ko-KR" altLang="en-US" dirty="0">
                <a:solidFill>
                  <a:srgbClr val="FFFFFF"/>
                </a:solidFill>
              </a:rPr>
              <a:t>동일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4320F-F3BC-44DF-9D9B-881E6EF38B27}"/>
              </a:ext>
            </a:extLst>
          </p:cNvPr>
          <p:cNvSpPr/>
          <p:nvPr/>
        </p:nvSpPr>
        <p:spPr>
          <a:xfrm>
            <a:off x="174026" y="2134244"/>
            <a:ext cx="9607478" cy="4037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711DDD-9E03-4E38-B56B-A362384787CA}"/>
              </a:ext>
            </a:extLst>
          </p:cNvPr>
          <p:cNvSpPr/>
          <p:nvPr/>
        </p:nvSpPr>
        <p:spPr>
          <a:xfrm>
            <a:off x="3714857" y="2555961"/>
            <a:ext cx="2476285" cy="6630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정보변경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443EC2-8172-46CE-93F0-23D4F7263396}"/>
              </a:ext>
            </a:extLst>
          </p:cNvPr>
          <p:cNvSpPr txBox="1"/>
          <p:nvPr/>
        </p:nvSpPr>
        <p:spPr>
          <a:xfrm>
            <a:off x="2096199" y="3443082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551CA-C6FB-4D5B-9431-B8C7A91786E8}"/>
              </a:ext>
            </a:extLst>
          </p:cNvPr>
          <p:cNvSpPr txBox="1"/>
          <p:nvPr/>
        </p:nvSpPr>
        <p:spPr>
          <a:xfrm>
            <a:off x="1993168" y="4041658"/>
            <a:ext cx="6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6F1F44-C791-4D0C-AC1E-5F1892E68FAC}"/>
              </a:ext>
            </a:extLst>
          </p:cNvPr>
          <p:cNvGrpSpPr/>
          <p:nvPr/>
        </p:nvGrpSpPr>
        <p:grpSpPr>
          <a:xfrm>
            <a:off x="3545968" y="3448288"/>
            <a:ext cx="2814034" cy="1062216"/>
            <a:chOff x="3421030" y="3167496"/>
            <a:chExt cx="2814034" cy="106221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54EC2B0-2A61-40CA-87AA-CABC5E027683}"/>
                </a:ext>
              </a:extLst>
            </p:cNvPr>
            <p:cNvSpPr/>
            <p:nvPr/>
          </p:nvSpPr>
          <p:spPr>
            <a:xfrm>
              <a:off x="3421030" y="3167496"/>
              <a:ext cx="2814034" cy="463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ysClr val="windowText" lastClr="000000"/>
                  </a:solidFill>
                </a:rPr>
                <a:t>ㅁㅁㅁㅁㅁㅁㅁ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99F7798-3681-41F7-A289-444150C86980}"/>
                </a:ext>
              </a:extLst>
            </p:cNvPr>
            <p:cNvSpPr/>
            <p:nvPr/>
          </p:nvSpPr>
          <p:spPr>
            <a:xfrm>
              <a:off x="3421030" y="3766072"/>
              <a:ext cx="2814034" cy="463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6DD4EC5-D4EF-4647-ABBC-780B6005B55A}"/>
              </a:ext>
            </a:extLst>
          </p:cNvPr>
          <p:cNvSpPr/>
          <p:nvPr/>
        </p:nvSpPr>
        <p:spPr>
          <a:xfrm>
            <a:off x="7753082" y="5525591"/>
            <a:ext cx="1658155" cy="41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탈퇴</a:t>
            </a:r>
          </a:p>
        </p:txBody>
      </p:sp>
      <p:sp>
        <p:nvSpPr>
          <p:cNvPr id="37" name="화살표: 왼쪽 36">
            <a:extLst>
              <a:ext uri="{FF2B5EF4-FFF2-40B4-BE49-F238E27FC236}">
                <a16:creationId xmlns:a16="http://schemas.microsoft.com/office/drawing/2014/main" id="{AE343FD6-8B7F-4DD7-9CEE-FEFF2CBA5B0A}"/>
              </a:ext>
            </a:extLst>
          </p:cNvPr>
          <p:cNvSpPr/>
          <p:nvPr/>
        </p:nvSpPr>
        <p:spPr>
          <a:xfrm>
            <a:off x="9169758" y="6171556"/>
            <a:ext cx="611746" cy="167425"/>
          </a:xfrm>
          <a:prstGeom prst="leftArrow">
            <a:avLst>
              <a:gd name="adj1" fmla="val 100000"/>
              <a:gd name="adj2" fmla="val 8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93F914-10B3-4B0A-89DC-643FD72EAA56}"/>
              </a:ext>
            </a:extLst>
          </p:cNvPr>
          <p:cNvSpPr/>
          <p:nvPr/>
        </p:nvSpPr>
        <p:spPr>
          <a:xfrm>
            <a:off x="4538446" y="5525591"/>
            <a:ext cx="829078" cy="41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72DEB4-3294-4236-A667-65701762FF1A}"/>
              </a:ext>
            </a:extLst>
          </p:cNvPr>
          <p:cNvSpPr txBox="1"/>
          <p:nvPr/>
        </p:nvSpPr>
        <p:spPr>
          <a:xfrm>
            <a:off x="3545969" y="4627196"/>
            <a:ext cx="28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비밀번호를 입력해주세요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5E43EE6-81B1-46E6-BD63-102CEE000E5C}"/>
              </a:ext>
            </a:extLst>
          </p:cNvPr>
          <p:cNvSpPr/>
          <p:nvPr/>
        </p:nvSpPr>
        <p:spPr>
          <a:xfrm>
            <a:off x="6947683" y="3219044"/>
            <a:ext cx="1724235" cy="7297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고정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변경 불가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B41FDFF-60C6-4559-A12E-13C942C42365}"/>
              </a:ext>
            </a:extLst>
          </p:cNvPr>
          <p:cNvCxnSpPr>
            <a:cxnSpLocks/>
            <a:stCxn id="41" idx="1"/>
            <a:endCxn id="32" idx="3"/>
          </p:cNvCxnSpPr>
          <p:nvPr/>
        </p:nvCxnSpPr>
        <p:spPr>
          <a:xfrm flipH="1">
            <a:off x="6360002" y="3583938"/>
            <a:ext cx="587681" cy="9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524692D-586C-4DBB-8D3F-054049A2A1A4}"/>
              </a:ext>
            </a:extLst>
          </p:cNvPr>
          <p:cNvSpPr/>
          <p:nvPr/>
        </p:nvSpPr>
        <p:spPr>
          <a:xfrm>
            <a:off x="6944001" y="4010651"/>
            <a:ext cx="2253503" cy="519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 가능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9BBD7B4-F906-45E1-A310-9F91B3AD43AA}"/>
              </a:ext>
            </a:extLst>
          </p:cNvPr>
          <p:cNvCxnSpPr>
            <a:cxnSpLocks/>
            <a:stCxn id="43" idx="1"/>
            <a:endCxn id="35" idx="3"/>
          </p:cNvCxnSpPr>
          <p:nvPr/>
        </p:nvCxnSpPr>
        <p:spPr>
          <a:xfrm flipH="1">
            <a:off x="6360002" y="4270567"/>
            <a:ext cx="583999" cy="8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151A5DF-3078-47A3-8F7D-10FC7DA580BB}"/>
              </a:ext>
            </a:extLst>
          </p:cNvPr>
          <p:cNvSpPr/>
          <p:nvPr/>
        </p:nvSpPr>
        <p:spPr>
          <a:xfrm>
            <a:off x="7455407" y="4759727"/>
            <a:ext cx="2253503" cy="519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 버튼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D60B7B4-1125-45B4-9574-9C596ADD8BCE}"/>
              </a:ext>
            </a:extLst>
          </p:cNvPr>
          <p:cNvCxnSpPr>
            <a:cxnSpLocks/>
            <a:stCxn id="56" idx="2"/>
            <a:endCxn id="36" idx="0"/>
          </p:cNvCxnSpPr>
          <p:nvPr/>
        </p:nvCxnSpPr>
        <p:spPr>
          <a:xfrm>
            <a:off x="8582159" y="5279559"/>
            <a:ext cx="1" cy="246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B2BEE3-FB8E-4265-BD30-850107D42742}"/>
              </a:ext>
            </a:extLst>
          </p:cNvPr>
          <p:cNvSpPr/>
          <p:nvPr/>
        </p:nvSpPr>
        <p:spPr>
          <a:xfrm>
            <a:off x="48306" y="4551946"/>
            <a:ext cx="3224479" cy="973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조건 충족여부 알림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자릿수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숫자포함 등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64FDB44-2FBD-465B-A885-091B36072E4F}"/>
              </a:ext>
            </a:extLst>
          </p:cNvPr>
          <p:cNvCxnSpPr>
            <a:cxnSpLocks/>
            <a:stCxn id="62" idx="3"/>
            <a:endCxn id="40" idx="1"/>
          </p:cNvCxnSpPr>
          <p:nvPr/>
        </p:nvCxnSpPr>
        <p:spPr>
          <a:xfrm flipV="1">
            <a:off x="3272785" y="4811862"/>
            <a:ext cx="273184" cy="226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40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FFFF"/>
                </a:solidFill>
              </a:rPr>
              <a:t>플레이 버튼 진입화면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4320F-F3BC-44DF-9D9B-881E6EF38B27}"/>
              </a:ext>
            </a:extLst>
          </p:cNvPr>
          <p:cNvSpPr/>
          <p:nvPr/>
        </p:nvSpPr>
        <p:spPr>
          <a:xfrm>
            <a:off x="174026" y="2134244"/>
            <a:ext cx="9607478" cy="4037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4FF68D-8AE0-4063-A792-9681642DBFF0}"/>
              </a:ext>
            </a:extLst>
          </p:cNvPr>
          <p:cNvSpPr/>
          <p:nvPr/>
        </p:nvSpPr>
        <p:spPr>
          <a:xfrm>
            <a:off x="474300" y="4608359"/>
            <a:ext cx="5748463" cy="672922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Title</a:t>
            </a:r>
            <a:endParaRPr lang="ko-KR" altLang="en-US" sz="4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EF3E2D9-86CE-46B8-AADA-9D13E01BD9E2}"/>
              </a:ext>
            </a:extLst>
          </p:cNvPr>
          <p:cNvSpPr/>
          <p:nvPr/>
        </p:nvSpPr>
        <p:spPr>
          <a:xfrm>
            <a:off x="492602" y="5382441"/>
            <a:ext cx="5748463" cy="672922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Title</a:t>
            </a:r>
            <a:endParaRPr lang="ko-KR" altLang="en-US" sz="40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6846A3-C2FA-4EAC-BCC9-27AC6B81FA34}"/>
              </a:ext>
            </a:extLst>
          </p:cNvPr>
          <p:cNvSpPr/>
          <p:nvPr/>
        </p:nvSpPr>
        <p:spPr>
          <a:xfrm>
            <a:off x="486156" y="3033271"/>
            <a:ext cx="5748463" cy="672922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Title</a:t>
            </a:r>
            <a:endParaRPr lang="ko-KR" altLang="en-US" sz="40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1B2432-4E38-458D-9973-7305F1C2DED0}"/>
              </a:ext>
            </a:extLst>
          </p:cNvPr>
          <p:cNvSpPr/>
          <p:nvPr/>
        </p:nvSpPr>
        <p:spPr>
          <a:xfrm>
            <a:off x="474300" y="3814869"/>
            <a:ext cx="5748463" cy="672922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Title</a:t>
            </a:r>
            <a:endParaRPr lang="ko-KR" altLang="en-US" sz="40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415D3C1-46DE-4FF4-BB9B-A8EEA6230B8A}"/>
              </a:ext>
            </a:extLst>
          </p:cNvPr>
          <p:cNvSpPr/>
          <p:nvPr/>
        </p:nvSpPr>
        <p:spPr>
          <a:xfrm>
            <a:off x="483895" y="2247297"/>
            <a:ext cx="5748463" cy="672922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Title</a:t>
            </a:r>
            <a:endParaRPr lang="ko-KR" altLang="en-US" sz="40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AECD1A-8649-4CF2-AEDE-C37D3B52BA91}"/>
              </a:ext>
            </a:extLst>
          </p:cNvPr>
          <p:cNvSpPr/>
          <p:nvPr/>
        </p:nvSpPr>
        <p:spPr>
          <a:xfrm>
            <a:off x="6682440" y="2247297"/>
            <a:ext cx="2627531" cy="2730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Album art</a:t>
            </a:r>
          </a:p>
        </p:txBody>
      </p: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4881881A-4566-4749-AD6C-D9F02DCA8EDB}"/>
              </a:ext>
            </a:extLst>
          </p:cNvPr>
          <p:cNvSpPr/>
          <p:nvPr/>
        </p:nvSpPr>
        <p:spPr>
          <a:xfrm>
            <a:off x="9169758" y="6171556"/>
            <a:ext cx="611746" cy="167425"/>
          </a:xfrm>
          <a:prstGeom prst="leftArrow">
            <a:avLst>
              <a:gd name="adj1" fmla="val 100000"/>
              <a:gd name="adj2" fmla="val 8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5424C9-A7DA-4BE9-A15C-E86CAF4EBEA8}"/>
              </a:ext>
            </a:extLst>
          </p:cNvPr>
          <p:cNvSpPr/>
          <p:nvPr/>
        </p:nvSpPr>
        <p:spPr>
          <a:xfrm>
            <a:off x="474300" y="6226504"/>
            <a:ext cx="9191047" cy="489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 하고 싶은 </a:t>
            </a:r>
            <a:r>
              <a:rPr lang="en-US" altLang="ko-KR" dirty="0">
                <a:solidFill>
                  <a:schemeClr val="tx1"/>
                </a:solidFill>
              </a:rPr>
              <a:t>Title</a:t>
            </a:r>
            <a:r>
              <a:rPr lang="ko-KR" altLang="en-US" dirty="0">
                <a:solidFill>
                  <a:schemeClr val="tx1"/>
                </a:solidFill>
              </a:rPr>
              <a:t> 클릭 후 우측하단의 난이도 클릭 시 게임 화면으로 이동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ED46EA-F01A-4E5D-AB33-2C6945414FC1}"/>
              </a:ext>
            </a:extLst>
          </p:cNvPr>
          <p:cNvSpPr/>
          <p:nvPr/>
        </p:nvSpPr>
        <p:spPr>
          <a:xfrm>
            <a:off x="6787605" y="5204016"/>
            <a:ext cx="741082" cy="672922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3key</a:t>
            </a:r>
            <a:endParaRPr lang="ko-KR" altLang="en-US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FD2E045-DCF4-43FE-8230-4A60C4484ABE}"/>
              </a:ext>
            </a:extLst>
          </p:cNvPr>
          <p:cNvSpPr/>
          <p:nvPr/>
        </p:nvSpPr>
        <p:spPr>
          <a:xfrm>
            <a:off x="7648035" y="5195627"/>
            <a:ext cx="741082" cy="672922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6key</a:t>
            </a:r>
            <a:endParaRPr lang="ko-KR" altLang="en-US" sz="20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7143C8A-4D0E-462C-8762-69349A79F8DB}"/>
              </a:ext>
            </a:extLst>
          </p:cNvPr>
          <p:cNvSpPr/>
          <p:nvPr/>
        </p:nvSpPr>
        <p:spPr>
          <a:xfrm>
            <a:off x="8508465" y="5195627"/>
            <a:ext cx="741082" cy="672922"/>
          </a:xfrm>
          <a:prstGeom prst="roundRect">
            <a:avLst>
              <a:gd name="adj" fmla="val 1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9key</a:t>
            </a:r>
            <a:endParaRPr lang="ko-KR" altLang="en-US" sz="2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9C0823C-BCD3-4BAA-A49A-9D2C0CC05446}"/>
              </a:ext>
            </a:extLst>
          </p:cNvPr>
          <p:cNvSpPr/>
          <p:nvPr/>
        </p:nvSpPr>
        <p:spPr>
          <a:xfrm>
            <a:off x="6682440" y="5058912"/>
            <a:ext cx="2627531" cy="9534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79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E59A-1FFC-418B-85D1-4F5C782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로그인 화면</a:t>
            </a:r>
          </a:p>
        </p:txBody>
      </p:sp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FFFF"/>
                </a:solidFill>
              </a:rPr>
              <a:t>게임 화면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4320F-F3BC-44DF-9D9B-881E6EF38B27}"/>
              </a:ext>
            </a:extLst>
          </p:cNvPr>
          <p:cNvSpPr/>
          <p:nvPr/>
        </p:nvSpPr>
        <p:spPr>
          <a:xfrm>
            <a:off x="174026" y="2134244"/>
            <a:ext cx="9607478" cy="4037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390BAC-9EED-414B-9FCA-0FC321A5D519}"/>
              </a:ext>
            </a:extLst>
          </p:cNvPr>
          <p:cNvSpPr/>
          <p:nvPr/>
        </p:nvSpPr>
        <p:spPr>
          <a:xfrm>
            <a:off x="891539" y="2414789"/>
            <a:ext cx="4520483" cy="350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79543E-F806-489E-B57E-60393A61BC8D}"/>
              </a:ext>
            </a:extLst>
          </p:cNvPr>
          <p:cNvSpPr/>
          <p:nvPr/>
        </p:nvSpPr>
        <p:spPr>
          <a:xfrm>
            <a:off x="891540" y="564738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1B27E6-DC43-4AA1-96A5-090A290305BA}"/>
              </a:ext>
            </a:extLst>
          </p:cNvPr>
          <p:cNvSpPr/>
          <p:nvPr/>
        </p:nvSpPr>
        <p:spPr>
          <a:xfrm>
            <a:off x="1393816" y="564738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A019C64-C61F-469B-A086-B07D9F0C3974}"/>
              </a:ext>
            </a:extLst>
          </p:cNvPr>
          <p:cNvSpPr/>
          <p:nvPr/>
        </p:nvSpPr>
        <p:spPr>
          <a:xfrm>
            <a:off x="1896092" y="564738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40086C-565A-4263-9B17-8E8C72B6B058}"/>
              </a:ext>
            </a:extLst>
          </p:cNvPr>
          <p:cNvSpPr/>
          <p:nvPr/>
        </p:nvSpPr>
        <p:spPr>
          <a:xfrm>
            <a:off x="2398368" y="564738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2D624E0-5724-462C-AD60-C7C3AEB1FB13}"/>
              </a:ext>
            </a:extLst>
          </p:cNvPr>
          <p:cNvSpPr/>
          <p:nvPr/>
        </p:nvSpPr>
        <p:spPr>
          <a:xfrm>
            <a:off x="2900643" y="564738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F67305C-DAEC-41CE-9427-5FC3BF5377EF}"/>
              </a:ext>
            </a:extLst>
          </p:cNvPr>
          <p:cNvSpPr/>
          <p:nvPr/>
        </p:nvSpPr>
        <p:spPr>
          <a:xfrm>
            <a:off x="3402919" y="564738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7F901D7-66FD-411D-82F8-45922B2D7234}"/>
              </a:ext>
            </a:extLst>
          </p:cNvPr>
          <p:cNvSpPr/>
          <p:nvPr/>
        </p:nvSpPr>
        <p:spPr>
          <a:xfrm>
            <a:off x="3905195" y="564738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D1E6376-D5C5-40B9-B3E2-30D213894DAE}"/>
              </a:ext>
            </a:extLst>
          </p:cNvPr>
          <p:cNvSpPr/>
          <p:nvPr/>
        </p:nvSpPr>
        <p:spPr>
          <a:xfrm>
            <a:off x="4407471" y="564738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A523504-A7A1-4FD5-8594-B4F6C324C83E}"/>
              </a:ext>
            </a:extLst>
          </p:cNvPr>
          <p:cNvSpPr/>
          <p:nvPr/>
        </p:nvSpPr>
        <p:spPr>
          <a:xfrm>
            <a:off x="4909747" y="5645454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1958D2-CF97-4F89-9E64-44BC97493E40}"/>
              </a:ext>
            </a:extLst>
          </p:cNvPr>
          <p:cNvSpPr/>
          <p:nvPr/>
        </p:nvSpPr>
        <p:spPr>
          <a:xfrm>
            <a:off x="6159804" y="3118442"/>
            <a:ext cx="2904186" cy="857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00000000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095878-1A45-49E4-BADC-A2F5563BCF89}"/>
              </a:ext>
            </a:extLst>
          </p:cNvPr>
          <p:cNvSpPr/>
          <p:nvPr/>
        </p:nvSpPr>
        <p:spPr>
          <a:xfrm>
            <a:off x="5839675" y="2917245"/>
            <a:ext cx="1073543" cy="402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SCORE</a:t>
            </a:r>
            <a:endParaRPr lang="ko-KR" altLang="en-US" sz="2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41ADBF-0696-4F83-AD54-27B2EF49B91C}"/>
              </a:ext>
            </a:extLst>
          </p:cNvPr>
          <p:cNvSpPr/>
          <p:nvPr/>
        </p:nvSpPr>
        <p:spPr>
          <a:xfrm>
            <a:off x="6159804" y="4370827"/>
            <a:ext cx="2904186" cy="857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EF999D2-0A63-4612-AECF-7BFE4B3ABA68}"/>
              </a:ext>
            </a:extLst>
          </p:cNvPr>
          <p:cNvSpPr/>
          <p:nvPr/>
        </p:nvSpPr>
        <p:spPr>
          <a:xfrm>
            <a:off x="5839675" y="4204914"/>
            <a:ext cx="1125059" cy="402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COMBO</a:t>
            </a:r>
            <a:endParaRPr lang="ko-KR" altLang="en-US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32A804-C7FB-4F21-8973-96A01B1FB7E0}"/>
              </a:ext>
            </a:extLst>
          </p:cNvPr>
          <p:cNvCxnSpPr>
            <a:cxnSpLocks/>
          </p:cNvCxnSpPr>
          <p:nvPr/>
        </p:nvCxnSpPr>
        <p:spPr>
          <a:xfrm flipV="1">
            <a:off x="1387377" y="2414789"/>
            <a:ext cx="0" cy="33710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64C9FAB-F1B0-419F-8ADC-FF5FB43962F7}"/>
              </a:ext>
            </a:extLst>
          </p:cNvPr>
          <p:cNvCxnSpPr>
            <a:cxnSpLocks/>
          </p:cNvCxnSpPr>
          <p:nvPr/>
        </p:nvCxnSpPr>
        <p:spPr>
          <a:xfrm flipV="1">
            <a:off x="1896092" y="2414789"/>
            <a:ext cx="0" cy="33710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39D7339-850F-48D3-B06B-77C6D67C7BBD}"/>
              </a:ext>
            </a:extLst>
          </p:cNvPr>
          <p:cNvCxnSpPr>
            <a:cxnSpLocks/>
          </p:cNvCxnSpPr>
          <p:nvPr/>
        </p:nvCxnSpPr>
        <p:spPr>
          <a:xfrm flipV="1">
            <a:off x="2391928" y="2414789"/>
            <a:ext cx="0" cy="33710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6BE9FFC-58A5-4DCC-900C-D2CA44647465}"/>
              </a:ext>
            </a:extLst>
          </p:cNvPr>
          <p:cNvCxnSpPr>
            <a:cxnSpLocks/>
          </p:cNvCxnSpPr>
          <p:nvPr/>
        </p:nvCxnSpPr>
        <p:spPr>
          <a:xfrm flipV="1">
            <a:off x="2900643" y="2414789"/>
            <a:ext cx="0" cy="33710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F88E211-E3E2-4D59-A3E3-DDE25B4F5694}"/>
              </a:ext>
            </a:extLst>
          </p:cNvPr>
          <p:cNvCxnSpPr>
            <a:cxnSpLocks/>
          </p:cNvCxnSpPr>
          <p:nvPr/>
        </p:nvCxnSpPr>
        <p:spPr>
          <a:xfrm flipV="1">
            <a:off x="3397231" y="2414789"/>
            <a:ext cx="0" cy="33710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A429A82-C89F-434E-A1F1-41077BE2339E}"/>
              </a:ext>
            </a:extLst>
          </p:cNvPr>
          <p:cNvCxnSpPr>
            <a:cxnSpLocks/>
          </p:cNvCxnSpPr>
          <p:nvPr/>
        </p:nvCxnSpPr>
        <p:spPr>
          <a:xfrm flipV="1">
            <a:off x="3905946" y="2414789"/>
            <a:ext cx="0" cy="33710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7625118-1D5D-4A61-96CB-2311840C68C2}"/>
              </a:ext>
            </a:extLst>
          </p:cNvPr>
          <p:cNvCxnSpPr>
            <a:cxnSpLocks/>
          </p:cNvCxnSpPr>
          <p:nvPr/>
        </p:nvCxnSpPr>
        <p:spPr>
          <a:xfrm flipV="1">
            <a:off x="4401782" y="2414789"/>
            <a:ext cx="0" cy="33710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E38C1EA-6F24-4EE8-8A08-0156B59489BA}"/>
              </a:ext>
            </a:extLst>
          </p:cNvPr>
          <p:cNvCxnSpPr>
            <a:cxnSpLocks/>
          </p:cNvCxnSpPr>
          <p:nvPr/>
        </p:nvCxnSpPr>
        <p:spPr>
          <a:xfrm flipV="1">
            <a:off x="4910497" y="2414789"/>
            <a:ext cx="0" cy="33710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904F465-912B-4710-93E5-29E0283E4E2A}"/>
              </a:ext>
            </a:extLst>
          </p:cNvPr>
          <p:cNvSpPr/>
          <p:nvPr/>
        </p:nvSpPr>
        <p:spPr>
          <a:xfrm>
            <a:off x="7823915" y="5823560"/>
            <a:ext cx="1240075" cy="216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일시정지</a:t>
            </a:r>
            <a:endParaRPr lang="ko-KR" altLang="en-US" sz="1400" dirty="0"/>
          </a:p>
        </p:txBody>
      </p:sp>
      <p:sp>
        <p:nvSpPr>
          <p:cNvPr id="50" name="화살표: 왼쪽 49">
            <a:extLst>
              <a:ext uri="{FF2B5EF4-FFF2-40B4-BE49-F238E27FC236}">
                <a16:creationId xmlns:a16="http://schemas.microsoft.com/office/drawing/2014/main" id="{662C72E7-E6DF-420D-A66D-B617C44A9913}"/>
              </a:ext>
            </a:extLst>
          </p:cNvPr>
          <p:cNvSpPr/>
          <p:nvPr/>
        </p:nvSpPr>
        <p:spPr>
          <a:xfrm>
            <a:off x="9169758" y="6171556"/>
            <a:ext cx="611746" cy="167425"/>
          </a:xfrm>
          <a:prstGeom prst="leftArrow">
            <a:avLst>
              <a:gd name="adj1" fmla="val 100000"/>
              <a:gd name="adj2" fmla="val 8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9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E59A-1FFC-418B-85D1-4F5C782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로그인 화면</a:t>
            </a:r>
          </a:p>
        </p:txBody>
      </p:sp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152950C-56FD-4BD4-B2FF-47035FFC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F16279C-A8FE-450F-AA0C-53B1704B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0"/>
            <a:ext cx="9903523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AEA84-D781-4F8C-B1BF-A2C2FFF1051E}"/>
              </a:ext>
            </a:extLst>
          </p:cNvPr>
          <p:cNvSpPr txBox="1">
            <a:spLocks/>
          </p:cNvSpPr>
          <p:nvPr/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388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FFFFFF"/>
                </a:solidFill>
              </a:rPr>
              <a:t>설명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36D9E80-96E2-489A-9B05-CFAFCA28E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4320F-F3BC-44DF-9D9B-881E6EF38B27}"/>
              </a:ext>
            </a:extLst>
          </p:cNvPr>
          <p:cNvSpPr/>
          <p:nvPr/>
        </p:nvSpPr>
        <p:spPr>
          <a:xfrm>
            <a:off x="174026" y="2134244"/>
            <a:ext cx="9607478" cy="4037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79543E-F806-489E-B57E-60393A61BC8D}"/>
              </a:ext>
            </a:extLst>
          </p:cNvPr>
          <p:cNvSpPr/>
          <p:nvPr/>
        </p:nvSpPr>
        <p:spPr>
          <a:xfrm>
            <a:off x="891540" y="295634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1B27E6-DC43-4AA1-96A5-090A290305BA}"/>
              </a:ext>
            </a:extLst>
          </p:cNvPr>
          <p:cNvSpPr/>
          <p:nvPr/>
        </p:nvSpPr>
        <p:spPr>
          <a:xfrm>
            <a:off x="1393816" y="295634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A019C64-C61F-469B-A086-B07D9F0C3974}"/>
              </a:ext>
            </a:extLst>
          </p:cNvPr>
          <p:cNvSpPr/>
          <p:nvPr/>
        </p:nvSpPr>
        <p:spPr>
          <a:xfrm>
            <a:off x="1896092" y="295634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40086C-565A-4263-9B17-8E8C72B6B058}"/>
              </a:ext>
            </a:extLst>
          </p:cNvPr>
          <p:cNvSpPr/>
          <p:nvPr/>
        </p:nvSpPr>
        <p:spPr>
          <a:xfrm>
            <a:off x="2398368" y="295634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2D624E0-5724-462C-AD60-C7C3AEB1FB13}"/>
              </a:ext>
            </a:extLst>
          </p:cNvPr>
          <p:cNvSpPr/>
          <p:nvPr/>
        </p:nvSpPr>
        <p:spPr>
          <a:xfrm>
            <a:off x="2900643" y="295634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F67305C-DAEC-41CE-9427-5FC3BF5377EF}"/>
              </a:ext>
            </a:extLst>
          </p:cNvPr>
          <p:cNvSpPr/>
          <p:nvPr/>
        </p:nvSpPr>
        <p:spPr>
          <a:xfrm>
            <a:off x="3402919" y="2956346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5A70B6A-0241-4494-8E48-BD98C118D64F}"/>
              </a:ext>
            </a:extLst>
          </p:cNvPr>
          <p:cNvSpPr/>
          <p:nvPr/>
        </p:nvSpPr>
        <p:spPr>
          <a:xfrm>
            <a:off x="891540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EEFA63B-6CD7-4DD3-B3CB-D20938BF4322}"/>
              </a:ext>
            </a:extLst>
          </p:cNvPr>
          <p:cNvSpPr/>
          <p:nvPr/>
        </p:nvSpPr>
        <p:spPr>
          <a:xfrm>
            <a:off x="1393816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0D62572-4047-429E-A7BE-D3D7B1D98DFB}"/>
              </a:ext>
            </a:extLst>
          </p:cNvPr>
          <p:cNvSpPr/>
          <p:nvPr/>
        </p:nvSpPr>
        <p:spPr>
          <a:xfrm>
            <a:off x="1896092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7F83839-1BE7-469B-9A17-C0F9159350FB}"/>
              </a:ext>
            </a:extLst>
          </p:cNvPr>
          <p:cNvSpPr/>
          <p:nvPr/>
        </p:nvSpPr>
        <p:spPr>
          <a:xfrm>
            <a:off x="2398368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14730E2-8922-4733-80BE-978F846988B7}"/>
              </a:ext>
            </a:extLst>
          </p:cNvPr>
          <p:cNvSpPr/>
          <p:nvPr/>
        </p:nvSpPr>
        <p:spPr>
          <a:xfrm>
            <a:off x="2900643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F04BC0A-F07C-4EAB-A71A-300A20A632E5}"/>
              </a:ext>
            </a:extLst>
          </p:cNvPr>
          <p:cNvSpPr/>
          <p:nvPr/>
        </p:nvSpPr>
        <p:spPr>
          <a:xfrm>
            <a:off x="3402919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8CC80AA-4FD3-49CD-9D9A-EA0AAC609583}"/>
              </a:ext>
            </a:extLst>
          </p:cNvPr>
          <p:cNvSpPr/>
          <p:nvPr/>
        </p:nvSpPr>
        <p:spPr>
          <a:xfrm>
            <a:off x="3905195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EDD55F0-FF97-4AD5-B28E-DF02F7ACA130}"/>
              </a:ext>
            </a:extLst>
          </p:cNvPr>
          <p:cNvSpPr/>
          <p:nvPr/>
        </p:nvSpPr>
        <p:spPr>
          <a:xfrm>
            <a:off x="4407471" y="2477037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6ACB44-4229-4B2A-A14B-CEB118CAE14B}"/>
              </a:ext>
            </a:extLst>
          </p:cNvPr>
          <p:cNvSpPr/>
          <p:nvPr/>
        </p:nvSpPr>
        <p:spPr>
          <a:xfrm>
            <a:off x="4909747" y="2475105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4B0011F-76B1-4012-9D3B-4EBCD4603FEB}"/>
              </a:ext>
            </a:extLst>
          </p:cNvPr>
          <p:cNvSpPr/>
          <p:nvPr/>
        </p:nvSpPr>
        <p:spPr>
          <a:xfrm>
            <a:off x="891540" y="3429000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D3553F3-31EA-4005-BAF9-B519B84C206A}"/>
              </a:ext>
            </a:extLst>
          </p:cNvPr>
          <p:cNvSpPr/>
          <p:nvPr/>
        </p:nvSpPr>
        <p:spPr>
          <a:xfrm>
            <a:off x="1393816" y="3429000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76D5A29-EBB1-4546-AE59-B031020652D0}"/>
              </a:ext>
            </a:extLst>
          </p:cNvPr>
          <p:cNvSpPr/>
          <p:nvPr/>
        </p:nvSpPr>
        <p:spPr>
          <a:xfrm>
            <a:off x="1896092" y="3429000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4CB962-9A41-477F-90C9-A5A9824C732F}"/>
              </a:ext>
            </a:extLst>
          </p:cNvPr>
          <p:cNvSpPr/>
          <p:nvPr/>
        </p:nvSpPr>
        <p:spPr>
          <a:xfrm>
            <a:off x="588885" y="4615144"/>
            <a:ext cx="4916834" cy="1320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키 배열은 난이도에 따라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키</a:t>
            </a:r>
            <a:r>
              <a:rPr lang="en-US" altLang="ko-KR" dirty="0">
                <a:solidFill>
                  <a:schemeClr val="tx1"/>
                </a:solidFill>
              </a:rPr>
              <a:t>, 6</a:t>
            </a:r>
            <a:r>
              <a:rPr lang="ko-KR" altLang="en-US" dirty="0">
                <a:solidFill>
                  <a:schemeClr val="tx1"/>
                </a:solidFill>
              </a:rPr>
              <a:t>키</a:t>
            </a:r>
            <a:r>
              <a:rPr lang="en-US" altLang="ko-KR" dirty="0">
                <a:solidFill>
                  <a:schemeClr val="tx1"/>
                </a:solidFill>
              </a:rPr>
              <a:t>, 9</a:t>
            </a:r>
            <a:r>
              <a:rPr lang="ko-KR" altLang="en-US" dirty="0">
                <a:solidFill>
                  <a:schemeClr val="tx1"/>
                </a:solidFill>
              </a:rPr>
              <a:t>키로 나눔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숫자키로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ko-KR" altLang="en-US" dirty="0" err="1">
                <a:solidFill>
                  <a:schemeClr val="tx1"/>
                </a:solidFill>
              </a:rPr>
              <a:t>입력받음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개발 진척에 따라 변동가능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00857D5-4E9C-4DCE-9DCB-2157F9A67175}"/>
              </a:ext>
            </a:extLst>
          </p:cNvPr>
          <p:cNvCxnSpPr>
            <a:cxnSpLocks/>
          </p:cNvCxnSpPr>
          <p:nvPr/>
        </p:nvCxnSpPr>
        <p:spPr>
          <a:xfrm flipV="1">
            <a:off x="1834916" y="3901654"/>
            <a:ext cx="0" cy="71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B166998-2BE0-44BD-8F30-EEE4372F1DB7}"/>
              </a:ext>
            </a:extLst>
          </p:cNvPr>
          <p:cNvSpPr/>
          <p:nvPr/>
        </p:nvSpPr>
        <p:spPr>
          <a:xfrm>
            <a:off x="5766197" y="5707702"/>
            <a:ext cx="502276" cy="27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0564197-3A93-4D8D-9ACB-C0DECBAB10DB}"/>
              </a:ext>
            </a:extLst>
          </p:cNvPr>
          <p:cNvCxnSpPr>
            <a:cxnSpLocks/>
          </p:cNvCxnSpPr>
          <p:nvPr/>
        </p:nvCxnSpPr>
        <p:spPr>
          <a:xfrm flipV="1">
            <a:off x="5759758" y="2475105"/>
            <a:ext cx="0" cy="33710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4E8B22-B497-49F2-A134-978320B290DE}"/>
              </a:ext>
            </a:extLst>
          </p:cNvPr>
          <p:cNvCxnSpPr>
            <a:cxnSpLocks/>
          </p:cNvCxnSpPr>
          <p:nvPr/>
        </p:nvCxnSpPr>
        <p:spPr>
          <a:xfrm flipV="1">
            <a:off x="6268473" y="2475105"/>
            <a:ext cx="0" cy="33710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92F1B26-7992-44D9-990E-372042CCF99E}"/>
              </a:ext>
            </a:extLst>
          </p:cNvPr>
          <p:cNvSpPr/>
          <p:nvPr/>
        </p:nvSpPr>
        <p:spPr>
          <a:xfrm>
            <a:off x="5765593" y="4739425"/>
            <a:ext cx="502268" cy="1159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66E6AE1-BB3C-4A19-8398-DB7BD3D8FE46}"/>
              </a:ext>
            </a:extLst>
          </p:cNvPr>
          <p:cNvSpPr/>
          <p:nvPr/>
        </p:nvSpPr>
        <p:spPr>
          <a:xfrm>
            <a:off x="6304907" y="4478308"/>
            <a:ext cx="3364815" cy="1205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아래 네모 칸과 떨어지는 타원의 위치가 일치한 순간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키를 누를 시 성공처리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반대의 경우 실패처리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75D0935-6AF9-4FCB-AA4D-EC3414DA7EE8}"/>
              </a:ext>
            </a:extLst>
          </p:cNvPr>
          <p:cNvCxnSpPr>
            <a:cxnSpLocks/>
            <a:stCxn id="54" idx="2"/>
            <a:endCxn id="51" idx="3"/>
          </p:cNvCxnSpPr>
          <p:nvPr/>
        </p:nvCxnSpPr>
        <p:spPr>
          <a:xfrm flipH="1">
            <a:off x="6268473" y="5683555"/>
            <a:ext cx="1718842" cy="16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CFD72E9-B78E-4C0B-B2B0-6C17999F56F5}"/>
              </a:ext>
            </a:extLst>
          </p:cNvPr>
          <p:cNvSpPr/>
          <p:nvPr/>
        </p:nvSpPr>
        <p:spPr>
          <a:xfrm rot="5400000">
            <a:off x="5818811" y="5046200"/>
            <a:ext cx="397046" cy="244561"/>
          </a:xfrm>
          <a:prstGeom prst="rightArrow">
            <a:avLst>
              <a:gd name="adj1" fmla="val 28936"/>
              <a:gd name="adj2" fmla="val 4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5E37D187-DEA0-4F49-AB9C-CA341572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522" y="2239832"/>
            <a:ext cx="1108045" cy="858845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AE78A43-5251-4031-A256-C8A275325748}"/>
              </a:ext>
            </a:extLst>
          </p:cNvPr>
          <p:cNvSpPr/>
          <p:nvPr/>
        </p:nvSpPr>
        <p:spPr>
          <a:xfrm>
            <a:off x="6323209" y="3233242"/>
            <a:ext cx="3364815" cy="1205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플레이중인 게임의 점수표시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연속으로 성공할 시 콤보 </a:t>
            </a:r>
            <a:r>
              <a:rPr lang="en-US" altLang="ko-KR" sz="1600" dirty="0">
                <a:solidFill>
                  <a:schemeClr val="tx1"/>
                </a:solidFill>
              </a:rPr>
              <a:t>+1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도중 </a:t>
            </a:r>
            <a:r>
              <a:rPr lang="ko-KR" altLang="en-US" sz="1600" dirty="0" err="1">
                <a:solidFill>
                  <a:schemeClr val="tx1"/>
                </a:solidFill>
              </a:rPr>
              <a:t>실패시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으로 초기화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콤보 높을수록 점수 보너스 있음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D8D6571-CBB8-48C2-8000-8B41ECF57561}"/>
              </a:ext>
            </a:extLst>
          </p:cNvPr>
          <p:cNvCxnSpPr>
            <a:cxnSpLocks/>
            <a:stCxn id="72" idx="0"/>
            <a:endCxn id="71" idx="2"/>
          </p:cNvCxnSpPr>
          <p:nvPr/>
        </p:nvCxnSpPr>
        <p:spPr>
          <a:xfrm flipV="1">
            <a:off x="8005617" y="3098677"/>
            <a:ext cx="928" cy="13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927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6E8E2"/>
      </a:lt2>
      <a:accent1>
        <a:srgbClr val="A996C6"/>
      </a:accent1>
      <a:accent2>
        <a:srgbClr val="7F81BA"/>
      </a:accent2>
      <a:accent3>
        <a:srgbClr val="8FA6C2"/>
      </a:accent3>
      <a:accent4>
        <a:srgbClr val="7BADB5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556</Words>
  <Application>Microsoft Office PowerPoint</Application>
  <PresentationFormat>A4 용지(210x297mm)</PresentationFormat>
  <Paragraphs>200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Calibri</vt:lpstr>
      <vt:lpstr>Tw Cen MT</vt:lpstr>
      <vt:lpstr>RetrospectVTI</vt:lpstr>
      <vt:lpstr>웹 기반 리듬게임</vt:lpstr>
      <vt:lpstr>로그인 화면</vt:lpstr>
      <vt:lpstr>로그인 화면</vt:lpstr>
      <vt:lpstr>로그인 화면</vt:lpstr>
      <vt:lpstr>로그인 화면</vt:lpstr>
      <vt:lpstr>로그인 화면</vt:lpstr>
      <vt:lpstr>PowerPoint 프레젠테이션</vt:lpstr>
      <vt:lpstr>로그인 화면</vt:lpstr>
      <vt:lpstr>로그인 화면</vt:lpstr>
      <vt:lpstr>PowerPoint 프레젠테이션</vt:lpstr>
      <vt:lpstr>로그인 화면</vt:lpstr>
      <vt:lpstr>로그인 화면</vt:lpstr>
      <vt:lpstr>로그인 화면</vt:lpstr>
      <vt:lpstr>로그인 화면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기반 리듬게임</dc:title>
  <dc:creator>jin woo choi</dc:creator>
  <cp:lastModifiedBy>jin woo choi</cp:lastModifiedBy>
  <cp:revision>34</cp:revision>
  <dcterms:created xsi:type="dcterms:W3CDTF">2020-11-05T14:34:04Z</dcterms:created>
  <dcterms:modified xsi:type="dcterms:W3CDTF">2020-11-07T07:37:38Z</dcterms:modified>
</cp:coreProperties>
</file>