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text"/>
  <manifest:file-entry manifest:full-path="Configurations2/" manifest:media-type="application/vnd.sun.xml.ui.configuration"/>
  <manifest:file-entry manifest:full-path="manifest.rdf" manifest:media-type="application/rdf+xml"/>
  <manifest:file-entry manifest:full-path="meta.xml" manifest:media-type="text/xml"/>
  <manifest:file-entry manifest:full-path="settings.xml" manifest:media-type="text/xml"/>
  <manifest:file-entry manifest:full-path="Thumbnails/thumbnail.png" manifest:media-type="image/png"/>
  <manifest:file-entry manifest:full-path="styles.xml" manifest:media-type="text/xml"/>
  <manifest:file-entry manifest:full-path="content.xml" manifest:media-type="text/xml"/>
  <manifest:file-entry manifest:full-path="Pictures/100000000000040000000240005BA6D38B5EF4A3.jpg" manifest:media-type="image/jpeg"/>
</manifest:manifest>
</file>

<file path=content.xml><?xml version="1.0" encoding="utf-8"?>
<office:document-content xmlns:officeooo="http://openoffice.org/2009/office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Liberation Mono" svg:font-family="'Liberation Mono'" style:font-family-generic="modern" style:font-pitch="fixed"/>
    <style:font-face style:name="Liberation Sans" svg:font-family="'Liberation Sans'" style:font-family-generic="swiss" style:font-pitch="variable"/>
    <style:font-face style:name="Liberation Serif" svg:font-family="'Liberation Serif'" style:font-family-generic="roman" style:font-pitch="variable"/>
    <style:font-face style:name="Lohit Devanagari" svg:font-family="'Lohit Devanagari'"/>
    <style:font-face style:name="Lohit Devanagari1" svg:font-family="'Lohit Devanagari'" style:font-family-generic="system" style:font-pitch="variable"/>
    <style:font-face style:name="Noto Sans CJK SC" svg:font-family="'Noto Sans CJK SC'" style:font-family-generic="system" style:font-pitch="variable"/>
    <style:font-face style:name="Noto Sans Mono CJK SC" svg:font-family="'Noto Sans Mono CJK SC'" style:font-family-generic="modern" style:font-pitch="fixed"/>
    <style:font-face style:name="Noto Serif CJK SC" svg:font-family="'Noto Serif CJK SC'" style:font-family-generic="system" style:font-pitch="variable"/>
    <style:font-face style:name="OpenSymbol" svg:font-family="OpenSymbol" style:font-charset="x-symbol"/>
  </office:font-face-decls>
  <office:automatic-styles>
    <style:style style:name="P1" style:family="paragraph" style:parent-style-name="Preformatted_20_Text">
      <style:paragraph-properties fo:margin-top="0in" fo:margin-bottom="0.1965in" style:contextual-spacing="false"/>
    </style:style>
    <style:style style:name="P2" style:family="paragraph" style:parent-style-name="Text_20_body" style:list-style-name="L1"/>
    <style:style style:name="P3" style:family="paragraph" style:parent-style-name="Text_20_body" style:list-style-name="L2"/>
    <style:style style:name="P4" style:family="paragraph" style:parent-style-name="Text_20_body" style:list-style-name="L3"/>
    <style:style style:name="P5" style:family="paragraph" style:parent-style-name="Text_20_body" style:list-style-name="L4"/>
    <style:style style:name="P6" style:family="paragraph" style:parent-style-name="Text_20_body" style:list-style-name="L5"/>
    <style:style style:name="P7" style:family="paragraph" style:parent-style-name="Text_20_body" style:list-style-name="L6"/>
    <style:style style:name="P8" style:family="paragraph" style:parent-style-name="Text_20_body" style:list-style-name="L7"/>
    <style:style style:name="P9" style:family="paragraph" style:parent-style-name="Text_20_body" style:list-style-name="L8"/>
    <style:style style:name="fr1" style:family="graphic" style:parent-style-name="Graphics">
      <style:graphic-properties fo:margin-left="0in" fo:margin-right="0in" fo:margin-top="0in" fo:margin-bottom="0in" style:vertical-pos="top" style:vertical-rel="baseline" fo:padding="0in" fo:border="0.74pt solid #000080" style:mirror="none" fo:clip="rect(0in, 0in, 0in, 0in)" draw:luminance="0%" draw:contrast="0%" draw:red="0%" draw:green="0%" draw:blue="0%" draw:gamma="100%" draw:color-inversion="false" draw:image-opacity="100%" draw:color-mode="standard"/>
    </style:style>
    <text:list-style style:name="L1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2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3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4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5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6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7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  <text:list-style style:name="L8">
      <text:list-level-style-bullet text:level="1" text:style-name="Bullet_20_Symbols" loext:num-list-format="%1%." style:num-suffix="." text:bullet-char="•">
        <style:list-level-properties text:space-before="0.2961in" text:min-label-width="0.1965in"/>
      </text:list-level-style-bullet>
      <text:list-level-style-bullet text:level="2" text:style-name="Bullet_20_Symbols" loext:num-list-format="%2%." style:num-suffix="." text:bullet-char="•">
        <style:list-level-properties text:space-before="0.7882in" text:min-label-width="0.1965in"/>
      </text:list-level-style-bullet>
      <text:list-level-style-bullet text:level="3" text:style-name="Bullet_20_Symbols" loext:num-list-format="%3%." style:num-suffix="." text:bullet-char="•">
        <style:list-level-properties text:space-before="1.2807in" text:min-label-width="0.1965in"/>
      </text:list-level-style-bullet>
      <text:list-level-style-bullet text:level="4" text:style-name="Bullet_20_Symbols" loext:num-list-format="%4%." style:num-suffix="." text:bullet-char="•">
        <style:list-level-properties text:space-before="1.7728in" text:min-label-width="0.1965in"/>
      </text:list-level-style-bullet>
      <text:list-level-style-bullet text:level="5" text:style-name="Bullet_20_Symbols" loext:num-list-format="%5%." style:num-suffix="." text:bullet-char="•">
        <style:list-level-properties text:space-before="2.2654in" text:min-label-width="0.1965in"/>
      </text:list-level-style-bullet>
      <text:list-level-style-bullet text:level="6" text:style-name="Bullet_20_Symbols" loext:num-list-format="%6%." style:num-suffix="." text:bullet-char="•">
        <style:list-level-properties text:space-before="2.7579in" text:min-label-width="0.1965in"/>
      </text:list-level-style-bullet>
      <text:list-level-style-bullet text:level="7" text:style-name="Bullet_20_Symbols" loext:num-list-format="%7%." style:num-suffix="." text:bullet-char="•">
        <style:list-level-properties text:space-before="3.25in" text:min-label-width="0.1965in"/>
      </text:list-level-style-bullet>
      <text:list-level-style-bullet text:level="8" text:style-name="Bullet_20_Symbols" loext:num-list-format="%8%." style:num-suffix="." text:bullet-char="•">
        <style:list-level-properties text:space-before="3.7425in" text:min-label-width="0.1965in"/>
      </text:list-level-style-bullet>
      <text:list-level-style-bullet text:level="9" text:style-name="Bullet_20_Symbols" loext:num-list-format="%9%." style:num-suffix="." text:bullet-char="•">
        <style:list-level-properties text:space-before="4.2346in" text:min-label-width="0.1965in"/>
      </text:list-level-style-bullet>
      <text:list-level-style-bullet text:level="10" text:style-name="Bullet_20_Symbols" loext:num-list-format="%10%." style:num-suffix="." text:bullet-char="•">
        <style:list-level-properties text:space-before="4.7272in" text:min-label-width="0.1965in"/>
      </text:list-level-style-bullet>
    </text:list-style>
  </office:automatic-styles>
  <office:body>
    <office:text text:use-soft-page-breaks="true">
      <text:sequence-decls>
        <text:sequence-decl text:display-outline-level="0" text:name="Illustration"/>
        <text:sequence-decl text:display-outline-level="0" text:name="Table"/>
        <text:sequence-decl text:display-outline-level="0" text:name="Text"/>
        <text:sequence-decl text:display-outline-level="0" text:name="Drawing"/>
        <text:sequence-decl text:display-outline-level="0" text:name="Figure"/>
      </text:sequence-decls>
      <text:h text:style-name="Heading_20_1" text:outline-level="1">Project ABC</text:h>
      <text:list xml:id="list3044798313" text:style-name="L1">
        <text:list-item>
          <text:p text:style-name="P2">주인을 자동으로 따라가는 스마트 캐리어</text:p>
        </text:list-item>
      </text:list>
      <text:h text:style-name="Heading_20_2" text:outline-level="2">High Level Design</text:h>
      <text:list xml:id="list1964947968" text:style-name="L2">
        <text:list-item>
          <text:p text:style-name="P3">
            <text:bookmark text:name="user-content-high-level-design"/>
            (프로젝트 아키텍쳐 기술, 전반적인 diagram 으로 설명을 권장) 
          </text:p>
        </text:list-item>
      </text:list>
      <text:h text:style-name="Heading_20_2" text:outline-level="2">Clone code</text:h>
      <text:list xml:id="list2379345040" text:style-name="L3">
        <text:list-item>
          <text:p text:style-name="P4">
            <text:bookmark text:name="user-content-clone-code"/>
            (각 팀에서 프로젝트를 위해 생성한 repository에 대한 code clone 방법에 대해서 기술) 
          </text:p>
        </text:list-item>
      </text:list>
      <text:p text:style-name="P1">git clone https://github.com/xxx/yyy/zzz</text:p>
      <text:h text:style-name="Heading_20_2" text:outline-level="2">Prerequite</text:h>
      <text:list xml:id="list1696408897" text:style-name="L4">
        <text:list-item>
          <text:p text:style-name="P5">
            <text:bookmark text:name="user-content-prerequite"/>
            (프로잭트를 실행하기 위해 필요한 dependencies 및 configuration들이 있다면, 설치 및 설정 방법에 대해 기술) 
          </text:p>
        </text:list-item>
      </text:list>
      <text:p text:style-name="Preformatted_20_Text">python -m venv .venv</text:p>
      <text:p text:style-name="Preformatted_20_Text">source .venv/bin/activate</text:p>
      <text:p text:style-name="P1">pip install -r requirements.txt</text:p>
      <text:h text:style-name="Heading_20_2" text:outline-level="2">Steps to build</text:h>
      <text:list xml:id="list393655254" text:style-name="L5">
        <text:list-item>
          <text:p text:style-name="P6">
            <text:bookmark text:name="user-content-steps-to-build"/>
            (프로젝트를 실행을 위해 빌드 절차 기술) 
          </text:p>
        </text:list-item>
      </text:list>
      <text:p text:style-name="Preformatted_20_Text">cd ~/xxxx</text:p>
      <text:p text:style-name="Preformatted_20_Text">source .venv/bin/activate</text:p>
      <text:p text:style-name="Preformatted_20_Text"/>
      <text:p text:style-name="Preformatted_20_Text">make</text:p>
      <text:p text:style-name="P1">make install</text:p>
      <text:h text:style-name="Heading_20_2" text:outline-level="2">Steps to run</text:h>
      <text:list xml:id="list756719442" text:style-name="L6">
        <text:list-item>
          <text:p text:style-name="P7">
            <text:bookmark text:name="user-content-steps-to-run"/>
            (프로젝트 실행방법에 대해서 기술, 특별한 사용방법이 있다면 같이 기술) 
          </text:p>
        </text:list-item>
      </text:list>
      <text:p text:style-name="Preformatted_20_Text">cd ~/xxxx</text:p>
      <text:p text:style-name="Preformatted_20_Text">source .venv/bin/activate</text:p>
      <text:p text:style-name="Preformatted_20_Text"/>
      <text:p text:style-name="Preformatted_20_Text">cd /path/to/repo/xxx/</text:p>
      <text:p text:style-name="P1">python demo.py -i xxx -m yyy -d zzz</text:p>
      <text:h text:style-name="Heading_20_2" text:outline-level="2">Output</text:h>
      <text:list xml:id="list2395210419" text:style-name="L7">
        <text:list-item>
          <text:p text:style-name="P8">
            <text:bookmark text:name="user-content-output"/>
            (프로젝트 실행 화면 캡쳐) 
          </text:p>
        </text:list-item>
      </text:list>
      <text:p text:style-name="Text_20_body">
        <text:soft-page-break/>
        <draw:a xlink:type="simple" xlink:href="https://github.com/kccistc/intel-05/blob/main/doc/project/result.jpg" office:target-frame-name="_blank" xlink:show="new">
          <draw:frame draw:style-name="fr1" draw:name="Image1" text:anchor-type="as-char" svg:width="10.6874in" svg:height="6.0209in" draw:z-index="0">
            <draw:image xlink:href="Pictures/100000000000040000000240005BA6D38B5EF4A3.jpg" xlink:type="simple" xlink:show="embed" xlink:actuate="onLoad" draw:mime-type="image/jpeg"/>
            <svg:title>./result.jpg</svg:title>
          </draw:frame>
        </draw:a>
      </text:p>
      <text:h text:style-name="Heading_20_2" text:outline-level="2">Appendix</text:h>
      <text:list xml:id="list3263609249" text:style-name="L8">
        <text:list-item>
          <text:p text:style-name="P9">
            <text:bookmark text:name="user-content-appendix"/>
            (참고 자료 및 알아두어야할 사항들 기술) 
          </text:p>
        </text:list-item>
      </text:list>
      <text:p text:style-name="Standard"/>
    </office:text>
  </office:body>
</office:document-content>
</file>

<file path=meta.xml><?xml version="1.0" encoding="utf-8"?>
<office:document-meta xmlns:grddl="http://www.w3.org/2003/g/data-view#" xmlns:meta="urn:oasis:names:tc:opendocument:xmlns:meta:1.0" xmlns:dc="http://purl.org/dc/elements/1.1/" xmlns:xlink="http://www.w3.org/1999/xlink" xmlns:ooo="http://openoffice.org/2004/office" xmlns:office="urn:oasis:names:tc:opendocument:xmlns:office:1.0" office:version="1.3">
  <office:meta>
    <meta:creation-date>2024-09-30T14:27:27.982813452</meta:creation-date>
    <dc:date>2024-09-30T16:44:28.515636366</dc:date>
    <meta:editing-duration>PT2H6M50S</meta:editing-duration>
    <meta:editing-cycles>1</meta:editing-cycles>
    <meta:document-statistic meta:table-count="0" meta:image-count="1" meta:object-count="0" meta:page-count="2" meta:paragraph-count="29" meta:word-count="247" meta:character-count="649" meta:non-whitespace-character-count="556"/>
    <meta:generator>LibreOffice/7.3.7.2$Linux_X86_64 LibreOffice_project/30$Build-2</meta:generator>
  </office:meta>
</office:document-meta>
</file>

<file path=settings.xml><?xml version="1.0" encoding="utf-8"?>
<office:document-settings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ewAreaTop" config:type="long">0</config:config-item>
      <config:config-item config:name="ViewAreaLeft" config:type="long">0</config:config-item>
      <config:config-item config:name="ViewAreaWidth" config:type="long">48897</config:config-item>
      <config:config-item config:name="ViewAreaHeight" config:type="long">22624</config:config-item>
      <config:config-item config:name="ShowRedlineChanges" config:type="boolean">true</config:config-item>
      <config:config-item config:name="InBrowseMode" config:type="boolean">false</config:config-item>
      <config:config-item-map-indexed config:name="Views">
        <config:config-item-map-entry>
          <config:config-item config:name="ViewId" config:type="string">view2</config:config-item>
          <config:config-item config:name="ViewLeft" config:type="long">23661</config:config-item>
          <config:config-item config:name="ViewTop" config:type="long">4110</config:config-item>
          <config:config-item config:name="VisibleLeft" config:type="long">0</config:config-item>
          <config:config-item config:name="VisibleTop" config:type="long">0</config:config-item>
          <config:config-item config:name="VisibleRight" config:type="long">48895</config:config-item>
          <config:config-item config:name="VisibleBottom" config:type="long">22622</config:config-item>
          <config:config-item config:name="ZoomType" config:type="short">0</config:config-item>
          <config:config-item config:name="ViewLayoutColumns" config:type="short">1</config:config-item>
          <config:config-item config:name="ViewLayoutBookMode" config:type="boolean">false</config:config-item>
          <config:config-item config:name="ZoomFactor" config:type="short">100</config:config-item>
          <config:config-item config:name="IsSelectedFrame" config:type="boolean">false</config:config-item>
          <config:config-item config:name="KeepRatio" config:type="boolean">false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PrintProspect" config:type="boolean">false</config:config-item>
      <config:config-item config:name="PrintReversed" config:type="boolean">false</config:config-item>
      <config:config-item config:name="PrintSingleJobs" config:type="boolean">false</config:config-item>
      <config:config-item config:name="PrintLeftPages" config:type="boolean">true</config:config-item>
      <config:config-item config:name="PrintTables" config:type="boolean">true</config:config-item>
      <config:config-item config:name="PrintControls" config:type="boolean">true</config:config-item>
      <config:config-item config:name="PrintPageBackground" config:type="boolean">true</config:config-item>
      <config:config-item config:name="PrintDrawings" config:type="boolean">true</config:config-item>
      <config:config-item config:name="PrintBlackFonts" config:type="boolean">false</config:config-item>
      <config:config-item config:name="PrintAnnotationMode" config:type="short">0</config:config-item>
      <config:config-item config:name="PrintTextPlaceholder" config:type="boolean">false</config:config-item>
      <config:config-item config:name="ProtectFields" config:type="boolean">false</config:config-item>
      <config:config-item config:name="ProtectBookmarks" config:type="boolean">false</config:config-item>
      <config:config-item config:name="EmptyDbFieldHidesPara" config:type="boolean">true</config:config-item>
      <config:config-item config:name="DisableOffPagePositioning" config:type="boolean">false</config:config-item>
      <config:config-item config:name="SubtractFlysAnchoredAtFlys" config:type="boolean">false</config:config-item>
      <config:config-item config:name="PropLineSpacingShrinksFirstLine" config:type="boolean">true</config:config-item>
      <config:config-item config:name="ApplyParagraphMarkFormatToNumbering" config:type="boolean">false</config:config-item>
      <config:config-item config:name="GutterAtTop" config:type="boolean">false</config:config-item>
      <config:config-item config:name="TreatSingleColumnBreakAsPageBreak" config:type="boolean">false</config:config-item>
      <config:config-item config:name="EmbedSystemFonts" config:type="boolean">false</config:config-item>
      <config:config-item config:name="EmbedComplexScriptFonts" config:type="boolean">true</config:config-item>
      <config:config-item config:name="EmbedAsianScriptFonts" config:type="boolean">true</config:config-item>
      <config:config-item config:name="EmbedLatinScriptFonts" config:type="boolean">true</config:config-item>
      <config:config-item config:name="EmbedOnlyUsedFonts" config:type="boolean">false</config:config-item>
      <config:config-item config:name="ContinuousEndnotes" config:type="boolean">false</config:config-item>
      <config:config-item config:name="EmbedFonts" config:type="boolean">false</config:config-item>
      <config:config-item config:name="ClippedPictures" config:type="boolean">false</config:config-item>
      <config:config-item config:name="FloattableNomargins" config:type="boolean">false</config:config-item>
      <config:config-item config:name="UnbreakableNumberings" config:type="boolean">false</config:config-item>
      <config:config-item config:name="HeaderSpacingBelowLastPara" config:type="boolean">false</config:config-item>
      <config:config-item config:name="AllowPrintJobCancel" config:type="boolean">true</config:config-item>
      <config:config-item config:name="UseOldPrinterMetrics" config:type="boolean">false</config:config-item>
      <config:config-item config:name="TabOverMargin" config:type="boolean">false</config:config-item>
      <config:config-item config:name="TabsRelativeToIndent" config:type="boolean">true</config:config-item>
      <config:config-item config:name="UseOldNumbering" config:type="boolean">false</config:config-item>
      <config:config-item config:name="InvertBorderSpacing" config:type="boolean">false</config:config-item>
      <config:config-item config:name="PrintPaperFromSetup" config:type="boolean">false</config:config-item>
      <config:config-item config:name="UpdateFromTemplate" config:type="boolean">true</config:config-item>
      <config:config-item config:name="CurrentDatabaseCommandType" config:type="int">0</config:config-item>
      <config:config-item config:name="LinkUpdateMode" config:type="short">1</config:config-item>
      <config:config-item config:name="AddParaSpacingToTableCells" config:type="boolean">true</config:config-item>
      <config:config-item config:name="FrameAutowidthWithMorePara" config:type="boolean">false</config:config-item>
      <config:config-item config:name="CurrentDatabaseCommand" config:type="string"/>
      <config:config-item config:name="PrinterIndependentLayout" config:type="string">high-resolution</config:config-item>
      <config:config-item config:name="ApplyUserData" config:type="boolean">true</config:config-item>
      <config:config-item config:name="PrintFaxName" config:type="string"/>
      <config:config-item config:name="CurrentDatabaseDataSource" config:type="string"/>
      <config:config-item config:name="ClipAsCharacterAnchoredWriterFlyFrames" config:type="boolean">false</config:config-item>
      <config:config-item config:name="IsKernAsianPunctuation" config:type="boolean">false</config:config-item>
      <config:config-item config:name="SaveThumbnail" config:type="boolean">true</config:config-item>
      <config:config-item config:name="UseFormerTextWrapping" config:type="boolean">false</config:config-item>
      <config:config-item config:name="AddExternalLeading" config:type="boolean">true</config:config-item>
      <config:config-item config:name="AddParaTableSpacing" config:type="boolean">true</config:config-item>
      <config:config-item config:name="StylesNoDefault" config:type="boolean">false</config:config-item>
      <config:config-item config:name="ChartAutoUpdate" config:type="boolean">true</config:config-item>
      <config:config-item config:name="PrinterSetup" config:type="base64Binary"/>
      <config:config-item config:name="AddParaTableSpacingAtStart" config:type="boolean">true</config:config-item>
      <config:config-item config:name="Rsid" config:type="int">1544031</config:config-item>
      <config:config-item config:name="EmbeddedDatabaseName" config:type="string"/>
      <config:config-item config:name="FieldAutoUpdate" config:type="boolean">true</config:config-item>
      <config:config-item config:name="OutlineLevelYieldsNumbering" config:type="boolean">false</config:config-item>
      <config:config-item config:name="FootnoteInColumnToPageEnd" config:type="boolean">true</config:config-item>
      <config:config-item config:name="AlignTabStopPosition" config:type="boolean">true</config:config-item>
      <config:config-item config:name="CharacterCompressionType" config:type="short">0</config:config-item>
      <config:config-item config:name="PrinterName" config:type="string"/>
      <config:config-item config:name="SaveGlobalDocumentLinks" config:type="boolean">false</config:config-item>
      <config:config-item config:name="PrinterPaperFromSetup" config:type="boolean">false</config:config-item>
      <config:config-item config:name="UseFormerLineSpacing" config:type="boolean">false</config:config-item>
      <config:config-item config:name="AddParaLineSpacingToTableCells" config:type="boolean">true</config:config-item>
      <config:config-item config:name="UseFormerObjectPositioning" config:type="boolean">false</config:config-item>
      <config:config-item config:name="PrintGraphics" config:type="boolean">true</config:config-item>
      <config:config-item config:name="SurroundTextWrapSmall" config:type="boolean">false</config:config-item>
      <config:config-item config:name="ConsiderTextWrapOnObjPos" config:type="boolean">false</config:config-item>
      <config:config-item config:name="MsWordCompTrailingBlanks" config:type="boolean">false</config:config-item>
      <config:config-item config:name="TabAtLeftIndentForParagraphsInList" config:type="boolean">false</config:config-item>
      <config:config-item config:name="PrintRightPages" config:type="boolean">true</config:config-item>
      <config:config-item config:name="TabOverSpacing" config:type="boolean">false</config:config-item>
      <config:config-item config:name="IgnoreFirstLineIndentInNumbering" config:type="boolean">false</config:config-item>
      <config:config-item config:name="RedlineProtectionKey" config:type="base64Binary"/>
      <config:config-item config:name="DoNotJustifyLinesWithManualBreak" config:type="boolean">false</config:config-item>
      <config:config-item config:name="PrintProspectRTL" config:type="boolean">false</config:config-item>
      <config:config-item config:name="PrintEmptyPages" config:type="boolean">true</config:config-item>
      <config:config-item config:name="DoNotResetParaAttrsForNumFont" config:type="boolean">false</config:config-item>
      <config:config-item config:name="AddFrameOffsets" config:type="boolean">false</config:config-item>
      <config:config-item config:name="IgnoreTabsAndBlanksForLineCalculation" config:type="boolean">false</config:config-item>
      <config:config-item config:name="LoadReadonly" config:type="boolean">false</config:config-item>
      <config:config-item config:name="DoNotCaptureDrawObjsOnPage" config:type="boolean">false</config:config-item>
      <config:config-item config:name="AddVerticalFrameOffsets" config:type="boolean">false</config:config-item>
      <config:config-item config:name="UnxForceZeroExtLeading" config:type="boolean">false</config:config-item>
      <config:config-item config:name="IsLabelDocument" config:type="boolean">false</config:config-item>
      <config:config-item config:name="TableRowKeep" config:type="boolean">false</config:config-item>
      <config:config-item config:name="RsidRoot" config:type="int">1424370</config:config-item>
      <config:config-item config:name="PrintHiddenText" config:type="boolean">false</config:config-item>
      <config:config-item config:name="ProtectForm" config:type="boolean">false</config:config-item>
      <config:config-item config:name="MsWordCompMinLineHeightByFly" config:type="boolean">false</config:config-item>
      <config:config-item config:name="BackgroundParaOverDrawings" config:type="boolean">false</config:config-item>
      <config:config-item config:name="SaveVersionOnClose" config:type="boolean">false</config:config-item>
      <config:config-item config:name="MathBaselineAlignment" config:type="boolean">true</config:config-item>
      <config:config-item config:name="SmallCapsPercentage66" config:type="boolean">false</config:config-item>
      <config:config-item config:name="CollapseEmptyCellPara" config:type="boolean">true</config:config-item>
      <config:config-item config:name="TabOverflow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Liberation Mono" svg:font-family="'Liberation Mono'" style:font-family-generic="modern" style:font-pitch="fixed"/>
    <style:font-face style:name="Liberation Sans" svg:font-family="'Liberation Sans'" style:font-family-generic="swiss" style:font-pitch="variable"/>
    <style:font-face style:name="Liberation Serif" svg:font-family="'Liberation Serif'" style:font-family-generic="roman" style:font-pitch="variable"/>
    <style:font-face style:name="Lohit Devanagari" svg:font-family="'Lohit Devanagari'"/>
    <style:font-face style:name="Lohit Devanagari1" svg:font-family="'Lohit Devanagari'" style:font-family-generic="system" style:font-pitch="variable"/>
    <style:font-face style:name="Noto Sans CJK SC" svg:font-family="'Noto Sans CJK SC'" style:font-family-generic="system" style:font-pitch="variable"/>
    <style:font-face style:name="Noto Sans Mono CJK SC" svg:font-family="'Noto Sans Mono CJK SC'" style:font-family-generic="modern" style:font-pitch="fixed"/>
    <style:font-face style:name="Noto Serif CJK SC" svg:font-family="'Noto Serif CJK SC'" style:font-family-generic="system" style:font-pitch="variable"/>
    <style:font-face style:name="OpenSymbol" svg:font-family="OpenSymbol" style:font-charset="x-symbol"/>
  </office:font-face-decls>
  <office:styles>
    <style:default-style style:family="graphic">
      <style:graphic-properties svg:stroke-color="#3465a4" draw:fill-color="#729fcf" fo:wrap-option="no-wrap" draw:shadow-offset-x="0.1181in" draw:shadow-offset-y="0.1181in" draw:start-line-spacing-horizontal="0.1114in" draw:start-line-spacing-vertical="0.1114in" draw:end-line-spacing-horizontal="0.1114in" draw:end-line-spacing-vertical="0.1114in" style:flow-with-text="false"/>
      <style:paragraph-properties style:text-autospace="ideograph-alpha" style:line-break="strict" style:writing-mode="lr-tb" style:font-independent-line-spacing="false">
        <style:tab-stops/>
      </style:paragraph-properties>
      <style:text-properties style:use-window-font-color="true" loext:opacity="0%" style:font-name="Liberation Serif" fo:font-size="12pt" fo:language="en" fo:country="US" style:letter-kerning="true" style:font-name-asian="Noto Serif CJK SC" style:font-size-asian="10.5pt" style:language-asian="zh" style:country-asian="CN" style:font-name-complex="Lohit Devanagari1" style:font-size-complex="12pt" style:language-complex="hi" style:country-complex="IN"/>
    </style:default-style>
    <style:default-style style:family="paragraph">
      <style:paragraph-properties fo:orphans="2" fo:widows="2" fo:hyphenation-ladder-count="no-limit" style:text-autospace="ideograph-alpha" style:punctuation-wrap="hanging" style:line-break="strict" style:tab-stop-distance="0.4925in" style:writing-mode="page"/>
      <style:text-properties style:use-window-font-color="true" loext:opacity="0%" style:font-name="Liberation Serif" fo:font-size="12pt" fo:language="en" fo:country="US" style:letter-kerning="true" style:font-name-asian="Noto Serif CJK SC" style:font-size-asian="10.5pt" style:language-asian="zh" style:country-asian="CN" style:font-name-complex="Lohit Devanagari1" style:font-size-complex="12pt" style:language-complex="hi" style:country-complex="IN" fo:hyphenate="false" fo:hyphenation-remain-char-count="2" fo:hyphenation-push-char-count="2" loext:hyphenation-no-caps="false"/>
    </style:default-style>
    <style:default-style style:family="table">
      <style:table-properties table:border-model="collapsing"/>
    </style:default-style>
    <style:default-style style:family="table-row">
      <style:table-row-properties fo:keep-together="auto"/>
    </style:default-style>
    <style:style style:name="Standard" style:family="paragraph" style:class="text"/>
    <style:style style:name="Heading" style:family="paragraph" style:parent-style-name="Standard" style:next-style-name="Text_20_body" style:class="text">
      <style:paragraph-properties fo:margin-top="0.1665in" fo:margin-bottom="0.0835in" style:contextual-spacing="false" fo:keep-with-next="always"/>
      <style:text-properties style:font-name="Liberation Sans" fo:font-family="'Liberation Sans'" style:font-family-generic="swiss" style:font-pitch="variable" fo:font-size="14pt" style:font-name-asian="Noto Sans CJK SC" style:font-family-asian="'Noto Sans CJK SC'" style:font-family-generic-asian="system" style:font-pitch-asian="variable" style:font-size-asian="14pt" style:font-name-complex="Lohit Devanagari1" style:font-family-complex="'Lohit Devanagari'" style:font-family-generic-complex="system" style:font-pitch-complex="variable" style:font-size-complex="14pt"/>
    </style:style>
    <style:style style:name="Text_20_body" style:display-name="Text body" style:family="paragraph" style:parent-style-name="Standard" style:class="text">
      <style:paragraph-properties fo:margin-top="0in" fo:margin-bottom="0.0972in" style:contextual-spacing="false" fo:line-height="115%"/>
    </style:style>
    <style:style style:name="List" style:family="paragraph" style:parent-style-name="Text_20_body" style:class="list">
      <style:text-properties style:font-size-asian="12pt" style:font-name-complex="Lohit Devanagari" style:font-family-complex="'Lohit Devanagari'"/>
    </style:style>
    <style:style style:name="Caption" style:family="paragraph" style:parent-style-name="Standard" style:class="extra">
      <style:paragraph-properties fo:margin-top="0.0835in" fo:margin-bottom="0.0835in" style:contextual-spacing="false" text:number-lines="false" text:line-number="0"/>
      <style:text-properties fo:font-size="12pt" fo:font-style="italic" style:font-size-asian="12pt" style:font-style-asian="italic" style:font-name-complex="Lohit Devanagari" style:font-family-complex="'Lohit Devanagari'" style:font-size-complex="12pt" style:font-style-complex="italic"/>
    </style:style>
    <style:style style:name="Index" style:family="paragraph" style:parent-style-name="Standard" style:class="index">
      <style:paragraph-properties text:number-lines="false" text:line-number="0"/>
      <style:text-properties style:font-size-asian="12pt" style:font-name-complex="Lohit Devanagari" style:font-family-complex="'Lohit Devanagari'"/>
    </style:style>
    <style:style style:name="Heading_20_1" style:display-name="Heading 1" style:family="paragraph" style:parent-style-name="Heading" style:next-style-name="Text_20_body" style:default-outline-level="1" style:list-style-name="" style:class="text">
      <style:paragraph-properties fo:margin-top="0.1665in" fo:margin-bottom="0.0835in" style:contextual-spacing="false"/>
      <style:text-properties style:font-name="Liberation Serif" fo:font-family="'Liberation Serif'" style:font-family-generic="roman" style:font-pitch="variable" fo:font-size="24pt" fo:font-weight="bold" style:font-name-asian="Noto Serif CJK SC" style:font-family-asian="'Noto Serif CJK SC'" style:font-family-generic-asian="system" style:font-pitch-asian="variable" style:font-size-asian="24pt" style:font-weight-asian="bold" style:font-name-complex="Lohit Devanagari1" style:font-family-complex="'Lohit Devanagari'" style:font-family-generic-complex="system" style:font-pitch-complex="variable" style:font-size-complex="24pt" style:font-weight-complex="bold"/>
    </style:style>
    <style:style style:name="Heading_20_2" style:display-name="Heading 2" style:family="paragraph" style:parent-style-name="Heading" style:next-style-name="Text_20_body" style:default-outline-level="2" style:list-style-name="" style:class="text">
      <style:paragraph-properties fo:margin-top="0.139in" fo:margin-bottom="0.0835in" style:contextual-spacing="false"/>
      <style:text-properties style:font-name="Liberation Serif" fo:font-family="'Liberation Serif'" style:font-family-generic="roman" style:font-pitch="variable" fo:font-size="18pt" fo:font-weight="bold" style:font-name-asian="Noto Serif CJK SC" style:font-family-asian="'Noto Serif CJK SC'" style:font-family-generic-asian="system" style:font-pitch-asian="variable" style:font-size-asian="18pt" style:font-weight-asian="bold" style:font-name-complex="Lohit Devanagari1" style:font-family-complex="'Lohit Devanagari'" style:font-family-generic-complex="system" style:font-pitch-complex="variable" style:font-size-complex="18pt" style:font-weight-complex="bold"/>
    </style:style>
    <style:style style:name="Preformatted_20_Text" style:display-name="Preformatted Text" style:family="paragraph" style:parent-style-name="Standard" style:class="html">
      <style:paragraph-properties fo:margin-top="0in" fo:margin-bottom="0in" style:contextual-spacing="false"/>
      <style:text-properties style:font-name="Liberation Mono" fo:font-family="'Liberation Mono'" style:font-family-generic="modern" style:font-pitch="fixed" fo:font-size="10pt" style:font-name-asian="Noto Sans Mono CJK SC" style:font-family-asian="'Noto Sans Mono CJK SC'" style:font-family-generic-asian="modern" style:font-pitch-asian="fixed" style:font-size-asian="10pt" style:font-name-complex="Liberation Mono" style:font-family-complex="'Liberation Mono'" style:font-family-generic-complex="modern" style:font-pitch-complex="fixed" style:font-size-complex="10pt"/>
    </style:style>
    <style:style style:name="Bullet_20_Symbols" style:display-name="Bullet Symbols" style:family="text">
      <style:text-properties style:font-name="OpenSymbol" fo:font-family="OpenSymbol" style:font-charset="x-symbol" style:font-name-asian="OpenSymbol" style:font-family-asian="OpenSymbol" style:font-charset-asian="x-symbol" style:font-name-complex="OpenSymbol" style:font-family-complex="OpenSymbol" style:font-charset-complex="x-symbol"/>
    </style:style>
    <style:style style:name="Internet_20_link" style:display-name="Internet link" style:family="text">
      <style:text-properties fo:color="#000080" loext:opacity="100%" style:text-underline-style="solid" style:text-underline-width="auto" style:text-underline-color="font-color"/>
    </style:style>
    <style:style style:name="Graphics" style:family="graphic">
      <style:graphic-properties text:anchor-type="paragraph" svg:x="0in" svg:y="0in" style:wrap="dynamic" style:number-wrapped-paragraphs="no-limit" style:wrap-contour="false" style:vertical-pos="top" style:vertical-rel="paragraph" style:horizontal-pos="center" style:horizontal-rel="paragraph"/>
    </style:style>
    <text:outline-style style:name="Outline">
      <text:outline-level-style text:level="1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2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3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4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5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6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7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8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9" style:num-format="">
        <style:list-level-properties text:list-level-position-and-space-mode="label-alignment">
          <style:list-level-label-alignment text:label-followed-by="listtab"/>
        </style:list-level-properties>
      </text:outline-level-style>
      <text:outline-level-style text:level="10" style:num-format="">
        <style:list-level-properties text:list-level-position-and-space-mode="label-alignment">
          <style:list-level-label-alignment text:label-followed-by="listtab"/>
        </style:list-level-properties>
      </text:outline-level-style>
    </text:outline-style>
    <text:notes-configuration text:note-class="footnote" style:num-format="1" text:start-value="0" text:footnotes-position="page" text:start-numbering-at="document"/>
    <text:notes-configuration text:note-class="endnote" style:num-format="i" text:start-value="0"/>
    <text:linenumbering-configuration text:number-lines="false" text:offset="0.1965in" style:num-format="1" text:number-position="left" text:increment="5"/>
  </office:styles>
  <office:automatic-styles>
    <style:page-layout style:name="Mpm1">
      <style:page-layout-properties fo:page-width="8.2681in" fo:page-height="11.6929in" style:num-format="1" style:print-orientation="portrait" fo:margin-top="0.7874in" fo:margin-bottom="0.7874in" fo:margin-left="0.7874in" fo:margin-right="0.7874in" style:writing-mode="lr-tb" style:footnote-max-height="0in" loext:margin-gutter="0in">
        <style:footnote-sep style:width="0.0071in" style:distance-before-sep="0.0398in" style:distance-after-sep="0.0398in" style:line-style="solid" style:adjustment="left" style:rel-width="25%" style:color="#000000"/>
      </style:page-layout-properties>
      <style:header-style/>
      <style:footer-style/>
    </style:page-layout>
  </office:automatic-styles>
  <office:master-styles>
    <style:master-page style:name="Standard" style:page-layout-name="Mpm1"/>
  </office:master-styles>
</office:document-styles>
</file>