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84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00" autoAdjust="0"/>
  </p:normalViewPr>
  <p:slideViewPr>
    <p:cSldViewPr>
      <p:cViewPr varScale="1">
        <p:scale>
          <a:sx n="98" d="100"/>
          <a:sy n="98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B9B3-53B8-422D-AD38-62C2B5B973F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20E00-21FF-45E2-815D-021248D75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1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20E00-21FF-45E2-815D-021248D754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5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1A33-A90F-45D9-8802-7FEA1B1F9775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2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B51B-380C-4F7E-95B5-BB70B316E764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7242-4955-4270-9AF4-37E6432F30A7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8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0FD-4FDB-40B0-82EA-C80B99494EFC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0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6FF7-305C-46F3-947E-5EA4876C4AEF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4B0-C5FA-4CDE-A017-7C7CEF930207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0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88DE-CE29-464E-B5B0-83F57B64D21F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4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2FFB-9D16-4183-8876-E42A0D5CCEDF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1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908F-862D-4130-869A-FF15A365B7EC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9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DE7-CD3F-465C-BF47-A44C7A855AA6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3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2E5-D674-4C22-9D86-F57C8C4210F4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1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6B3E-8A60-4AB3-A70D-AD94E63FDE70}" type="datetime1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828F-EFE6-44EB-AEEA-C92D05CD1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3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CNN for sentence classification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560558" cy="55446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논문 요약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목적</a:t>
            </a:r>
            <a:r>
              <a:rPr lang="en-US" altLang="ko-KR" sz="1800" dirty="0"/>
              <a:t>: 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CNN </a:t>
            </a:r>
            <a:r>
              <a:rPr lang="ko-KR" altLang="en-US" sz="1600" dirty="0"/>
              <a:t>모델을 이용한 텍스트 분류 모델 제안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방법</a:t>
            </a:r>
            <a:r>
              <a:rPr lang="en-US" altLang="ko-KR" sz="1800" dirty="0"/>
              <a:t>: 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사전에 학습된 </a:t>
            </a:r>
            <a:r>
              <a:rPr lang="en-US" altLang="ko-KR" sz="1600" dirty="0"/>
              <a:t>Word2Vec </a:t>
            </a:r>
            <a:r>
              <a:rPr lang="ko-KR" altLang="en-US" sz="1600" dirty="0"/>
              <a:t>모델을 이용하여</a:t>
            </a:r>
            <a:r>
              <a:rPr lang="en-US" altLang="ko-KR" sz="1600" dirty="0"/>
              <a:t>,</a:t>
            </a:r>
            <a:r>
              <a:rPr lang="ko-KR" altLang="en-US" sz="1600" dirty="0"/>
              <a:t> 각 단어를 벡터화 시키는 방법을 차용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하나의 문장을 마치 이미지와 같은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형태로 표현한 다음 </a:t>
            </a:r>
            <a:r>
              <a:rPr lang="en-US" altLang="ko-KR" sz="1600" dirty="0"/>
              <a:t>CNN</a:t>
            </a:r>
            <a:r>
              <a:rPr lang="ko-KR" altLang="en-US" sz="1600" dirty="0"/>
              <a:t> 모델에 적용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결과</a:t>
            </a:r>
            <a:r>
              <a:rPr lang="en-US" altLang="ko-KR" sz="1800" dirty="0"/>
              <a:t>: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제안된 모델 구조가 문서 분류에 효과적임을 확인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사전 학습된 </a:t>
            </a:r>
            <a:r>
              <a:rPr lang="en-US" altLang="ko-KR" sz="1600" dirty="0"/>
              <a:t>Word2Vec </a:t>
            </a:r>
            <a:r>
              <a:rPr lang="ko-KR" altLang="en-US" sz="1600" dirty="0"/>
              <a:t>모델의 범용성 확인 및 </a:t>
            </a:r>
            <a:r>
              <a:rPr lang="en-US" altLang="ko-KR" sz="1600" dirty="0"/>
              <a:t>Fine-tuning </a:t>
            </a:r>
            <a:r>
              <a:rPr lang="ko-KR" altLang="en-US" sz="1600" dirty="0"/>
              <a:t>효과 확인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혼합하는 </a:t>
            </a:r>
            <a:r>
              <a:rPr lang="en-US" altLang="ko-KR" sz="1600" dirty="0"/>
              <a:t>Multichannel </a:t>
            </a:r>
            <a:r>
              <a:rPr lang="ko-KR" altLang="en-US" sz="1600" dirty="0"/>
              <a:t>방법의 경우 기대와 달리 확실한 효과는 보이지 못함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의의</a:t>
            </a:r>
            <a:r>
              <a:rPr lang="en-US" altLang="ko-KR" sz="18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Word2Vec </a:t>
            </a:r>
            <a:r>
              <a:rPr lang="ko-KR" altLang="en-US" sz="1600" dirty="0"/>
              <a:t>모델을 기반으로 변형시킨 텍스트를 </a:t>
            </a:r>
            <a:r>
              <a:rPr lang="en-US" altLang="ko-KR" sz="1600" dirty="0"/>
              <a:t>CNN </a:t>
            </a:r>
            <a:r>
              <a:rPr lang="ko-KR" altLang="en-US" sz="1600" dirty="0"/>
              <a:t>모델에 활용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Word2Vec </a:t>
            </a:r>
            <a:r>
              <a:rPr lang="ko-KR" altLang="en-US" sz="1600" dirty="0"/>
              <a:t>에서 구해지는 워드 벡터가 </a:t>
            </a:r>
            <a:r>
              <a:rPr lang="en-US" altLang="ko-KR" sz="1600" dirty="0"/>
              <a:t>Universal feature</a:t>
            </a:r>
            <a:r>
              <a:rPr lang="ko-KR" altLang="en-US" sz="1600" dirty="0"/>
              <a:t>라는 것 확인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endParaRPr lang="en-US" altLang="ko-KR" sz="2400" b="1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23528" y="836712"/>
            <a:ext cx="831272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828F-EFE6-44EB-AEEA-C92D05CD153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52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31514</TotalTime>
  <Words>93</Words>
  <Application>Microsoft Office PowerPoint</Application>
  <PresentationFormat>화면 슬라이드 쇼(4:3)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CNN for sentence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content-based Seller Recommendation System in an Open Market</dc:title>
  <dc:creator>Simon</dc:creator>
  <cp:lastModifiedBy>진욱 최</cp:lastModifiedBy>
  <cp:revision>8772</cp:revision>
  <dcterms:created xsi:type="dcterms:W3CDTF">2014-07-25T10:59:35Z</dcterms:created>
  <dcterms:modified xsi:type="dcterms:W3CDTF">2021-01-11T05:32:49Z</dcterms:modified>
</cp:coreProperties>
</file>