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AC"/>
    <a:srgbClr val="004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400" d="100"/>
          <a:sy n="400" d="100"/>
        </p:scale>
        <p:origin x="-2628" y="-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8063D-0FB6-1025-4074-A5CF25E05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03C09E-CE79-42D1-27F7-24457127C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49988-176D-B301-0D63-18007C34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0268-DC79-4AA1-B823-848B7C4BBE52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4FA7D-F532-7736-55A3-115014A5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DE2EF-870A-7C13-BCD8-0B14743D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8E14-E587-45E5-AB18-A8D5BF15D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41FCF-F3CE-7FEC-0281-9F4303B4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F81741-1DAF-1279-6EC0-6031EE1D3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877F8-1A24-7A12-634D-39E02FD4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0268-DC79-4AA1-B823-848B7C4BBE52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EFA80-7527-3480-AF7A-0C4E0E93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9EBEB-3FC5-C118-1FC1-7F928115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8E14-E587-45E5-AB18-A8D5BF15D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6ED2DA-28FD-9932-90E2-D701E7ABD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229A0B-BBED-16EF-3E48-42009DA64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FFCA5-37E7-389C-268C-B14BA05B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0268-DC79-4AA1-B823-848B7C4BBE52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427E3-96B1-4BE1-986B-93B1CA7F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AB040-A14C-8CBA-D94D-7E2CABEF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8E14-E587-45E5-AB18-A8D5BF15D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86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3C1E0-C31B-1281-34B8-65F2CA6E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19A04-6BC1-0190-E4F0-B6589001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E12BE-E04C-7F72-80D9-5ABE469F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0268-DC79-4AA1-B823-848B7C4BBE52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3F1D0-9AE6-9856-38A1-DB323DDE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CF4EF-13BC-BF09-4FA1-1EC4B133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8E14-E587-45E5-AB18-A8D5BF15D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68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16019-8D55-4D02-6AE4-90FE4688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AF85F-F632-5389-DFF6-B0B6FDA98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079C3-3846-20CF-05F9-A50A6CC8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0268-DC79-4AA1-B823-848B7C4BBE52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87956-0805-8099-188A-6FB8BE6B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B94E0-8123-10C9-08E9-5A96E05A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8E14-E587-45E5-AB18-A8D5BF15D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17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14899-5EA9-7F8B-4757-0F206EB2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D73BC-5EA9-784E-B48A-C891CDE0E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6F4513-4295-C1B2-E400-D0B86E8C4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7F127-D56E-CB1B-E3A3-CD2C4FD6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0268-DC79-4AA1-B823-848B7C4BBE52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7C42AD-4F60-68C4-F845-9DF313E5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38C16E-EC63-F6CF-464A-56176FB2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8E14-E587-45E5-AB18-A8D5BF15D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16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46A3A-B5FA-C03C-9680-49910288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4F6226-8D62-2AD3-0997-5B1A1E050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F00C95-DCF0-14D3-736A-AABD5A29C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4246CE-B512-DC82-5160-9C6D804DA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9CDB84-01E6-2ED8-59CA-06AA51BE1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FE9876-F87B-CF59-9FE1-3F55E20B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0268-DC79-4AA1-B823-848B7C4BBE52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EDBB9E-8F7D-2CCC-A0EE-D3BB04A8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929FC5-7052-4D3B-1828-745BE906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8E14-E587-45E5-AB18-A8D5BF15D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6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A217D-BCBF-9DCB-8B0D-66179256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D3E09E-DEDA-96D3-504B-9F67B8B0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0268-DC79-4AA1-B823-848B7C4BBE52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951C89-1396-9FCE-853F-A22BC3DE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63F9EB-5DDA-E02C-7B38-66432E90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8E14-E587-45E5-AB18-A8D5BF15D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66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E60621-2FD3-A4CB-FE8B-D4C3C5AE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0268-DC79-4AA1-B823-848B7C4BBE52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299D4B-DC0D-7032-70AF-D72CF37A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EDB781-A828-96CA-3746-C4F38A72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8E14-E587-45E5-AB18-A8D5BF15D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6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C2BD6-7108-4E91-E804-45E9C50F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9167A-3498-86DA-4031-63303004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9F185C-0458-D87C-9239-5BCCBC7D5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4F6FAE-B568-E1EE-C8D4-83AE00F1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0268-DC79-4AA1-B823-848B7C4BBE52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62922-D913-AB75-01C7-F47130DF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A1FDA-6A87-578E-8694-90594586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8E14-E587-45E5-AB18-A8D5BF15D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61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B16C2-472F-12C2-CA24-7FA58CD6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6E84FA-6CE2-3936-7A56-E2362D60B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A3C7F2-55FD-E485-86D1-5A656B35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228174-16F2-6BC7-9FE4-80C0848B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0268-DC79-4AA1-B823-848B7C4BBE52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DE5DF0-A1C5-05D5-9473-BF8D14A6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B87AA-AD01-B2A7-1057-B96309BD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8E14-E587-45E5-AB18-A8D5BF15D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84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90CE4F-51F1-5D72-B8D1-303949B5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2A978-5E25-5B58-680D-6FBF36CA7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4663-0B54-5333-9778-367202C18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9B0268-DC79-4AA1-B823-848B7C4BBE52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58046-A956-CE4B-AC1B-51817FF14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AD4CE-C514-CE5B-666E-51A3EA242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FB8E14-E587-45E5-AB18-A8D5BF15D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9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D9302CA-FF08-01B0-BF97-08388D713A2C}"/>
              </a:ext>
            </a:extLst>
          </p:cNvPr>
          <p:cNvCxnSpPr>
            <a:cxnSpLocks/>
          </p:cNvCxnSpPr>
          <p:nvPr/>
        </p:nvCxnSpPr>
        <p:spPr>
          <a:xfrm flipH="1">
            <a:off x="1541194" y="1204909"/>
            <a:ext cx="181531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사각형: 잘린 한쪽 모서리 19">
            <a:extLst>
              <a:ext uri="{FF2B5EF4-FFF2-40B4-BE49-F238E27FC236}">
                <a16:creationId xmlns:a16="http://schemas.microsoft.com/office/drawing/2014/main" id="{2D50CFFB-A958-7FA1-F742-101A1D21200B}"/>
              </a:ext>
            </a:extLst>
          </p:cNvPr>
          <p:cNvSpPr/>
          <p:nvPr/>
        </p:nvSpPr>
        <p:spPr>
          <a:xfrm rot="10800000" flipH="1">
            <a:off x="1541194" y="1081085"/>
            <a:ext cx="1815310" cy="187325"/>
          </a:xfrm>
          <a:prstGeom prst="snip1Rect">
            <a:avLst>
              <a:gd name="adj" fmla="val 29660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DE7BC9-A3F8-A636-A200-69B50A7D53B3}"/>
              </a:ext>
            </a:extLst>
          </p:cNvPr>
          <p:cNvSpPr/>
          <p:nvPr/>
        </p:nvSpPr>
        <p:spPr>
          <a:xfrm>
            <a:off x="1541194" y="1340035"/>
            <a:ext cx="1800000" cy="104400"/>
          </a:xfrm>
          <a:prstGeom prst="rect">
            <a:avLst/>
          </a:prstGeom>
          <a:gradFill>
            <a:gsLst>
              <a:gs pos="40000">
                <a:srgbClr val="FFC000"/>
              </a:gs>
              <a:gs pos="0">
                <a:srgbClr val="FFFF00"/>
              </a:gs>
              <a:gs pos="60000">
                <a:srgbClr val="FFC000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4390A8-2437-491B-D4EC-4E2DEA0234A4}"/>
              </a:ext>
            </a:extLst>
          </p:cNvPr>
          <p:cNvSpPr/>
          <p:nvPr/>
        </p:nvSpPr>
        <p:spPr>
          <a:xfrm>
            <a:off x="1541194" y="1539687"/>
            <a:ext cx="1800000" cy="50400"/>
          </a:xfrm>
          <a:custGeom>
            <a:avLst/>
            <a:gdLst>
              <a:gd name="connsiteX0" fmla="*/ 0 w 1815310"/>
              <a:gd name="connsiteY0" fmla="*/ 0 h 65614"/>
              <a:gd name="connsiteX1" fmla="*/ 1815310 w 1815310"/>
              <a:gd name="connsiteY1" fmla="*/ 0 h 65614"/>
              <a:gd name="connsiteX2" fmla="*/ 1815310 w 1815310"/>
              <a:gd name="connsiteY2" fmla="*/ 65614 h 65614"/>
              <a:gd name="connsiteX3" fmla="*/ 0 w 1815310"/>
              <a:gd name="connsiteY3" fmla="*/ 65614 h 65614"/>
              <a:gd name="connsiteX4" fmla="*/ 0 w 1815310"/>
              <a:gd name="connsiteY4" fmla="*/ 0 h 65614"/>
              <a:gd name="connsiteX0" fmla="*/ 0 w 1815310"/>
              <a:gd name="connsiteY0" fmla="*/ 0 h 65614"/>
              <a:gd name="connsiteX1" fmla="*/ 1815310 w 1815310"/>
              <a:gd name="connsiteY1" fmla="*/ 0 h 65614"/>
              <a:gd name="connsiteX2" fmla="*/ 1741227 w 1815310"/>
              <a:gd name="connsiteY2" fmla="*/ 63497 h 65614"/>
              <a:gd name="connsiteX3" fmla="*/ 0 w 1815310"/>
              <a:gd name="connsiteY3" fmla="*/ 65614 h 65614"/>
              <a:gd name="connsiteX4" fmla="*/ 0 w 1815310"/>
              <a:gd name="connsiteY4" fmla="*/ 0 h 65614"/>
              <a:gd name="connsiteX0" fmla="*/ 0 w 1815310"/>
              <a:gd name="connsiteY0" fmla="*/ 0 h 65614"/>
              <a:gd name="connsiteX1" fmla="*/ 1815310 w 1815310"/>
              <a:gd name="connsiteY1" fmla="*/ 0 h 65614"/>
              <a:gd name="connsiteX2" fmla="*/ 1765243 w 1815310"/>
              <a:gd name="connsiteY2" fmla="*/ 65563 h 65614"/>
              <a:gd name="connsiteX3" fmla="*/ 0 w 1815310"/>
              <a:gd name="connsiteY3" fmla="*/ 65614 h 65614"/>
              <a:gd name="connsiteX4" fmla="*/ 0 w 1815310"/>
              <a:gd name="connsiteY4" fmla="*/ 0 h 65614"/>
              <a:gd name="connsiteX0" fmla="*/ 0 w 1815310"/>
              <a:gd name="connsiteY0" fmla="*/ 0 h 65614"/>
              <a:gd name="connsiteX1" fmla="*/ 1815310 w 1815310"/>
              <a:gd name="connsiteY1" fmla="*/ 0 h 65614"/>
              <a:gd name="connsiteX2" fmla="*/ 1754036 w 1815310"/>
              <a:gd name="connsiteY2" fmla="*/ 63496 h 65614"/>
              <a:gd name="connsiteX3" fmla="*/ 0 w 1815310"/>
              <a:gd name="connsiteY3" fmla="*/ 65614 h 65614"/>
              <a:gd name="connsiteX4" fmla="*/ 0 w 1815310"/>
              <a:gd name="connsiteY4" fmla="*/ 0 h 65614"/>
              <a:gd name="connsiteX0" fmla="*/ 0 w 1815310"/>
              <a:gd name="connsiteY0" fmla="*/ 0 h 65614"/>
              <a:gd name="connsiteX1" fmla="*/ 1815310 w 1815310"/>
              <a:gd name="connsiteY1" fmla="*/ 0 h 65614"/>
              <a:gd name="connsiteX2" fmla="*/ 1766844 w 1815310"/>
              <a:gd name="connsiteY2" fmla="*/ 63496 h 65614"/>
              <a:gd name="connsiteX3" fmla="*/ 0 w 1815310"/>
              <a:gd name="connsiteY3" fmla="*/ 65614 h 65614"/>
              <a:gd name="connsiteX4" fmla="*/ 0 w 1815310"/>
              <a:gd name="connsiteY4" fmla="*/ 0 h 65614"/>
              <a:gd name="connsiteX0" fmla="*/ 0 w 1815310"/>
              <a:gd name="connsiteY0" fmla="*/ 0 h 67629"/>
              <a:gd name="connsiteX1" fmla="*/ 1815310 w 1815310"/>
              <a:gd name="connsiteY1" fmla="*/ 0 h 67629"/>
              <a:gd name="connsiteX2" fmla="*/ 1758840 w 1815310"/>
              <a:gd name="connsiteY2" fmla="*/ 67629 h 67629"/>
              <a:gd name="connsiteX3" fmla="*/ 0 w 1815310"/>
              <a:gd name="connsiteY3" fmla="*/ 65614 h 67629"/>
              <a:gd name="connsiteX4" fmla="*/ 0 w 1815310"/>
              <a:gd name="connsiteY4" fmla="*/ 0 h 67629"/>
              <a:gd name="connsiteX0" fmla="*/ 0 w 1815310"/>
              <a:gd name="connsiteY0" fmla="*/ 0 h 65614"/>
              <a:gd name="connsiteX1" fmla="*/ 1815310 w 1815310"/>
              <a:gd name="connsiteY1" fmla="*/ 0 h 65614"/>
              <a:gd name="connsiteX2" fmla="*/ 1763643 w 1815310"/>
              <a:gd name="connsiteY2" fmla="*/ 65562 h 65614"/>
              <a:gd name="connsiteX3" fmla="*/ 0 w 1815310"/>
              <a:gd name="connsiteY3" fmla="*/ 65614 h 65614"/>
              <a:gd name="connsiteX4" fmla="*/ 0 w 1815310"/>
              <a:gd name="connsiteY4" fmla="*/ 0 h 6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310" h="65614">
                <a:moveTo>
                  <a:pt x="0" y="0"/>
                </a:moveTo>
                <a:lnTo>
                  <a:pt x="1815310" y="0"/>
                </a:lnTo>
                <a:lnTo>
                  <a:pt x="1763643" y="65562"/>
                </a:lnTo>
                <a:lnTo>
                  <a:pt x="0" y="6561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2060"/>
              </a:gs>
              <a:gs pos="60000">
                <a:srgbClr val="0039AC"/>
              </a:gs>
              <a:gs pos="34000">
                <a:srgbClr val="0039AC"/>
              </a:gs>
              <a:gs pos="100000">
                <a:srgbClr val="004AD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64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Jinwook Choi</dc:creator>
  <cp:lastModifiedBy>Jinwook Choi</cp:lastModifiedBy>
  <cp:revision>6</cp:revision>
  <dcterms:created xsi:type="dcterms:W3CDTF">2025-07-10T13:56:24Z</dcterms:created>
  <dcterms:modified xsi:type="dcterms:W3CDTF">2025-07-10T15:50:46Z</dcterms:modified>
</cp:coreProperties>
</file>