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108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ACC6E-29F9-4E3B-B676-DD508A98D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5C3EB-DBFA-457A-BD2F-219631F5F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31289-7A40-4902-8804-DDC6B9DE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4BFED-78DB-4345-9117-0C538A59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0F778-4987-40D2-A539-AE1EB920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7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5E8BE-B618-4D78-A11F-20DA723E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A5745-3736-4166-8FAD-47087D77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CB2C-EA52-410E-989B-0302674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23248-D742-4A89-ACB1-437DE00A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A3639-1671-4C36-A1D6-FD4B2CF2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3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0258BC-C6AB-41FE-A720-B79D29E1B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9DFD3-5606-4E7C-B519-6353088A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18C1E-EC87-43C7-A54D-D514B5A8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945B8-2503-4839-B396-E4D7D053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73D91-8658-4518-A2E7-9DAEDA37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1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8B6FC-3804-467D-8A7B-C484FF7A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6552D-83FE-4979-AECD-3C2AE3D0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E6EE7-E93D-4162-B9A4-8C29D91E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7332B-6CE2-4D46-80EA-E6AC575B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C7D05-1548-437F-A0D5-32F15F70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7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69BBB-96E6-4A05-9D68-33319F49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4A659-5A3C-4E49-B631-33830EAF3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E9598-23AA-4098-B5D9-C6006A2E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E7B54-6A2E-4082-91A0-B416A68A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C0F86-08D2-49DC-A6DF-FFF1BC5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3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6989-F941-4537-8470-43B5386B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8007F-1378-4375-B4DA-6077B14A7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5AC62-14CD-4D1F-BCF1-AA096BC81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49B13-14EA-4A90-BD9A-D9ED1F5E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12BD8-DEFE-4042-900F-58DE54E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302A7-D60C-4A33-A969-C96A9261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7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7B946-D5D0-441D-B168-9D8D9510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59928-7CA6-4A7C-81BC-42B7DA24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35D5F-8A5C-429C-9C1E-09B15A574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496722-44CF-454C-808C-6C96292BE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38F465-27F3-4775-A35B-66BDA5318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B9F8C0-8B9F-4D61-8D08-92D16A73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7F7163-4F82-4EA8-9334-C0F887E7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4BE9D-5C55-48DD-8D46-2B0F602D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95E3-3DDB-45F2-96F3-6BC2CC89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A01D3-A9B8-48B0-A3CA-C5C7008B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73718-0D8C-45E5-B605-82412A77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A71CB-699B-4B81-A7F2-838C498B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5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E06D4-A093-4ABE-A3B7-BA3C9FA7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08B97-7973-4498-9ADF-1819BCE7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D890F-A0DE-4242-9771-73B5B091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3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E9AE5-0EBE-4FAD-8DE0-E2FCBE62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7D303-B3EE-4FB5-A9EC-4CB7F4D5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199FD-2036-492C-98DC-B1FDB840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7B727-06AB-4283-8B45-AAB66216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A4EAB-8823-446D-B5E9-29FF9E61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C4A00-F3B7-44F1-9D18-7ED93F5F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6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DDADF-647C-4BBF-8486-03179E7F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A0ADA8-865C-49D9-AE73-03ADA4399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9C1964-2DD6-454D-B6CA-CF22A657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2C46B-C4A8-4BEC-AF6C-1C822833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069E9-5BD0-402D-B4D7-A83BA05E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2111C-7C13-44C3-BFD8-D0D32EF7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0506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562797-BD1F-4134-B747-4D43FE89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80CBC-6D1E-4552-A9DF-91C0C0D94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1A184-1F29-4464-856D-C8E2C6A41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C60C-6E38-4F7C-B3D1-AAA0ECF444AF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785DB-A1D0-4C7E-95C2-498F4A2BA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06005-163D-4F32-9BF4-827396AB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7631-595B-4F49-8C62-008CC9876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 anchor="ctr"/>
          <a:lstStyle/>
          <a:p>
            <a:pPr lvl="0">
              <a:defRPr/>
            </a:pPr>
            <a:r>
              <a:rPr lang="en-US" altLang="ko-KR">
                <a:latin typeface="한컴 솔잎 M"/>
                <a:ea typeface="한컴 솔잎 M"/>
              </a:rPr>
              <a:t>iNergy</a:t>
            </a:r>
            <a:r>
              <a:rPr lang="en-US" altLang="ko-KR"/>
              <a:t> </a:t>
            </a:r>
            <a:r>
              <a:rPr lang="ko-KR" altLang="en-US"/>
              <a:t>설계 및 구현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6654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과목명 </a:t>
            </a:r>
            <a:r>
              <a:rPr lang="en-US" altLang="ko-KR"/>
              <a:t>: </a:t>
            </a:r>
            <a:r>
              <a:rPr lang="ko-KR" altLang="en-US"/>
              <a:t>백엔드프로그래밍</a:t>
            </a:r>
            <a:r>
              <a:rPr lang="en-US" altLang="ko-KR"/>
              <a:t>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팀명 </a:t>
            </a:r>
            <a:r>
              <a:rPr lang="en-US" altLang="ko-KR"/>
              <a:t>:</a:t>
            </a:r>
            <a:r>
              <a:rPr lang="ko-KR" altLang="en-US"/>
              <a:t> 짱돌김치말이주먹밥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팀장 </a:t>
            </a:r>
            <a:r>
              <a:rPr lang="en-US" altLang="ko-KR"/>
              <a:t>:</a:t>
            </a:r>
            <a:r>
              <a:rPr lang="ko-KR" altLang="en-US"/>
              <a:t> 정진우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팀원 </a:t>
            </a:r>
            <a:r>
              <a:rPr lang="en-US" altLang="ko-KR"/>
              <a:t>:</a:t>
            </a:r>
            <a:r>
              <a:rPr lang="ko-KR" altLang="en-US"/>
              <a:t> 정진우</a:t>
            </a:r>
            <a:r>
              <a:rPr lang="en-US" altLang="ko-KR"/>
              <a:t>,</a:t>
            </a:r>
            <a:r>
              <a:rPr lang="ko-KR" altLang="en-US"/>
              <a:t> 이선진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rgbClr val="a6a6a6"/>
                </a:solidFill>
              </a:rPr>
              <a:t>故임선우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지도교수 </a:t>
            </a:r>
            <a:r>
              <a:rPr lang="en-US" altLang="ko-KR"/>
              <a:t>: </a:t>
            </a:r>
            <a:r>
              <a:rPr lang="ko-KR" altLang="en-US"/>
              <a:t>김진숙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3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5D5C1-CC57-4A21-B4EA-C2F05D84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팀</a:t>
            </a:r>
            <a:r>
              <a:rPr lang="en-US" altLang="ko-KR"/>
              <a:t>,</a:t>
            </a:r>
            <a:r>
              <a:rPr lang="ko-KR" altLang="en-US"/>
              <a:t> 주제 소개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진행 상황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7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74614-CAC9-49CC-8469-9EFBC7F6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팀원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정진우</a:t>
            </a:r>
            <a:r>
              <a:rPr lang="en-US" altLang="ko-KR"/>
              <a:t>:</a:t>
            </a:r>
            <a:r>
              <a:rPr lang="ko-KR" altLang="en-US"/>
              <a:t> 프론트엔드 사이드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이선진</a:t>
            </a:r>
            <a:r>
              <a:rPr lang="en-US" altLang="ko-KR"/>
              <a:t>:</a:t>
            </a:r>
            <a:r>
              <a:rPr lang="ko-KR" altLang="en-US"/>
              <a:t> 백엔드 사이드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임선우</a:t>
            </a:r>
            <a:r>
              <a:rPr lang="en-US" altLang="ko-KR"/>
              <a:t>:</a:t>
            </a:r>
            <a:r>
              <a:rPr lang="ko-KR" altLang="en-US"/>
              <a:t> 화면 디자인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7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74614-CAC9-49CC-8469-9EFBC7F6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주제</a:t>
            </a:r>
            <a:r>
              <a:rPr lang="en-US" altLang="ko-KR"/>
              <a:t> </a:t>
            </a:r>
            <a:r>
              <a:rPr lang="ko-KR" altLang="en-US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선정이유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 sz="2000"/>
              <a:t>Apple</a:t>
            </a:r>
            <a:r>
              <a:rPr lang="ko-KR" altLang="en-US" sz="2000"/>
              <a:t> 페이지가 디자인이 너무 깔끔하고 세련되서 따라해 보고 싶어 이번 주제를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    전자기기</a:t>
            </a:r>
            <a:r>
              <a:rPr lang="en-US" altLang="ko-KR" sz="2000"/>
              <a:t>(Apple)</a:t>
            </a:r>
            <a:r>
              <a:rPr lang="ko-KR" altLang="en-US" sz="2000"/>
              <a:t>쪽으로 선정했습니다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lvl="0" indent="0">
              <a:buNone/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/>
              <a:t>중점 사항 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ko-KR" altLang="en-US" sz="2000"/>
              <a:t>이번 프로젝트의 중점 사항은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    화면 디자인</a:t>
            </a:r>
            <a:r>
              <a:rPr lang="en-US" altLang="ko-KR" sz="2000"/>
              <a:t>,</a:t>
            </a:r>
            <a:r>
              <a:rPr lang="ko-KR" altLang="en-US" sz="2000"/>
              <a:t> 고객센터</a:t>
            </a:r>
            <a:r>
              <a:rPr lang="en-US" altLang="ko-KR" sz="2000"/>
              <a:t>(</a:t>
            </a:r>
            <a:r>
              <a:rPr lang="ko-KR" altLang="en-US" sz="2000"/>
              <a:t>게시판</a:t>
            </a:r>
            <a:r>
              <a:rPr lang="en-US" altLang="ko-KR" sz="2000"/>
              <a:t>),</a:t>
            </a:r>
            <a:r>
              <a:rPr lang="ko-KR" altLang="en-US" sz="2000"/>
              <a:t> 로그인</a:t>
            </a:r>
            <a:r>
              <a:rPr lang="en-US" altLang="ko-KR" sz="2000"/>
              <a:t>,</a:t>
            </a:r>
            <a:r>
              <a:rPr lang="ko-KR" altLang="en-US" sz="2000"/>
              <a:t> 회원가입 기능입니다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    깔끔한 디자인에 기능까지 추가가 된다면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    사용자들이 쉽고 편하게 사이트를 사용할 수 있을 것이라고 생각해서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    위 </a:t>
            </a:r>
            <a:r>
              <a:rPr lang="en-US" altLang="ko-KR" sz="2000"/>
              <a:t>4</a:t>
            </a:r>
            <a:r>
              <a:rPr lang="ko-KR" altLang="en-US" sz="2000"/>
              <a:t>가지를 중점 사항으로 두었습니다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03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74614-CAC9-49CC-8469-9EFBC7F6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전체 구현하고자 하는 범위</a:t>
            </a:r>
            <a:r>
              <a:rPr lang="en-US" altLang="ko-KR"/>
              <a:t>(</a:t>
            </a:r>
            <a:r>
              <a:rPr lang="ko-KR" altLang="en-US"/>
              <a:t>기능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ko-KR" altLang="en-US" sz="2000"/>
              <a:t>회원가입과 로그인</a:t>
            </a:r>
            <a:r>
              <a:rPr lang="en-US" altLang="ko-KR" sz="2000"/>
              <a:t>,</a:t>
            </a:r>
            <a:r>
              <a:rPr lang="ko-KR" altLang="en-US" sz="2000"/>
              <a:t> 고객센터</a:t>
            </a:r>
            <a:r>
              <a:rPr lang="en-US" altLang="ko-KR" sz="2000"/>
              <a:t>(</a:t>
            </a:r>
            <a:r>
              <a:rPr lang="ko-KR" altLang="en-US" sz="2000"/>
              <a:t>게시판</a:t>
            </a:r>
            <a:r>
              <a:rPr lang="en-US" altLang="ko-KR" sz="2000"/>
              <a:t>),</a:t>
            </a:r>
            <a:r>
              <a:rPr lang="ko-KR" altLang="en-US" sz="2000"/>
              <a:t> 마이페이지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/>
              <a:t>현재 진행한 상황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ko-KR" altLang="en-US" sz="2000"/>
              <a:t>고객센터</a:t>
            </a:r>
            <a:r>
              <a:rPr lang="en-US" altLang="ko-KR" sz="2000"/>
              <a:t>(</a:t>
            </a:r>
            <a:r>
              <a:rPr lang="ko-KR" altLang="en-US" sz="2000"/>
              <a:t>게시판</a:t>
            </a:r>
            <a:r>
              <a:rPr lang="en-US" altLang="ko-KR" sz="2000"/>
              <a:t>)</a:t>
            </a:r>
            <a:r>
              <a:rPr lang="ko-KR" altLang="en-US" sz="2000"/>
              <a:t> 진행 중</a:t>
            </a:r>
            <a:r>
              <a:rPr lang="en-US" altLang="ko-KR" sz="2000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계획 일정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ko-KR" altLang="en-US" sz="2000"/>
              <a:t>주말마다 계획 일정 회의 중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52770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trike="sngStrike"/>
              <a:t>시연</a:t>
            </a:r>
            <a:r>
              <a:rPr lang="en-US" altLang="ko-KR"/>
              <a:t>(</a:t>
            </a:r>
            <a:r>
              <a:rPr lang="ko-KR" altLang="en-US"/>
              <a:t>페이지 소개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현재까지의 진행 상황은 필수 메뉴</a:t>
            </a:r>
            <a:r>
              <a:rPr lang="en-US" altLang="ko-KR"/>
              <a:t>(</a:t>
            </a:r>
            <a:r>
              <a:rPr lang="ko-KR" altLang="en-US"/>
              <a:t>페이지</a:t>
            </a:r>
            <a:r>
              <a:rPr lang="en-US" altLang="ko-KR"/>
              <a:t>)</a:t>
            </a:r>
            <a:r>
              <a:rPr lang="ko-KR" altLang="en-US"/>
              <a:t>까지 구현 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기능적인 부분</a:t>
            </a:r>
            <a:r>
              <a:rPr lang="en-US" altLang="ko-KR"/>
              <a:t>(</a:t>
            </a:r>
            <a:r>
              <a:rPr lang="ko-KR" altLang="en-US"/>
              <a:t>백엔드</a:t>
            </a:r>
            <a:r>
              <a:rPr lang="en-US" altLang="ko-KR"/>
              <a:t>)</a:t>
            </a:r>
            <a:r>
              <a:rPr lang="ko-KR" altLang="en-US"/>
              <a:t>은 진행 중에 있습니다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메인 화면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로그인</a:t>
            </a:r>
            <a:r>
              <a:rPr lang="en-US" altLang="ko-KR"/>
              <a:t> </a:t>
            </a:r>
            <a:r>
              <a:rPr lang="ko-KR" altLang="en-US"/>
              <a:t>화면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고객센터</a:t>
            </a:r>
            <a:r>
              <a:rPr lang="en-US" altLang="ko-KR"/>
              <a:t>(</a:t>
            </a:r>
            <a:r>
              <a:rPr lang="ko-KR" altLang="en-US"/>
              <a:t>게시판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395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2494503" y="91362"/>
            <a:ext cx="7202993" cy="6675276"/>
            <a:chOff x="2332264" y="0"/>
            <a:chExt cx="7202993" cy="6675276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334357" y="0"/>
              <a:ext cx="7200900" cy="3469902"/>
            </a:xfrm>
            <a:prstGeom prst="rect">
              <a:avLst/>
            </a:prstGeom>
          </p:spPr>
        </p:pic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32264" y="3429000"/>
              <a:ext cx="7200900" cy="3246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1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11720"/>
            <a:ext cx="12192000" cy="5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0" y="0"/>
            <a:ext cx="12192000" cy="6604000"/>
            <a:chOff x="0" y="0"/>
            <a:chExt cx="12192000" cy="660400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2192000" cy="5479333"/>
            </a:xfrm>
            <a:prstGeom prst="rect">
              <a:avLst/>
            </a:prstGeom>
          </p:spPr>
        </p:pic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5513137"/>
              <a:ext cx="12192000" cy="1090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40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</ep:Words>
  <ep:PresentationFormat>와이드스크린</ep:PresentationFormat>
  <ep:Paragraphs>51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iNergy 설계 및 구현</vt:lpstr>
      <vt:lpstr>목차</vt:lpstr>
      <vt:lpstr>팀원 소개</vt:lpstr>
      <vt:lpstr>주제 소개</vt:lpstr>
      <vt:lpstr>진행 상황</vt:lpstr>
      <vt:lpstr>시연(페이지 소개)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2024-04-30T05:47:26.000</dcterms:created>
  <dc:creator>jinsook</dc:creator>
  <cp:lastModifiedBy>jinwoooooo</cp:lastModifiedBy>
  <dcterms:modified xsi:type="dcterms:W3CDTF">2024-05-08T01:18:38.150</dcterms:modified>
  <cp:revision>27</cp:revision>
  <dc:title>…… 설계 및 구현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