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7" r:id="rId3"/>
    <p:sldId id="257" r:id="rId4"/>
    <p:sldId id="308" r:id="rId5"/>
    <p:sldId id="335" r:id="rId6"/>
    <p:sldId id="336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996" autoAdjust="0"/>
  </p:normalViewPr>
  <p:slideViewPr>
    <p:cSldViewPr snapToGrid="0">
      <p:cViewPr varScale="1">
        <p:scale>
          <a:sx n="150" d="100"/>
          <a:sy n="150" d="100"/>
        </p:scale>
        <p:origin x="9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0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9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26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2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9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0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회전할 때의 </a:t>
            </a:r>
            <a:r>
              <a:rPr lang="en-US" altLang="ko-KR" dirty="0"/>
              <a:t>activity </a:t>
            </a:r>
            <a:r>
              <a:rPr lang="ko-KR" altLang="en-US" dirty="0"/>
              <a:t>로그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8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8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5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droiddevelopers/the-android-lifecycle-cheat-sheet-part-iv-49946659b09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manifest/activity-ele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Ch7 &amp; Ch8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알림 기능 </a:t>
            </a:r>
            <a:r>
              <a:rPr lang="en-US" altLang="ko-KR" sz="1500" dirty="0"/>
              <a:t>(Notification)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기본적인 알림 구조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알림을 만드는 절차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어댑터 뷰 클래스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AdapterView</a:t>
            </a:r>
            <a:r>
              <a:rPr lang="en-US" altLang="ko-KR" sz="1500" dirty="0"/>
              <a:t> Class)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어댑터 뷰 클래스의 종류 및 개념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404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리스트 뷰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ListView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메뉴의 종류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41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리사이클러 뷰</a:t>
            </a:r>
            <a:r>
              <a:rPr lang="en-US" altLang="ko-KR" sz="1500" dirty="0"/>
              <a:t> (RecyclerView)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메뉴의 종류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129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리사이클러 뷰</a:t>
            </a:r>
            <a:r>
              <a:rPr lang="en-US" altLang="ko-KR" sz="1500" dirty="0"/>
              <a:t> (RecyclerView)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주요 클래스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RecyclerView </a:t>
            </a:r>
            <a:r>
              <a:rPr lang="ko-KR" altLang="en-US" sz="1200" dirty="0"/>
              <a:t>구현 단계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ViewHolder</a:t>
            </a:r>
            <a:r>
              <a:rPr lang="en-US" altLang="ko-KR" sz="1200" dirty="0"/>
              <a:t> Class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Adaptor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256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스피너</a:t>
            </a:r>
            <a:r>
              <a:rPr lang="ko-KR" altLang="en-US" sz="1500" dirty="0"/>
              <a:t> </a:t>
            </a:r>
            <a:r>
              <a:rPr lang="en-US" altLang="ko-KR" sz="1500" dirty="0"/>
              <a:t>(Spinner)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메뉴의 종류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70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프래그먼트</a:t>
            </a:r>
            <a:r>
              <a:rPr lang="ko-KR" altLang="en-US" sz="1500" dirty="0"/>
              <a:t> </a:t>
            </a:r>
            <a:r>
              <a:rPr lang="en-US" altLang="ko-KR" sz="1500" dirty="0"/>
              <a:t>(Fragment)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프래그먼트</a:t>
            </a:r>
            <a:r>
              <a:rPr lang="ko-KR" altLang="en-US" sz="1200" dirty="0"/>
              <a:t> 개념 </a:t>
            </a:r>
            <a:r>
              <a:rPr lang="en-US" altLang="ko-KR" sz="1200" dirty="0"/>
              <a:t>(sub-activity)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Activity &amp; Fragment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Fragment</a:t>
            </a:r>
            <a:r>
              <a:rPr lang="ko-KR" altLang="en-US" sz="1200" dirty="0"/>
              <a:t>의 특징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756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프래그먼트</a:t>
            </a:r>
            <a:r>
              <a:rPr lang="ko-KR" altLang="en-US" sz="1500" dirty="0"/>
              <a:t> </a:t>
            </a:r>
            <a:r>
              <a:rPr lang="en-US" altLang="ko-KR" sz="1500" dirty="0"/>
              <a:t>(Fragment) </a:t>
            </a:r>
            <a:r>
              <a:rPr lang="ko-KR" altLang="en-US" sz="1500" dirty="0"/>
              <a:t>예제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프래그먼트</a:t>
            </a:r>
            <a:r>
              <a:rPr lang="ko-KR" altLang="en-US" sz="1200" dirty="0"/>
              <a:t> 예제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412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뷰 </a:t>
            </a:r>
            <a:r>
              <a:rPr lang="ko-KR" altLang="en-US" sz="1500" dirty="0" err="1"/>
              <a:t>페이저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ViewPager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ViewPager</a:t>
            </a:r>
            <a:r>
              <a:rPr lang="ko-KR" altLang="en-US" sz="1200" dirty="0"/>
              <a:t>의 기본 동작 방식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70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311467" y="6581001"/>
            <a:ext cx="8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Ch7, 8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49" y="211668"/>
            <a:ext cx="4956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Reference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9E1464-CBFA-A07E-7345-5EA2804743EA}"/>
              </a:ext>
            </a:extLst>
          </p:cNvPr>
          <p:cNvSpPr txBox="1"/>
          <p:nvPr/>
        </p:nvSpPr>
        <p:spPr>
          <a:xfrm>
            <a:off x="311149" y="771779"/>
            <a:ext cx="9637781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hlinkClick r:id="rId3"/>
              </a:rPr>
              <a:t>https://medium.com/androiddevelopers/the-android-lifecycle-cheat-sheet-part-iv-49946659b094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hlinkClick r:id="rId4"/>
              </a:rPr>
              <a:t>https://developer.android.com/guide/topics/manifest/activity-element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0655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복습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Android</a:t>
            </a:r>
            <a:r>
              <a:rPr lang="ko-KR" altLang="en-US" sz="1200" dirty="0"/>
              <a:t>에서 여러 </a:t>
            </a:r>
            <a:r>
              <a:rPr lang="en-US" altLang="ko-KR" sz="1200" dirty="0"/>
              <a:t>task</a:t>
            </a:r>
            <a:r>
              <a:rPr lang="ko-KR" altLang="en-US" sz="1200" dirty="0"/>
              <a:t>를 사용하는 이유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Ch6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7101C-41C0-3FD9-17A3-F512FEB4621B}"/>
              </a:ext>
            </a:extLst>
          </p:cNvPr>
          <p:cNvSpPr txBox="1"/>
          <p:nvPr/>
        </p:nvSpPr>
        <p:spPr>
          <a:xfrm>
            <a:off x="311149" y="35467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다른 사람이 보낸 </a:t>
            </a:r>
            <a:r>
              <a:rPr lang="en-US" altLang="ko-KR" sz="1200" dirty="0"/>
              <a:t>Extra key </a:t>
            </a:r>
            <a:r>
              <a:rPr lang="ko-KR" altLang="en-US" sz="1200" dirty="0"/>
              <a:t>값을 어떻게 아는가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055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메뉴 </a:t>
            </a:r>
            <a:r>
              <a:rPr lang="en-US" altLang="ko-KR" sz="1500" dirty="0"/>
              <a:t>(Menu)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90868"/>
            <a:ext cx="56474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메뉴의 종류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979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5C91F72-3D0B-6B01-CF0B-FEDC7723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46" y="1797627"/>
            <a:ext cx="3120230" cy="4603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옵션 메뉴 생성 절차</a:t>
            </a:r>
            <a:endParaRPr lang="en-US" altLang="ko-KR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람다식으로 정의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000" dirty="0"/>
              <a:t>- </a:t>
            </a:r>
            <a:r>
              <a:rPr lang="ko-KR" altLang="en-US" sz="1000" dirty="0"/>
              <a:t>나중에 실행될 목적으로 다른 곳에 전달될 수 있는 간결한 코드 블록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7ACA8D-77D5-0D5F-C2A8-8112C0B9C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574" y="4038599"/>
            <a:ext cx="2591771" cy="21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0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컨텍스트 메뉴 </a:t>
            </a:r>
            <a:r>
              <a:rPr lang="en-US" altLang="ko-KR" sz="1500" dirty="0"/>
              <a:t>(Context Menu)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람다식으로 정의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000" dirty="0"/>
              <a:t>- </a:t>
            </a:r>
            <a:r>
              <a:rPr lang="ko-KR" altLang="en-US" sz="1000" dirty="0"/>
              <a:t>나중에 실행될 목적으로 다른 곳에 전달될 수 있는 간결한 코드 블록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6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팝업 메뉴 </a:t>
            </a:r>
            <a:r>
              <a:rPr lang="en-US" altLang="ko-KR" sz="1500" dirty="0"/>
              <a:t>(Popup Menu)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람다식으로 정의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000" dirty="0"/>
              <a:t>- </a:t>
            </a:r>
            <a:r>
              <a:rPr lang="ko-KR" altLang="en-US" sz="1000" dirty="0"/>
              <a:t>나중에 실행될 목적으로 다른 곳에 전달될 수 있는 간결한 코드 블록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8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대화 상자 </a:t>
            </a:r>
            <a:r>
              <a:rPr lang="en-US" altLang="ko-KR" sz="1500" dirty="0"/>
              <a:t>(Dialog)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/>
              <a:t>AlertDialog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DatePickerDialog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TimePickerDialog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8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AlertDialog</a:t>
            </a:r>
            <a:endParaRPr lang="en-US" altLang="ko-KR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목록을 사용하는 </a:t>
            </a:r>
            <a:r>
              <a:rPr lang="en-US" altLang="ko-KR" sz="1000" dirty="0" err="1"/>
              <a:t>AlertDialog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EB3BA6-7589-91D6-269D-5F6B37528D62}"/>
              </a:ext>
            </a:extLst>
          </p:cNvPr>
          <p:cNvSpPr txBox="1"/>
          <p:nvPr/>
        </p:nvSpPr>
        <p:spPr>
          <a:xfrm>
            <a:off x="311150" y="2269376"/>
            <a:ext cx="45019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체크 박스와 라디오 버튼이 추가된 </a:t>
            </a:r>
            <a:r>
              <a:rPr lang="en-US" altLang="ko-KR" sz="1000" dirty="0" err="1"/>
              <a:t>AlertDialog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6200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커스텀 대화 상자 </a:t>
            </a:r>
            <a:r>
              <a:rPr lang="en-US" altLang="ko-KR" sz="1500" dirty="0"/>
              <a:t>(Custom Dialog)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5FD52D0-22B5-05BF-15CA-B480BE1F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1" y="2876733"/>
            <a:ext cx="3514136" cy="30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E5DE9-E0E0-B826-2658-6CAC730A96E3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Ch7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C37D4-6542-878B-851F-1733989F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01" y="956374"/>
            <a:ext cx="14175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A0B30-8EC1-397B-DEED-53657CA0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500" y="949671"/>
            <a:ext cx="14175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D8F41-FFAA-4737-E95A-A624DE365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500" y="3532484"/>
            <a:ext cx="14175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575CA7-E787-AFA8-BAD0-0B74C200F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901" y="3532484"/>
            <a:ext cx="14175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C19B7B-3ED5-0C27-B069-5E324156F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72"/>
          <a:stretch/>
        </p:blipFill>
        <p:spPr>
          <a:xfrm>
            <a:off x="483626" y="2876733"/>
            <a:ext cx="2810738" cy="3494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0E40D9-CA2D-2007-1A53-F3D36080282F}"/>
              </a:ext>
            </a:extLst>
          </p:cNvPr>
          <p:cNvSpPr txBox="1"/>
          <p:nvPr/>
        </p:nvSpPr>
        <p:spPr>
          <a:xfrm>
            <a:off x="311150" y="866705"/>
            <a:ext cx="450192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/>
              <a:t>adsf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2D95BA-D8F8-3A3C-8324-0759E196EB96}"/>
              </a:ext>
            </a:extLst>
          </p:cNvPr>
          <p:cNvSpPr/>
          <p:nvPr/>
        </p:nvSpPr>
        <p:spPr>
          <a:xfrm>
            <a:off x="818804" y="2876733"/>
            <a:ext cx="2475559" cy="718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67CC7-88B8-BDC2-BF8C-1006BBBD1260}"/>
              </a:ext>
            </a:extLst>
          </p:cNvPr>
          <p:cNvSpPr/>
          <p:nvPr/>
        </p:nvSpPr>
        <p:spPr>
          <a:xfrm>
            <a:off x="4338539" y="4582402"/>
            <a:ext cx="3166777" cy="1646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5E434-7918-B4CC-719B-55EA5FB0D9D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94363" y="3235994"/>
            <a:ext cx="1044176" cy="1428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3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281</Words>
  <Application>Microsoft Office PowerPoint</Application>
  <PresentationFormat>와이드스크린</PresentationFormat>
  <Paragraphs>92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Android 학습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106</cp:revision>
  <dcterms:created xsi:type="dcterms:W3CDTF">2024-04-09T08:20:40Z</dcterms:created>
  <dcterms:modified xsi:type="dcterms:W3CDTF">2024-05-14T09:44:08Z</dcterms:modified>
</cp:coreProperties>
</file>