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AC91-3F2E-4F2A-DFED-27CEFEEB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14CCA-91DE-878F-82B1-EE7ED074A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66F75-2B3E-B86B-5A67-0A92881B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5ABE5-8F14-AE8C-80B8-121677D2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25BBE-8988-D9F8-9780-CA1D7544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39031-9E76-7AD7-D041-9338E3C9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1406FC-F42A-80AF-2467-D1044A285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DB012-F37D-6F5B-88F2-5956D4CC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F4CC8-AB44-A7B6-580A-FDD4C72E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2FE30-331B-7A1B-BB95-FA989923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2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6A0071-2120-C695-ED07-AA33BED9F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59F71-A765-8DD5-C48C-F81266673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0F72E-2569-3BFF-7CBC-09BBAF09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56D09-E5B2-FEFB-ACC6-1A6E2AEF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17E63-26F2-C316-3492-11C3D3D1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AB74-6229-D47B-3E86-135B1838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C0AF8-F163-7CF6-6598-A0192E91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008C8-DB47-974D-95C4-F8FD3CEC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A2176-8DAA-CFE4-B959-6986C9BD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B32E9-3376-2EF3-5536-AF1DDB28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0FCCE-1B72-6E5B-55AF-839B8D7E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D0907-D1F8-8ED9-7573-A3E10A87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F8773-0CB7-B6BC-4A5F-6381762A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A3C57-41CA-7F0E-C28F-BC75BAB6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86E76-B834-6F3E-54DB-F3FC47ED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0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D1AA-EFB3-15D1-1DFF-B7F9E3DA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C14F7-BE69-9673-DA64-38A6178EC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63C1FA-978D-9206-3379-7410FBE2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420E0-5671-2BE4-6666-C8A794CD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EAF4-1FBF-8871-BA04-DB66722C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B644CD-DEC4-F041-1ABE-1661417B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5CDD4-A787-D810-73BE-E2DED3D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B2554-E9C3-D906-3371-B971AD05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635B9-E343-30CE-9897-08D83A7C8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D120E-AD7E-71FE-A429-A53AF0C87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1B022E-2DEF-2259-FD41-1DFC0B5B7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6F6EB4-80A4-78F7-A84B-C249AA62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C5298C-6486-0DB0-5E0F-04DF4365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3C7E79-72D1-F3A3-0060-B8F43BD6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7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F3E09-1C98-0859-2575-2474A61F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0F1CDB-112D-30EB-A6F2-905770F5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5198D6-9CF4-031F-B19A-159DB470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553B86-3846-54E9-12BF-7419C31E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4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AC8F8B-CE76-4E2A-6923-CC088C5D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80F60-765C-8720-2897-3AF662B3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96D83E-2075-777A-10D1-319FF87D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567E-41AD-2505-3D11-AA936715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B270A-9EBB-10DF-4A03-DF8CC4AE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32556-B7D5-6350-8543-4C4786E9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F1D3E-CE19-9632-4E41-3451DDE1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26B4C-297C-BE87-25F0-4CB1F60F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2DC91-6BCA-5C06-9BD5-A021509E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9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89A5-39C4-1774-BA4C-4CC97BEF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AD012-2A57-676C-9EA6-CD169245D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E8D06-9F93-465A-0238-F04780F41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F3A59-0459-01E4-5D88-E4F76B07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C4889-D638-9088-B46D-E1B33F1B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AE454-1CB3-D4BB-57A8-A77ECB17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85B335-9F51-20E0-CB9C-274382EA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74658-A805-AC83-791F-0E8E762A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C8854-C3F5-0938-D8AD-15AF659AF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9A32DC-A486-42E1-880C-3BD8374EE90B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C970A-9EC8-529A-ED08-720FEB961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E4522-13EB-4777-86AE-27090815F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1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3D6AA-020F-1588-DB34-A50661FE2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ko-KR" altLang="en-US" dirty="0"/>
              <a:t>학습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8B6C0-B39A-3B14-C4AB-2F4C96F15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설진우 </a:t>
            </a:r>
            <a:r>
              <a:rPr lang="en-US" altLang="ko-KR" dirty="0"/>
              <a:t>(Felix)</a:t>
            </a:r>
          </a:p>
          <a:p>
            <a:r>
              <a:rPr lang="en-US" altLang="ko-KR" dirty="0"/>
              <a:t>Ch1 &amp; Ch2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51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Android 학습 보고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학습 보고</dc:title>
  <dc:creator>설 진우(Felix)</dc:creator>
  <cp:lastModifiedBy>설 진우(Felix)</cp:lastModifiedBy>
  <cp:revision>1</cp:revision>
  <dcterms:created xsi:type="dcterms:W3CDTF">2024-04-09T08:20:40Z</dcterms:created>
  <dcterms:modified xsi:type="dcterms:W3CDTF">2024-04-09T08:21:27Z</dcterms:modified>
</cp:coreProperties>
</file>