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0" r:id="rId3"/>
    <p:sldId id="355" r:id="rId4"/>
    <p:sldId id="361" r:id="rId5"/>
    <p:sldId id="362" r:id="rId6"/>
    <p:sldId id="363" r:id="rId7"/>
    <p:sldId id="356" r:id="rId8"/>
    <p:sldId id="35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F0000"/>
    <a:srgbClr val="00FFFF"/>
    <a:srgbClr val="0000FF"/>
    <a:srgbClr val="FFFF00"/>
    <a:srgbClr val="00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0" autoAdjust="0"/>
    <p:restoredTop sz="88101" autoAdjust="0"/>
  </p:normalViewPr>
  <p:slideViewPr>
    <p:cSldViewPr snapToGrid="0">
      <p:cViewPr>
        <p:scale>
          <a:sx n="100" d="100"/>
          <a:sy n="100" d="100"/>
        </p:scale>
        <p:origin x="7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9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1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3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회전할 때의 </a:t>
            </a:r>
            <a:r>
              <a:rPr lang="en-US" altLang="ko-KR" dirty="0"/>
              <a:t>activity </a:t>
            </a:r>
            <a:r>
              <a:rPr lang="ko-KR" altLang="en-US" dirty="0"/>
              <a:t>로그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Ch13 &amp; Ch14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Content Provider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273589" y="6581001"/>
            <a:ext cx="91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</a:t>
            </a:r>
            <a:endParaRPr lang="ko-KR" altLang="en-US" sz="1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1F87C0-83F4-83A3-8776-14EFE4F1E2E5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4DEDB6A-DAD1-A3FE-E0AF-39BABAD8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718" y="706649"/>
            <a:ext cx="2066477" cy="36737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32A7B5-18F7-708B-79BB-DF10315FA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1022520"/>
            <a:ext cx="3221089" cy="35907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BA7DF4-1AA4-F25B-F6A8-F3B7DBA75900}"/>
              </a:ext>
            </a:extLst>
          </p:cNvPr>
          <p:cNvSpPr txBox="1"/>
          <p:nvPr/>
        </p:nvSpPr>
        <p:spPr>
          <a:xfrm>
            <a:off x="311150" y="769309"/>
            <a:ext cx="94749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Manifest.xml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8E16A8D-6251-07F6-3944-7D99DC568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703" y="1022520"/>
            <a:ext cx="3100495" cy="30419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8DAF6C3-5372-5545-AC90-00C3021FC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195" y="746498"/>
            <a:ext cx="1631185" cy="289988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C52ABFE-61EE-5D77-3A70-0595F7C2C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380" y="833646"/>
            <a:ext cx="1082545" cy="192452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0EE6288-6C29-C692-5EED-0137AEB8CD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7716" y="3937411"/>
            <a:ext cx="1498116" cy="26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프로세스와 스레드 </a:t>
            </a:r>
            <a:r>
              <a:rPr lang="en-US" altLang="ko-KR" sz="1500" dirty="0"/>
              <a:t>(Process &amp; Thread)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771804"/>
            <a:ext cx="9017300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Process</a:t>
            </a:r>
            <a:r>
              <a:rPr lang="ko-KR" altLang="en-US" sz="1200" dirty="0"/>
              <a:t>의 특징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독자적으로 실행이 가능한 환경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자신만의 메모리 공간을 보유 </a:t>
            </a:r>
            <a:r>
              <a:rPr lang="en-US" altLang="ko-KR" sz="1000" dirty="0"/>
              <a:t>-&gt; </a:t>
            </a:r>
            <a:r>
              <a:rPr lang="ko-KR" altLang="en-US" sz="1000" dirty="0"/>
              <a:t>각 </a:t>
            </a:r>
            <a:r>
              <a:rPr lang="en-US" altLang="ko-KR" sz="1000" dirty="0"/>
              <a:t>process</a:t>
            </a:r>
            <a:r>
              <a:rPr lang="ko-KR" altLang="en-US" sz="1000" dirty="0"/>
              <a:t>의 메모리 공간은 분리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Ch13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FB0A7-7FFD-1F4B-BED5-2ED2CA0D3E2E}"/>
              </a:ext>
            </a:extLst>
          </p:cNvPr>
          <p:cNvSpPr txBox="1"/>
          <p:nvPr/>
        </p:nvSpPr>
        <p:spPr>
          <a:xfrm>
            <a:off x="311150" y="2797545"/>
            <a:ext cx="9017300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Thread</a:t>
            </a:r>
            <a:r>
              <a:rPr lang="ko-KR" altLang="en-US" sz="1200" dirty="0"/>
              <a:t>의 특징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5AB7E-909D-90BA-5254-F7F6C24B91C0}"/>
              </a:ext>
            </a:extLst>
          </p:cNvPr>
          <p:cNvSpPr txBox="1"/>
          <p:nvPr/>
        </p:nvSpPr>
        <p:spPr>
          <a:xfrm>
            <a:off x="311150" y="4680133"/>
            <a:ext cx="9017300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동시 작업의 문제점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220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스레드 </a:t>
            </a:r>
            <a:r>
              <a:rPr lang="en-US" altLang="ko-KR" sz="1500" dirty="0"/>
              <a:t>(Thread)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771804"/>
            <a:ext cx="9017300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Thread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독자적으로 실행이 가능한 환경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자신만의 메모리 공간을 보유 </a:t>
            </a:r>
            <a:r>
              <a:rPr lang="en-US" altLang="ko-KR" sz="1000" dirty="0"/>
              <a:t>-&gt; </a:t>
            </a:r>
            <a:r>
              <a:rPr lang="ko-KR" altLang="en-US" sz="1000" dirty="0"/>
              <a:t>각 </a:t>
            </a:r>
            <a:r>
              <a:rPr lang="en-US" altLang="ko-KR" sz="1000" dirty="0"/>
              <a:t>process</a:t>
            </a:r>
            <a:r>
              <a:rPr lang="ko-KR" altLang="en-US" sz="1000" dirty="0"/>
              <a:t>의 메모리 공간은 분리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Ch13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FB0A7-7FFD-1F4B-BED5-2ED2CA0D3E2E}"/>
              </a:ext>
            </a:extLst>
          </p:cNvPr>
          <p:cNvSpPr txBox="1"/>
          <p:nvPr/>
        </p:nvSpPr>
        <p:spPr>
          <a:xfrm>
            <a:off x="311150" y="2797545"/>
            <a:ext cx="3195843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Thread</a:t>
            </a:r>
            <a:r>
              <a:rPr lang="ko-KR" altLang="en-US" sz="1200" dirty="0"/>
              <a:t>의 특징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5AB7E-909D-90BA-5254-F7F6C24B91C0}"/>
              </a:ext>
            </a:extLst>
          </p:cNvPr>
          <p:cNvSpPr txBox="1"/>
          <p:nvPr/>
        </p:nvSpPr>
        <p:spPr>
          <a:xfrm>
            <a:off x="311150" y="4669375"/>
            <a:ext cx="2883871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동시 작업의 문제점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7FDD4F-92D0-2934-A3DC-DCA8182A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64" y="1078511"/>
            <a:ext cx="2971732" cy="5007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E85C26-0182-B2FE-6D79-BC3AD253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251" y="3531317"/>
            <a:ext cx="3890587" cy="25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2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스레드 </a:t>
            </a:r>
            <a:r>
              <a:rPr lang="en-US" altLang="ko-KR" sz="1500" dirty="0"/>
              <a:t>(Thread)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Ch13</a:t>
            </a:r>
            <a:endParaRPr lang="ko-KR" altLang="en-US" sz="1200" dirty="0"/>
          </a:p>
        </p:txBody>
      </p:sp>
      <p:pic>
        <p:nvPicPr>
          <p:cNvPr id="6" name="Screen_recording_20240610_073212">
            <a:hlinkClick r:id="" action="ppaction://media"/>
            <a:extLst>
              <a:ext uri="{FF2B5EF4-FFF2-40B4-BE49-F238E27FC236}">
                <a16:creationId xmlns:a16="http://schemas.microsoft.com/office/drawing/2014/main" id="{2A261D4A-8C45-ACCA-4040-89E312E1DE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864361" y="771804"/>
            <a:ext cx="2946639" cy="52384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5BE810-A858-9F23-0F41-1F7B857DF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458" y="771804"/>
            <a:ext cx="3203567" cy="4516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8AF779-3CE8-8367-2698-C2C6454C2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20" y="771804"/>
            <a:ext cx="3297271" cy="12951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F12E55-E0A2-B578-41BB-D773BDE0D7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20" y="2198063"/>
            <a:ext cx="2710240" cy="18671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5B11BB-C9A3-6F9A-A87C-1FBDA3D6D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193" y="4353931"/>
            <a:ext cx="2262523" cy="23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2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스레드 </a:t>
            </a:r>
            <a:r>
              <a:rPr lang="en-US" altLang="ko-KR" sz="1500" dirty="0"/>
              <a:t>(Thread)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Ch13</a:t>
            </a:r>
            <a:endParaRPr lang="ko-KR" altLang="en-US" sz="1200" dirty="0"/>
          </a:p>
        </p:txBody>
      </p:sp>
      <p:pic>
        <p:nvPicPr>
          <p:cNvPr id="9" name="Screen_recording_20240610_075036">
            <a:hlinkClick r:id="" action="ppaction://media"/>
            <a:extLst>
              <a:ext uri="{FF2B5EF4-FFF2-40B4-BE49-F238E27FC236}">
                <a16:creationId xmlns:a16="http://schemas.microsoft.com/office/drawing/2014/main" id="{F67F7155-E6DB-5869-C946-0EF15917A1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14457" y="746498"/>
            <a:ext cx="2596543" cy="46160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E98778-C490-6F95-3754-7828DF18C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690" y="1042654"/>
            <a:ext cx="3181736" cy="27483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C2DD88-4DCC-B234-5114-5ECBED44E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8604" y="866569"/>
            <a:ext cx="2492921" cy="53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서비스 </a:t>
            </a:r>
            <a:r>
              <a:rPr lang="en-US" altLang="ko-KR" sz="1500" dirty="0"/>
              <a:t>(Service)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006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0501865" y="6581001"/>
            <a:ext cx="169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Ch13 &amp; 14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49" y="211668"/>
            <a:ext cx="4956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Reference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9E1464-CBFA-A07E-7345-5EA2804743EA}"/>
              </a:ext>
            </a:extLst>
          </p:cNvPr>
          <p:cNvSpPr txBox="1"/>
          <p:nvPr/>
        </p:nvSpPr>
        <p:spPr>
          <a:xfrm>
            <a:off x="311149" y="771779"/>
            <a:ext cx="9637781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asdf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0655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13097</TotalTime>
  <Words>108</Words>
  <Application>Microsoft Office PowerPoint</Application>
  <PresentationFormat>와이드스크린</PresentationFormat>
  <Paragraphs>42</Paragraphs>
  <Slides>8</Slides>
  <Notes>7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Android 학습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 진우(Felix)</cp:lastModifiedBy>
  <cp:revision>260</cp:revision>
  <dcterms:created xsi:type="dcterms:W3CDTF">2024-04-09T08:20:40Z</dcterms:created>
  <dcterms:modified xsi:type="dcterms:W3CDTF">2024-06-09T22:59:53Z</dcterms:modified>
</cp:coreProperties>
</file>