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5" r:id="rId3"/>
    <p:sldId id="371" r:id="rId4"/>
    <p:sldId id="35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F0000"/>
    <a:srgbClr val="00FFFF"/>
    <a:srgbClr val="0000FF"/>
    <a:srgbClr val="FFFF00"/>
    <a:srgbClr val="00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0" autoAdjust="0"/>
    <p:restoredTop sz="88101" autoAdjust="0"/>
  </p:normalViewPr>
  <p:slideViewPr>
    <p:cSldViewPr snapToGrid="0">
      <p:cViewPr varScale="1">
        <p:scale>
          <a:sx n="159" d="100"/>
          <a:sy n="159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9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1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회전할 때의 </a:t>
            </a:r>
            <a:r>
              <a:rPr lang="en-US" altLang="ko-KR" dirty="0"/>
              <a:t>activity </a:t>
            </a:r>
            <a:r>
              <a:rPr lang="ko-KR" altLang="en-US" dirty="0"/>
              <a:t>로그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tent-providers-in-android-with-examp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Ch15 &amp; Ch16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위치 기반 </a:t>
            </a:r>
            <a:r>
              <a:rPr lang="en-US" altLang="ko-KR" sz="1500" dirty="0"/>
              <a:t>Application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771804"/>
            <a:ext cx="90173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위치 기반 서비스 </a:t>
            </a:r>
            <a:r>
              <a:rPr lang="en-US" altLang="ko-KR" sz="1200" dirty="0"/>
              <a:t>(Location-based Service)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Ch15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FB0A7-7FFD-1F4B-BED5-2ED2CA0D3E2E}"/>
              </a:ext>
            </a:extLst>
          </p:cNvPr>
          <p:cNvSpPr txBox="1"/>
          <p:nvPr/>
        </p:nvSpPr>
        <p:spPr>
          <a:xfrm>
            <a:off x="311150" y="2797545"/>
            <a:ext cx="9017300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사용자 위치 파악하기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5AB7E-909D-90BA-5254-F7F6C24B91C0}"/>
              </a:ext>
            </a:extLst>
          </p:cNvPr>
          <p:cNvSpPr txBox="1"/>
          <p:nvPr/>
        </p:nvSpPr>
        <p:spPr>
          <a:xfrm>
            <a:off x="311150" y="4680133"/>
            <a:ext cx="90173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위치 업데이트 요청하기</a:t>
            </a:r>
            <a:endParaRPr lang="en-US" altLang="ko-KR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C18C5F-9E26-6016-9DF4-BE2FB1FF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76" y="1625015"/>
            <a:ext cx="4224118" cy="5021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A6CCBE-50C6-0FB6-09CC-6421BE5F2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77" y="736338"/>
            <a:ext cx="4224118" cy="5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Download </a:t>
            </a:r>
            <a:r>
              <a:rPr lang="en-US" altLang="ko-KR" sz="1500" dirty="0" err="1"/>
              <a:t>WebPage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Ch15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8635A3-9D70-6646-E1BC-877892CBC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1000" y="730833"/>
            <a:ext cx="1620000" cy="28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2FF6A0-D6D1-3657-AE66-A2E715654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1000" y="3701001"/>
            <a:ext cx="16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8BCC69-3CBD-A975-CCA1-6536082C0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42" y="904322"/>
            <a:ext cx="3586809" cy="493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53A4F1-A0C8-8313-85A0-410E51146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42" y="1873400"/>
            <a:ext cx="3857659" cy="39154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A9E84E-DBB2-985D-6EBF-77BF109E2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487" y="1873399"/>
            <a:ext cx="4487406" cy="39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0501865" y="6581001"/>
            <a:ext cx="169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Ch13 &amp; 14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49" y="211668"/>
            <a:ext cx="4956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Reference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9E1464-CBFA-A07E-7345-5EA2804743EA}"/>
              </a:ext>
            </a:extLst>
          </p:cNvPr>
          <p:cNvSpPr txBox="1"/>
          <p:nvPr/>
        </p:nvSpPr>
        <p:spPr>
          <a:xfrm>
            <a:off x="311149" y="771779"/>
            <a:ext cx="9637781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hlinkClick r:id="rId3"/>
              </a:rPr>
              <a:t>https://www.geeksforgeeks.org/content-providers-in-android-with-example/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0655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13340</TotalTime>
  <Words>52</Words>
  <Application>Microsoft Office PowerPoint</Application>
  <PresentationFormat>와이드스크린</PresentationFormat>
  <Paragraphs>23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Android 학습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 진우(Felix)</cp:lastModifiedBy>
  <cp:revision>265</cp:revision>
  <dcterms:created xsi:type="dcterms:W3CDTF">2024-04-09T08:20:40Z</dcterms:created>
  <dcterms:modified xsi:type="dcterms:W3CDTF">2024-06-10T23:09:52Z</dcterms:modified>
</cp:coreProperties>
</file>