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0" r:id="rId3"/>
    <p:sldId id="355" r:id="rId4"/>
    <p:sldId id="361" r:id="rId5"/>
    <p:sldId id="356" r:id="rId6"/>
    <p:sldId id="35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F0000"/>
    <a:srgbClr val="00FFFF"/>
    <a:srgbClr val="0000FF"/>
    <a:srgbClr val="FFFF00"/>
    <a:srgbClr val="00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0" autoAdjust="0"/>
    <p:restoredTop sz="88101" autoAdjust="0"/>
  </p:normalViewPr>
  <p:slideViewPr>
    <p:cSldViewPr snapToGrid="0">
      <p:cViewPr varScale="1">
        <p:scale>
          <a:sx n="89" d="100"/>
          <a:sy n="89" d="100"/>
        </p:scale>
        <p:origin x="10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9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3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회전할 때의 </a:t>
            </a:r>
            <a:r>
              <a:rPr lang="en-US" altLang="ko-KR" dirty="0"/>
              <a:t>activity </a:t>
            </a:r>
            <a:r>
              <a:rPr lang="ko-KR" altLang="en-US" dirty="0"/>
              <a:t>로그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Ch13 &amp; Ch14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Content Provider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273589" y="6581001"/>
            <a:ext cx="91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BED01-2EE0-2328-F0E3-29025FA31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811" y="746498"/>
            <a:ext cx="3187499" cy="59421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1F87C0-83F4-83A3-8776-14EFE4F1E2E5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18548C-F2B2-A888-C63B-914E7E89BA37}"/>
              </a:ext>
            </a:extLst>
          </p:cNvPr>
          <p:cNvSpPr txBox="1"/>
          <p:nvPr/>
        </p:nvSpPr>
        <p:spPr>
          <a:xfrm>
            <a:off x="311150" y="677974"/>
            <a:ext cx="5056916" cy="10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Content Provider</a:t>
            </a:r>
            <a:r>
              <a:rPr lang="ko-KR" altLang="en-US" sz="1200" dirty="0"/>
              <a:t>의 특징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A9E1B3-80C5-8C85-D5E0-930980A0E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8391" y="746498"/>
            <a:ext cx="1440000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A10229-CBF1-F665-611F-D5C955CCFE8E}"/>
              </a:ext>
            </a:extLst>
          </p:cNvPr>
          <p:cNvSpPr txBox="1"/>
          <p:nvPr/>
        </p:nvSpPr>
        <p:spPr>
          <a:xfrm>
            <a:off x="311150" y="1834247"/>
            <a:ext cx="4762817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Content Provider</a:t>
            </a:r>
            <a:r>
              <a:rPr lang="ko-KR" altLang="en-US" sz="1200" dirty="0"/>
              <a:t>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가져오는 방법</a:t>
            </a:r>
            <a:br>
              <a:rPr lang="en-US" altLang="ko-KR" sz="1000" dirty="0"/>
            </a:br>
            <a:r>
              <a:rPr lang="en-US" altLang="ko-KR" sz="1000" dirty="0"/>
              <a:t>- ContentResolver </a:t>
            </a:r>
            <a:r>
              <a:rPr lang="ko-KR" altLang="en-US" sz="1000" dirty="0"/>
              <a:t>객체가 </a:t>
            </a:r>
            <a:r>
              <a:rPr lang="en-US" altLang="ko-KR" sz="1000" dirty="0"/>
              <a:t>ContentProvider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요청하게 되고 </a:t>
            </a:r>
            <a:r>
              <a:rPr lang="en-US" altLang="ko-KR" sz="1000" dirty="0"/>
              <a:t>ContentProvider</a:t>
            </a:r>
            <a:r>
              <a:rPr lang="ko-KR" altLang="en-US" sz="1000" dirty="0"/>
              <a:t>는 요청된 작업을 실행하고 결과를 반환하는 구조</a:t>
            </a:r>
            <a:endParaRPr lang="en-US" altLang="ko-KR" sz="1000" dirty="0"/>
          </a:p>
        </p:txBody>
      </p:sp>
      <p:pic>
        <p:nvPicPr>
          <p:cNvPr id="13" name="Picture 2" descr="Content Provider">
            <a:extLst>
              <a:ext uri="{FF2B5EF4-FFF2-40B4-BE49-F238E27FC236}">
                <a16:creationId xmlns:a16="http://schemas.microsoft.com/office/drawing/2014/main" id="{8824379C-32E6-67C9-D120-2A8C476C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09" y="2805190"/>
            <a:ext cx="4466911" cy="224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1338B9-4817-2285-9620-6E651ECA1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8391" y="3776701"/>
            <a:ext cx="1440000" cy="288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3D74BD-FF2B-0C6A-5A49-CCE65F1A3E2D}"/>
              </a:ext>
            </a:extLst>
          </p:cNvPr>
          <p:cNvSpPr/>
          <p:nvPr/>
        </p:nvSpPr>
        <p:spPr>
          <a:xfrm>
            <a:off x="6926185" y="3166853"/>
            <a:ext cx="2789315" cy="4907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9CBC0A-0D0D-AE38-B690-54BD13934E67}"/>
              </a:ext>
            </a:extLst>
          </p:cNvPr>
          <p:cNvSpPr/>
          <p:nvPr/>
        </p:nvSpPr>
        <p:spPr>
          <a:xfrm>
            <a:off x="7061681" y="4163103"/>
            <a:ext cx="2374420" cy="12068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77441-199F-CAC8-D1C6-1AF3CA722CC2}"/>
              </a:ext>
            </a:extLst>
          </p:cNvPr>
          <p:cNvSpPr txBox="1"/>
          <p:nvPr/>
        </p:nvSpPr>
        <p:spPr>
          <a:xfrm>
            <a:off x="5867073" y="3285620"/>
            <a:ext cx="660928" cy="25321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Data </a:t>
            </a:r>
            <a:r>
              <a:rPr lang="ko-KR" altLang="en-US" sz="800" dirty="0"/>
              <a:t>쓰기</a:t>
            </a:r>
            <a:endParaRPr lang="en-US" altLang="ko-KR" sz="8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E53F52-7F44-757C-4B1B-57FA9186F6DF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6528001" y="3412226"/>
            <a:ext cx="39818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A33F07-6B22-C992-0262-32C3DBD3877F}"/>
              </a:ext>
            </a:extLst>
          </p:cNvPr>
          <p:cNvSpPr txBox="1"/>
          <p:nvPr/>
        </p:nvSpPr>
        <p:spPr>
          <a:xfrm>
            <a:off x="5867073" y="4639937"/>
            <a:ext cx="660928" cy="25321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Data </a:t>
            </a:r>
            <a:r>
              <a:rPr lang="ko-KR" altLang="en-US" sz="800" dirty="0"/>
              <a:t>읽기</a:t>
            </a:r>
            <a:endParaRPr lang="en-US" altLang="ko-KR" sz="8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7393F0-09AB-9376-4A98-A74F0B91D321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6528001" y="4766543"/>
            <a:ext cx="533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1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프로세스와 스레드 </a:t>
            </a:r>
            <a:r>
              <a:rPr lang="en-US" altLang="ko-KR" sz="1500" dirty="0"/>
              <a:t>(Process &amp; Thread)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771804"/>
            <a:ext cx="9017300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Process</a:t>
            </a:r>
            <a:r>
              <a:rPr lang="ko-KR" altLang="en-US" sz="1200" dirty="0"/>
              <a:t>의 특징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독자적으로 실행이 가능한 환경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자신만의 메모리 공간을 보유 </a:t>
            </a:r>
            <a:r>
              <a:rPr lang="en-US" altLang="ko-KR" sz="1000" dirty="0"/>
              <a:t>-&gt; </a:t>
            </a:r>
            <a:r>
              <a:rPr lang="ko-KR" altLang="en-US" sz="1000" dirty="0"/>
              <a:t>각 </a:t>
            </a:r>
            <a:r>
              <a:rPr lang="en-US" altLang="ko-KR" sz="1000" dirty="0"/>
              <a:t>process</a:t>
            </a:r>
            <a:r>
              <a:rPr lang="ko-KR" altLang="en-US" sz="1000" dirty="0"/>
              <a:t>의 메모리 공간은 분리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Ch13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FB0A7-7FFD-1F4B-BED5-2ED2CA0D3E2E}"/>
              </a:ext>
            </a:extLst>
          </p:cNvPr>
          <p:cNvSpPr txBox="1"/>
          <p:nvPr/>
        </p:nvSpPr>
        <p:spPr>
          <a:xfrm>
            <a:off x="311150" y="2797545"/>
            <a:ext cx="9017300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Thread</a:t>
            </a:r>
            <a:r>
              <a:rPr lang="ko-KR" altLang="en-US" sz="1200" dirty="0"/>
              <a:t>의 특징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5AB7E-909D-90BA-5254-F7F6C24B91C0}"/>
              </a:ext>
            </a:extLst>
          </p:cNvPr>
          <p:cNvSpPr txBox="1"/>
          <p:nvPr/>
        </p:nvSpPr>
        <p:spPr>
          <a:xfrm>
            <a:off x="311150" y="4680133"/>
            <a:ext cx="9017300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동시 작업의 문제점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220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스레드 </a:t>
            </a:r>
            <a:r>
              <a:rPr lang="en-US" altLang="ko-KR" sz="1500" dirty="0"/>
              <a:t>(Thread)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771804"/>
            <a:ext cx="9017300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Thread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독자적으로 실행이 가능한 환경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자신만의 메모리 공간을 보유 </a:t>
            </a:r>
            <a:r>
              <a:rPr lang="en-US" altLang="ko-KR" sz="1000" dirty="0"/>
              <a:t>-&gt; </a:t>
            </a:r>
            <a:r>
              <a:rPr lang="ko-KR" altLang="en-US" sz="1000" dirty="0"/>
              <a:t>각 </a:t>
            </a:r>
            <a:r>
              <a:rPr lang="en-US" altLang="ko-KR" sz="1000" dirty="0"/>
              <a:t>process</a:t>
            </a:r>
            <a:r>
              <a:rPr lang="ko-KR" altLang="en-US" sz="1000" dirty="0"/>
              <a:t>의 메모리 공간은 분리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Ch13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FB0A7-7FFD-1F4B-BED5-2ED2CA0D3E2E}"/>
              </a:ext>
            </a:extLst>
          </p:cNvPr>
          <p:cNvSpPr txBox="1"/>
          <p:nvPr/>
        </p:nvSpPr>
        <p:spPr>
          <a:xfrm>
            <a:off x="311150" y="2797545"/>
            <a:ext cx="3195843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Thread</a:t>
            </a:r>
            <a:r>
              <a:rPr lang="ko-KR" altLang="en-US" sz="1200" dirty="0"/>
              <a:t>의 특징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5AB7E-909D-90BA-5254-F7F6C24B91C0}"/>
              </a:ext>
            </a:extLst>
          </p:cNvPr>
          <p:cNvSpPr txBox="1"/>
          <p:nvPr/>
        </p:nvSpPr>
        <p:spPr>
          <a:xfrm>
            <a:off x="311150" y="4669375"/>
            <a:ext cx="2883871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동시 작업의 문제점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7FDD4F-92D0-2934-A3DC-DCA8182A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64" y="1078511"/>
            <a:ext cx="2971732" cy="5007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E85C26-0182-B2FE-6D79-BC3AD253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251" y="3531317"/>
            <a:ext cx="3890587" cy="25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2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서비스 </a:t>
            </a:r>
            <a:r>
              <a:rPr lang="en-US" altLang="ko-KR" sz="1500" dirty="0"/>
              <a:t>(Service)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</a:t>
            </a:r>
            <a:endParaRPr lang="ko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9E9439-D1A0-C927-9F14-2E28EB55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45" y="3820521"/>
            <a:ext cx="3077515" cy="29028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8370FDE-23BF-0195-2531-3AEDB51B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45" y="859602"/>
            <a:ext cx="3077515" cy="286858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F4F2983-B145-8A83-0807-8B4E73F90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12" y="1925141"/>
            <a:ext cx="2866526" cy="28534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EDAEE1F-05D3-7F32-2513-818D7FD492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710"/>
          <a:stretch/>
        </p:blipFill>
        <p:spPr>
          <a:xfrm>
            <a:off x="331112" y="859602"/>
            <a:ext cx="2866526" cy="72478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807723-D110-46D1-E92E-EBBC02782BB7}"/>
              </a:ext>
            </a:extLst>
          </p:cNvPr>
          <p:cNvCxnSpPr>
            <a:cxnSpLocks/>
          </p:cNvCxnSpPr>
          <p:nvPr/>
        </p:nvCxnSpPr>
        <p:spPr>
          <a:xfrm flipH="1">
            <a:off x="3770248" y="3052290"/>
            <a:ext cx="2594911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085EF6-BA29-CBA9-726C-FC35DED014FF}"/>
              </a:ext>
            </a:extLst>
          </p:cNvPr>
          <p:cNvCxnSpPr>
            <a:cxnSpLocks/>
          </p:cNvCxnSpPr>
          <p:nvPr/>
        </p:nvCxnSpPr>
        <p:spPr>
          <a:xfrm flipH="1">
            <a:off x="3770248" y="3378021"/>
            <a:ext cx="2594911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5F4A6A-4FCB-807D-DDF2-BB4350FCC820}"/>
              </a:ext>
            </a:extLst>
          </p:cNvPr>
          <p:cNvSpPr txBox="1"/>
          <p:nvPr/>
        </p:nvSpPr>
        <p:spPr>
          <a:xfrm>
            <a:off x="6589618" y="2736394"/>
            <a:ext cx="218008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Service</a:t>
            </a:r>
            <a:r>
              <a:rPr lang="ko-KR" altLang="en-US" sz="800" dirty="0"/>
              <a:t>를 시작</a:t>
            </a:r>
            <a:endParaRPr lang="en-US" altLang="ko-KR" sz="8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/>
              <a:t>인텐트에 어떤 서비스를 시작할지 기술</a:t>
            </a:r>
            <a:endParaRPr lang="en-US" altLang="ko-KR" sz="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E81746-3719-6D3E-792E-BC9332444314}"/>
              </a:ext>
            </a:extLst>
          </p:cNvPr>
          <p:cNvCxnSpPr>
            <a:cxnSpLocks/>
          </p:cNvCxnSpPr>
          <p:nvPr/>
        </p:nvCxnSpPr>
        <p:spPr>
          <a:xfrm flipH="1">
            <a:off x="6293188" y="2861431"/>
            <a:ext cx="347044" cy="136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3B89FF-E3AD-EE16-5600-D544DA541805}"/>
              </a:ext>
            </a:extLst>
          </p:cNvPr>
          <p:cNvSpPr txBox="1"/>
          <p:nvPr/>
        </p:nvSpPr>
        <p:spPr>
          <a:xfrm>
            <a:off x="6756975" y="3841598"/>
            <a:ext cx="218008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Start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EBEDC1-A5CD-B5A1-E47D-F10B1239EF09}"/>
              </a:ext>
            </a:extLst>
          </p:cNvPr>
          <p:cNvCxnSpPr>
            <a:cxnSpLocks/>
          </p:cNvCxnSpPr>
          <p:nvPr/>
        </p:nvCxnSpPr>
        <p:spPr>
          <a:xfrm flipH="1">
            <a:off x="6318168" y="3321166"/>
            <a:ext cx="322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69466-1BE4-1846-4200-AB94470FF500}"/>
              </a:ext>
            </a:extLst>
          </p:cNvPr>
          <p:cNvSpPr/>
          <p:nvPr/>
        </p:nvSpPr>
        <p:spPr>
          <a:xfrm>
            <a:off x="3417941" y="4835525"/>
            <a:ext cx="2947217" cy="5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6DDC3F-203B-438F-1556-DFD80E2AC693}"/>
              </a:ext>
            </a:extLst>
          </p:cNvPr>
          <p:cNvSpPr/>
          <p:nvPr/>
        </p:nvSpPr>
        <p:spPr>
          <a:xfrm>
            <a:off x="3417941" y="5518760"/>
            <a:ext cx="2947217" cy="436900"/>
          </a:xfrm>
          <a:prstGeom prst="rect">
            <a:avLst/>
          </a:prstGeom>
          <a:noFill/>
          <a:ln w="952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2DD8EA2-B96C-A4D1-8FE8-D433178E1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8391" y="859602"/>
            <a:ext cx="1440000" cy="288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9FA1F83-1D5C-CE16-B31D-5AF795DE2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1695" y="859602"/>
            <a:ext cx="1438720" cy="2880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4C8D2C-E616-2893-8C75-AF27D628CD87}"/>
              </a:ext>
            </a:extLst>
          </p:cNvPr>
          <p:cNvSpPr/>
          <p:nvPr/>
        </p:nvSpPr>
        <p:spPr>
          <a:xfrm>
            <a:off x="8731695" y="1122790"/>
            <a:ext cx="1440000" cy="15398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8C6FC4-DD76-472A-C3A5-5BEC53699CBE}"/>
              </a:ext>
            </a:extLst>
          </p:cNvPr>
          <p:cNvSpPr/>
          <p:nvPr/>
        </p:nvSpPr>
        <p:spPr>
          <a:xfrm>
            <a:off x="10248391" y="1299002"/>
            <a:ext cx="1440000" cy="15398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AF93F68-18D8-A1CF-DFE1-997DE2B3F70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451695" y="1276776"/>
            <a:ext cx="0" cy="2037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6097ADA-9A68-8466-D58D-EAB72D768522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968391" y="1452988"/>
            <a:ext cx="0" cy="1861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2E78724-99B9-EAC5-D481-7FDF0831FCA1}"/>
              </a:ext>
            </a:extLst>
          </p:cNvPr>
          <p:cNvGrpSpPr/>
          <p:nvPr/>
        </p:nvGrpSpPr>
        <p:grpSpPr>
          <a:xfrm>
            <a:off x="6756976" y="4091985"/>
            <a:ext cx="4931415" cy="367501"/>
            <a:chOff x="311150" y="5087479"/>
            <a:chExt cx="4099947" cy="30553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02FC690-74A0-BE99-FAE9-EBC9F86A2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43817"/>
            <a:stretch/>
          </p:blipFill>
          <p:spPr>
            <a:xfrm>
              <a:off x="311150" y="5087479"/>
              <a:ext cx="4099947" cy="226246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537C2D5-48A8-C0DD-4D07-5B8916D89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75420"/>
            <a:stretch/>
          </p:blipFill>
          <p:spPr>
            <a:xfrm>
              <a:off x="311150" y="5294033"/>
              <a:ext cx="4099947" cy="98984"/>
            </a:xfrm>
            <a:prstGeom prst="rect">
              <a:avLst/>
            </a:prstGeom>
          </p:spPr>
        </p:pic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DA47AF13-EF87-3A7F-BEF6-0288DB37A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6975" y="4751068"/>
            <a:ext cx="4931415" cy="20681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F77B0E7-DC94-1FE9-6224-3FD00C623D22}"/>
              </a:ext>
            </a:extLst>
          </p:cNvPr>
          <p:cNvSpPr txBox="1"/>
          <p:nvPr/>
        </p:nvSpPr>
        <p:spPr>
          <a:xfrm>
            <a:off x="6604245" y="3171471"/>
            <a:ext cx="218008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Service</a:t>
            </a:r>
            <a:r>
              <a:rPr lang="ko-KR" altLang="en-US" sz="800" dirty="0"/>
              <a:t>를 중지</a:t>
            </a:r>
            <a:endParaRPr lang="en-US" altLang="ko-KR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28C53E-54FC-9CEF-54D0-0D72A94D3476}"/>
              </a:ext>
            </a:extLst>
          </p:cNvPr>
          <p:cNvSpPr txBox="1"/>
          <p:nvPr/>
        </p:nvSpPr>
        <p:spPr>
          <a:xfrm>
            <a:off x="6756975" y="4515402"/>
            <a:ext cx="218008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Stop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87617-5ED1-3935-378F-18F74A5C5E94}"/>
              </a:ext>
            </a:extLst>
          </p:cNvPr>
          <p:cNvSpPr/>
          <p:nvPr/>
        </p:nvSpPr>
        <p:spPr>
          <a:xfrm>
            <a:off x="3417941" y="6104529"/>
            <a:ext cx="2947217" cy="5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F26817B-C6AA-1961-8283-4E753FDE2A16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>
            <a:off x="2617476" y="3805106"/>
            <a:ext cx="1959590" cy="345960"/>
          </a:xfrm>
          <a:prstGeom prst="bentConnector4">
            <a:avLst>
              <a:gd name="adj1" fmla="val 170"/>
              <a:gd name="adj2" fmla="val 16148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6C5472-E1CB-1CB8-A643-7C00393F9125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>
            <a:off x="2374134" y="4364973"/>
            <a:ext cx="2416044" cy="328430"/>
          </a:xfrm>
          <a:prstGeom prst="bentConnector4">
            <a:avLst>
              <a:gd name="adj1" fmla="val 339"/>
              <a:gd name="adj2" fmla="val 221807"/>
            </a:avLst>
          </a:prstGeom>
          <a:ln w="12700">
            <a:solidFill>
              <a:srgbClr val="00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DCFFE68-8110-B4FB-82EC-614098E298AD}"/>
              </a:ext>
            </a:extLst>
          </p:cNvPr>
          <p:cNvCxnSpPr>
            <a:cxnSpLocks/>
            <a:stCxn id="55" idx="1"/>
            <a:endCxn id="50" idx="1"/>
          </p:cNvCxnSpPr>
          <p:nvPr/>
        </p:nvCxnSpPr>
        <p:spPr>
          <a:xfrm rot="10800000" flipV="1">
            <a:off x="3417941" y="5221831"/>
            <a:ext cx="6350" cy="1136697"/>
          </a:xfrm>
          <a:prstGeom prst="bentConnector3">
            <a:avLst>
              <a:gd name="adj1" fmla="val 37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C871BB-A6D4-C75C-76BD-96BE52640073}"/>
              </a:ext>
            </a:extLst>
          </p:cNvPr>
          <p:cNvSpPr/>
          <p:nvPr/>
        </p:nvSpPr>
        <p:spPr>
          <a:xfrm>
            <a:off x="3424291" y="4890901"/>
            <a:ext cx="673381" cy="1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43BA446-0CD8-E05D-5850-5770090FCDBC}"/>
              </a:ext>
            </a:extLst>
          </p:cNvPr>
          <p:cNvSpPr/>
          <p:nvPr/>
        </p:nvSpPr>
        <p:spPr>
          <a:xfrm>
            <a:off x="3424291" y="5154852"/>
            <a:ext cx="673381" cy="1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6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0501865" y="6581001"/>
            <a:ext cx="169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Ch13 &amp; 14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49" y="211668"/>
            <a:ext cx="4956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Reference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9E1464-CBFA-A07E-7345-5EA2804743EA}"/>
              </a:ext>
            </a:extLst>
          </p:cNvPr>
          <p:cNvSpPr txBox="1"/>
          <p:nvPr/>
        </p:nvSpPr>
        <p:spPr>
          <a:xfrm>
            <a:off x="311149" y="771779"/>
            <a:ext cx="9637781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asdf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0655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9958</TotalTime>
  <Words>167</Words>
  <Application>Microsoft Office PowerPoint</Application>
  <PresentationFormat>와이드스크린</PresentationFormat>
  <Paragraphs>47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Android 학습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 진우(Felix)</cp:lastModifiedBy>
  <cp:revision>258</cp:revision>
  <dcterms:created xsi:type="dcterms:W3CDTF">2024-04-09T08:20:40Z</dcterms:created>
  <dcterms:modified xsi:type="dcterms:W3CDTF">2024-06-03T23:00:25Z</dcterms:modified>
</cp:coreProperties>
</file>