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5" r:id="rId10"/>
    <p:sldId id="266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2840" autoAdjust="0"/>
  </p:normalViewPr>
  <p:slideViewPr>
    <p:cSldViewPr snapToGrid="0">
      <p:cViewPr>
        <p:scale>
          <a:sx n="100" d="100"/>
          <a:sy n="100" d="100"/>
        </p:scale>
        <p:origin x="24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C143-31C1-45EA-B896-287C22D0B41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1257-9CB7-478D-B00C-4FEF0641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06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6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75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7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HAXM (Intel Hardware Accelerated Execution Manager): Emulator</a:t>
            </a:r>
            <a:r>
              <a:rPr lang="ko-KR" altLang="en-US" dirty="0"/>
              <a:t>를 더 빠르게 실행시키는데 도움을 주는 </a:t>
            </a:r>
            <a:r>
              <a:rPr lang="en-US" altLang="ko-KR" dirty="0"/>
              <a:t>SW </a:t>
            </a:r>
            <a:r>
              <a:rPr lang="ko-KR" altLang="en-US" dirty="0"/>
              <a:t>가상화 기술을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18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4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3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6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8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2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2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Ch1 &amp; Ch2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863243"/>
            <a:ext cx="83502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Activity</a:t>
            </a:r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가지고 하나의 작업을 담당하는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하나의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은 여러 개의 </a:t>
            </a:r>
            <a:r>
              <a:rPr lang="en-US" altLang="ko-KR" sz="1300" dirty="0"/>
              <a:t>activity</a:t>
            </a:r>
            <a:r>
              <a:rPr lang="ko-KR" altLang="en-US" sz="1300" dirty="0"/>
              <a:t>를 가질 수 있음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Service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백그라운드에서 실행되는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오랫동안 실행되는 작업이나 원격 프로세스를 위한 작업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가지지 않음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Broadcast Receiver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시스템 등에서 발생하는 </a:t>
            </a:r>
            <a:r>
              <a:rPr lang="en-US" altLang="ko-KR" sz="1300" dirty="0"/>
              <a:t>broadcast</a:t>
            </a:r>
            <a:r>
              <a:rPr lang="ko-KR" altLang="en-US" sz="1300" dirty="0"/>
              <a:t>를 받고 반응하는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일반적으로 </a:t>
            </a:r>
            <a:r>
              <a:rPr lang="en-US" altLang="ko-KR" sz="1300" dirty="0"/>
              <a:t>UI</a:t>
            </a:r>
            <a:r>
              <a:rPr lang="ko-KR" altLang="en-US" sz="1300" dirty="0"/>
              <a:t>를 가지지 않음</a:t>
            </a:r>
            <a:endParaRPr lang="en-US" altLang="ko-KR" sz="13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Content Provider</a:t>
            </a:r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데이터를 관리하고 다른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에 데이터를 제공하는 </a:t>
            </a:r>
            <a:r>
              <a:rPr lang="en-US" altLang="ko-KR" sz="1300" dirty="0"/>
              <a:t>component</a:t>
            </a:r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Manifest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57150" y="6611778"/>
            <a:ext cx="147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UI: User Interface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311150" y="5762288"/>
            <a:ext cx="8350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Intent</a:t>
            </a:r>
          </a:p>
          <a:p>
            <a:r>
              <a:rPr lang="en-US" altLang="ko-KR" sz="1500" dirty="0"/>
              <a:t>-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97842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8321675" y="1256963"/>
            <a:ext cx="2070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결과 화면</a:t>
            </a:r>
            <a:endParaRPr lang="ko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2AEFB-C515-D6E6-BB3D-D5678AF230A5}"/>
              </a:ext>
            </a:extLst>
          </p:cNvPr>
          <p:cNvSpPr txBox="1"/>
          <p:nvPr/>
        </p:nvSpPr>
        <p:spPr>
          <a:xfrm>
            <a:off x="501650" y="1256963"/>
            <a:ext cx="2070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Layout XML &amp; </a:t>
            </a:r>
            <a:r>
              <a:rPr lang="ko-KR" altLang="en-US" sz="1300" dirty="0"/>
              <a:t>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1723F-B6CA-940F-8938-C1013550CC2A}"/>
              </a:ext>
            </a:extLst>
          </p:cNvPr>
          <p:cNvSpPr txBox="1"/>
          <p:nvPr/>
        </p:nvSpPr>
        <p:spPr>
          <a:xfrm>
            <a:off x="501650" y="4571663"/>
            <a:ext cx="2070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Main</a:t>
            </a:r>
            <a:r>
              <a:rPr lang="ko-KR" altLang="en-US" sz="1300" dirty="0"/>
              <a:t> </a:t>
            </a:r>
            <a:r>
              <a:rPr lang="en-US" altLang="ko-KR" sz="1300" dirty="0"/>
              <a:t>Java</a:t>
            </a:r>
            <a:r>
              <a:rPr lang="ko-KR" altLang="en-US" sz="1300" dirty="0"/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19760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2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8321675" y="1256963"/>
            <a:ext cx="2070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결과 화면</a:t>
            </a:r>
            <a:endParaRPr lang="ko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2AEFB-C515-D6E6-BB3D-D5678AF230A5}"/>
              </a:ext>
            </a:extLst>
          </p:cNvPr>
          <p:cNvSpPr txBox="1"/>
          <p:nvPr/>
        </p:nvSpPr>
        <p:spPr>
          <a:xfrm>
            <a:off x="501650" y="1256963"/>
            <a:ext cx="2070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Layout XML &amp; </a:t>
            </a:r>
            <a:r>
              <a:rPr lang="ko-KR" altLang="en-US" sz="1300" dirty="0"/>
              <a:t>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1723F-B6CA-940F-8938-C1013550CC2A}"/>
              </a:ext>
            </a:extLst>
          </p:cNvPr>
          <p:cNvSpPr txBox="1"/>
          <p:nvPr/>
        </p:nvSpPr>
        <p:spPr>
          <a:xfrm>
            <a:off x="501650" y="4571663"/>
            <a:ext cx="2070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Main</a:t>
            </a:r>
            <a:r>
              <a:rPr lang="ko-KR" altLang="en-US" sz="1300" dirty="0"/>
              <a:t> </a:t>
            </a:r>
            <a:r>
              <a:rPr lang="en-US" altLang="ko-KR" sz="1300" dirty="0"/>
              <a:t>Java</a:t>
            </a:r>
            <a:r>
              <a:rPr lang="ko-KR" altLang="en-US" sz="1300" dirty="0"/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250684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3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8321675" y="1256963"/>
            <a:ext cx="2070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결과 화면</a:t>
            </a:r>
            <a:endParaRPr lang="ko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2AEFB-C515-D6E6-BB3D-D5678AF230A5}"/>
              </a:ext>
            </a:extLst>
          </p:cNvPr>
          <p:cNvSpPr txBox="1"/>
          <p:nvPr/>
        </p:nvSpPr>
        <p:spPr>
          <a:xfrm>
            <a:off x="501650" y="1256963"/>
            <a:ext cx="2070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Layout XML &amp; </a:t>
            </a:r>
            <a:r>
              <a:rPr lang="ko-KR" altLang="en-US" sz="1300" dirty="0"/>
              <a:t>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1723F-B6CA-940F-8938-C1013550CC2A}"/>
              </a:ext>
            </a:extLst>
          </p:cNvPr>
          <p:cNvSpPr txBox="1"/>
          <p:nvPr/>
        </p:nvSpPr>
        <p:spPr>
          <a:xfrm>
            <a:off x="501650" y="4571663"/>
            <a:ext cx="2070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Main</a:t>
            </a:r>
            <a:r>
              <a:rPr lang="ko-KR" altLang="en-US" sz="1300" dirty="0"/>
              <a:t> </a:t>
            </a:r>
            <a:r>
              <a:rPr lang="en-US" altLang="ko-KR" sz="1300" dirty="0"/>
              <a:t>Java</a:t>
            </a:r>
            <a:r>
              <a:rPr lang="ko-KR" altLang="en-US" sz="1300" dirty="0"/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294236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4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8321675" y="1256963"/>
            <a:ext cx="2070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결과 화면</a:t>
            </a:r>
            <a:endParaRPr lang="ko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2AEFB-C515-D6E6-BB3D-D5678AF230A5}"/>
              </a:ext>
            </a:extLst>
          </p:cNvPr>
          <p:cNvSpPr txBox="1"/>
          <p:nvPr/>
        </p:nvSpPr>
        <p:spPr>
          <a:xfrm>
            <a:off x="501650" y="1256963"/>
            <a:ext cx="2070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Layout XML &amp; </a:t>
            </a:r>
            <a:r>
              <a:rPr lang="ko-KR" altLang="en-US" sz="1300" dirty="0"/>
              <a:t>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1723F-B6CA-940F-8938-C1013550CC2A}"/>
              </a:ext>
            </a:extLst>
          </p:cNvPr>
          <p:cNvSpPr txBox="1"/>
          <p:nvPr/>
        </p:nvSpPr>
        <p:spPr>
          <a:xfrm>
            <a:off x="501650" y="4571663"/>
            <a:ext cx="2070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Main</a:t>
            </a:r>
            <a:r>
              <a:rPr lang="ko-KR" altLang="en-US" sz="1300" dirty="0"/>
              <a:t> </a:t>
            </a:r>
            <a:r>
              <a:rPr lang="en-US" altLang="ko-KR" sz="1300" dirty="0"/>
              <a:t>Java</a:t>
            </a:r>
            <a:r>
              <a:rPr lang="ko-KR" altLang="en-US" sz="1300" dirty="0"/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428336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모바일 운영체제의 비교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02449ED-9311-1127-856B-9B2C04B8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80586"/>
              </p:ext>
            </p:extLst>
          </p:nvPr>
        </p:nvGraphicFramePr>
        <p:xfrm>
          <a:off x="2425700" y="1817371"/>
          <a:ext cx="6864349" cy="3223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49">
                  <a:extLst>
                    <a:ext uri="{9D8B030D-6E8A-4147-A177-3AD203B41FA5}">
                      <a16:colId xmlns:a16="http://schemas.microsoft.com/office/drawing/2014/main" val="183797252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616665914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801368045"/>
                    </a:ext>
                  </a:extLst>
                </a:gridCol>
              </a:tblGrid>
              <a:tr h="314113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Android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iOS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752856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제조사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109496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개발 언어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Java, Kotlin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C, C++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Objective-C, Swift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C, C++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574450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커널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Linux</a:t>
                      </a:r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UNIX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계통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657363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개발 도구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Android Studio</a:t>
                      </a:r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Xcode</a:t>
                      </a:r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077202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최신버전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Android 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iOS 17.0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94700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플랫폼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64-bit ARM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ARMv8-A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858866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스마트폰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태플릿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안드로이드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TV,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안드로이드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Auto,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스마트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워치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스마트폰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태플릿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포터블 미디어 플레이어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186174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라이선스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Open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Proprietary</a:t>
                      </a:r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965384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앱스토어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Google Play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Apple Appstore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36083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9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 </a:t>
            </a:r>
            <a:r>
              <a:rPr lang="ko-KR" altLang="en-US" sz="1500" dirty="0"/>
              <a:t>개발 환경 구축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9919FE-2C01-8C22-76DF-AD2F15980C5C}"/>
              </a:ext>
            </a:extLst>
          </p:cNvPr>
          <p:cNvSpPr txBox="1"/>
          <p:nvPr/>
        </p:nvSpPr>
        <p:spPr>
          <a:xfrm>
            <a:off x="311150" y="825579"/>
            <a:ext cx="5927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다운로드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설치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환경 설정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SDK </a:t>
            </a:r>
            <a:r>
              <a:rPr lang="ko-KR" altLang="en-US" sz="1300" dirty="0"/>
              <a:t>업데이트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AVD </a:t>
            </a:r>
            <a:r>
              <a:rPr lang="ko-KR" altLang="en-US" sz="1300" dirty="0"/>
              <a:t>생성 및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C4A85-0027-5A23-1153-39C436CC1D20}"/>
              </a:ext>
            </a:extLst>
          </p:cNvPr>
          <p:cNvSpPr txBox="1"/>
          <p:nvPr/>
        </p:nvSpPr>
        <p:spPr>
          <a:xfrm>
            <a:off x="0" y="6166674"/>
            <a:ext cx="288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SDK: Software Development Kit</a:t>
            </a:r>
          </a:p>
          <a:p>
            <a:r>
              <a:rPr lang="en-US" altLang="ko-KR" sz="800" dirty="0"/>
              <a:t>AVD: Android Virtual Device</a:t>
            </a:r>
          </a:p>
        </p:txBody>
      </p:sp>
    </p:spTree>
    <p:extLst>
      <p:ext uri="{BB962C8B-B14F-4D97-AF65-F5344CB8AC3E}">
        <p14:creationId xmlns:p14="http://schemas.microsoft.com/office/powerpoint/2010/main" val="282077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863243"/>
            <a:ext cx="835025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Activity (Activity Class)</a:t>
            </a:r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가지고 하나의 작업을 담당하는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하나의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은 여러 개의 </a:t>
            </a:r>
            <a:r>
              <a:rPr lang="en-US" altLang="ko-KR" sz="1300" dirty="0"/>
              <a:t>activity</a:t>
            </a:r>
            <a:r>
              <a:rPr lang="ko-KR" altLang="en-US" sz="1300" dirty="0"/>
              <a:t>를 가질 수 있음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Service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백그라운드에서 실행되는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오랫동안 실행되는 작업이나 원격 프로세스를 위한 작업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가지지 않음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Broadcast Receiver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시스템 등에서 발생하는 </a:t>
            </a:r>
            <a:r>
              <a:rPr lang="en-US" altLang="ko-KR" sz="1300" dirty="0"/>
              <a:t>broadcast</a:t>
            </a:r>
            <a:r>
              <a:rPr lang="ko-KR" altLang="en-US" sz="1300" dirty="0"/>
              <a:t>를 받고 반응하는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일반적으로 </a:t>
            </a:r>
            <a:r>
              <a:rPr lang="en-US" altLang="ko-KR" sz="1300" dirty="0"/>
              <a:t>UI</a:t>
            </a:r>
            <a:r>
              <a:rPr lang="ko-KR" altLang="en-US" sz="1300" dirty="0"/>
              <a:t>를 가지지 않음</a:t>
            </a:r>
            <a:endParaRPr lang="en-US" altLang="ko-KR" sz="13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Content Provider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데이터를 관리하고 다른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에 데이터를 제공하는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Application Component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57150" y="6611778"/>
            <a:ext cx="147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UI: User Interface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6765925" y="889437"/>
            <a:ext cx="422592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</a:t>
            </a:r>
            <a:r>
              <a:rPr lang="ko-KR" altLang="en-US" sz="1500" dirty="0"/>
              <a:t>의 </a:t>
            </a:r>
            <a:r>
              <a:rPr lang="en-US" altLang="ko-KR" sz="1500" dirty="0"/>
              <a:t>component </a:t>
            </a:r>
            <a:r>
              <a:rPr lang="ko-KR" altLang="en-US" sz="1500" dirty="0"/>
              <a:t>사용 특징</a:t>
            </a:r>
            <a:endParaRPr lang="en-US" altLang="ko-KR" sz="1500" dirty="0"/>
          </a:p>
          <a:p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다른 </a:t>
            </a:r>
            <a:r>
              <a:rPr lang="en-US" altLang="ko-KR" sz="1200" dirty="0"/>
              <a:t>application</a:t>
            </a:r>
            <a:r>
              <a:rPr lang="ko-KR" altLang="en-US" sz="1200" dirty="0"/>
              <a:t>의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를 실행할 수 있음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하나의 </a:t>
            </a:r>
            <a:r>
              <a:rPr lang="en-US" altLang="ko-KR" sz="1200" dirty="0"/>
              <a:t>component </a:t>
            </a:r>
            <a:r>
              <a:rPr lang="ko-KR" altLang="en-US" sz="1200" dirty="0"/>
              <a:t>만으로도 </a:t>
            </a:r>
            <a:r>
              <a:rPr lang="en-US" altLang="ko-KR" sz="1200" dirty="0"/>
              <a:t>application </a:t>
            </a:r>
            <a:r>
              <a:rPr lang="ko-KR" altLang="en-US" sz="1200" dirty="0"/>
              <a:t>구성 가능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App </a:t>
            </a:r>
            <a:r>
              <a:rPr lang="ko-KR" altLang="en-US" sz="1200" dirty="0"/>
              <a:t>안에서의 독립적인 실행 단위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Life cycle</a:t>
            </a:r>
            <a:r>
              <a:rPr lang="ko-KR" altLang="en-US" sz="1200" dirty="0"/>
              <a:t>은 </a:t>
            </a:r>
            <a:r>
              <a:rPr lang="en-US" altLang="ko-KR" sz="1200" dirty="0"/>
              <a:t>Android </a:t>
            </a:r>
            <a:r>
              <a:rPr lang="ko-KR" altLang="en-US" sz="1200" dirty="0"/>
              <a:t>시스템에서 자체적으로 관리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4503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863243"/>
            <a:ext cx="835025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Activity (Activity Class)</a:t>
            </a:r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가지고 하나의 작업을 담당하는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하나의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은 여러 개의 </a:t>
            </a:r>
            <a:r>
              <a:rPr lang="en-US" altLang="ko-KR" sz="1300" dirty="0"/>
              <a:t>activity</a:t>
            </a:r>
            <a:r>
              <a:rPr lang="ko-KR" altLang="en-US" sz="1300" dirty="0"/>
              <a:t>를 가질 수 있음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Service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백그라운드에서 실행되는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오랫동안 실행되는 작업이나 원격 프로세스를 위한 작업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가지지 않음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Broadcast Receiver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시스템 등에서 발생하는 </a:t>
            </a:r>
            <a:r>
              <a:rPr lang="en-US" altLang="ko-KR" sz="1300" dirty="0"/>
              <a:t>broadcast</a:t>
            </a:r>
            <a:r>
              <a:rPr lang="ko-KR" altLang="en-US" sz="1300" dirty="0"/>
              <a:t>를 받고 반응하는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일반적으로 </a:t>
            </a:r>
            <a:r>
              <a:rPr lang="en-US" altLang="ko-KR" sz="1300" dirty="0"/>
              <a:t>UI</a:t>
            </a:r>
            <a:r>
              <a:rPr lang="ko-KR" altLang="en-US" sz="1300" dirty="0"/>
              <a:t>를 가지지 않음</a:t>
            </a:r>
            <a:endParaRPr lang="en-US" altLang="ko-KR" sz="13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Content Provider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데이터를 관리하고 다른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에 데이터를 제공하는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Application Component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57150" y="6611778"/>
            <a:ext cx="147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UI: User Interface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6765925" y="889437"/>
            <a:ext cx="422592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</a:t>
            </a:r>
            <a:r>
              <a:rPr lang="ko-KR" altLang="en-US" sz="1500" dirty="0"/>
              <a:t>의 </a:t>
            </a:r>
            <a:r>
              <a:rPr lang="en-US" altLang="ko-KR" sz="1500" dirty="0"/>
              <a:t>component </a:t>
            </a:r>
            <a:r>
              <a:rPr lang="ko-KR" altLang="en-US" sz="1500" dirty="0"/>
              <a:t>사용 특징</a:t>
            </a:r>
            <a:endParaRPr lang="en-US" altLang="ko-KR" sz="1500" dirty="0"/>
          </a:p>
          <a:p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다른 </a:t>
            </a:r>
            <a:r>
              <a:rPr lang="en-US" altLang="ko-KR" sz="1200" dirty="0"/>
              <a:t>application</a:t>
            </a:r>
            <a:r>
              <a:rPr lang="ko-KR" altLang="en-US" sz="1200" dirty="0"/>
              <a:t>의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를 실행할 수 있음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하나의 </a:t>
            </a:r>
            <a:r>
              <a:rPr lang="en-US" altLang="ko-KR" sz="1200" dirty="0"/>
              <a:t>component </a:t>
            </a:r>
            <a:r>
              <a:rPr lang="ko-KR" altLang="en-US" sz="1200" dirty="0"/>
              <a:t>만으로도 </a:t>
            </a:r>
            <a:r>
              <a:rPr lang="en-US" altLang="ko-KR" sz="1200" dirty="0"/>
              <a:t>application </a:t>
            </a:r>
            <a:r>
              <a:rPr lang="ko-KR" altLang="en-US" sz="1200" dirty="0"/>
              <a:t>구성 가능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App </a:t>
            </a:r>
            <a:r>
              <a:rPr lang="ko-KR" altLang="en-US" sz="1200" dirty="0"/>
              <a:t>안에서의 독립적인 실행 단위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Life cycle</a:t>
            </a:r>
            <a:r>
              <a:rPr lang="ko-KR" altLang="en-US" sz="1200" dirty="0"/>
              <a:t>은 </a:t>
            </a:r>
            <a:r>
              <a:rPr lang="en-US" altLang="ko-KR" sz="1200" dirty="0"/>
              <a:t>Android </a:t>
            </a:r>
            <a:r>
              <a:rPr lang="ko-KR" altLang="en-US" sz="1200" dirty="0"/>
              <a:t>시스템에서 자체적으로 관리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2149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7132320" y="1070507"/>
            <a:ext cx="429666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Activity</a:t>
            </a:r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가지고 하나의 작업을 담당하는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하나의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은 여러 개의 </a:t>
            </a:r>
            <a:r>
              <a:rPr lang="en-US" altLang="ko-KR" sz="1300" dirty="0"/>
              <a:t>activity</a:t>
            </a:r>
            <a:r>
              <a:rPr lang="ko-KR" altLang="en-US" sz="1300" dirty="0"/>
              <a:t>를 가질 수 있음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Service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백그라운드에서 실행되는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오랫동안 실행되는 작업이나 원격 프로세스를 위한 작업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가지지 않음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Broadcast Receiver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시스템 등에서 발생하는 </a:t>
            </a:r>
            <a:r>
              <a:rPr lang="en-US" altLang="ko-KR" sz="1300" dirty="0"/>
              <a:t>broadcast</a:t>
            </a:r>
            <a:r>
              <a:rPr lang="ko-KR" altLang="en-US" sz="1300" dirty="0"/>
              <a:t>를 받고 반응하는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일반적으로 </a:t>
            </a:r>
            <a:r>
              <a:rPr lang="en-US" altLang="ko-KR" sz="1300" dirty="0"/>
              <a:t>UI</a:t>
            </a:r>
            <a:r>
              <a:rPr lang="ko-KR" altLang="en-US" sz="1300" dirty="0"/>
              <a:t>를 가지지 않음</a:t>
            </a:r>
            <a:endParaRPr lang="en-US" altLang="ko-KR" sz="13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Content Provider</a:t>
            </a:r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데이터를 관리하고 다른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에 데이터를 제공하는 </a:t>
            </a:r>
            <a:r>
              <a:rPr lang="en-US" altLang="ko-KR" sz="1300" dirty="0"/>
              <a:t>component</a:t>
            </a:r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Project View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57150" y="6611778"/>
            <a:ext cx="147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UI: User Interface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311150" y="5762288"/>
            <a:ext cx="8350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Intent</a:t>
            </a:r>
          </a:p>
          <a:p>
            <a:r>
              <a:rPr lang="en-US" altLang="ko-KR" sz="1500" dirty="0"/>
              <a:t>-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1480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863243"/>
            <a:ext cx="83502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Activity</a:t>
            </a:r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가지고 하나의 작업을 담당하는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하나의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은 여러 개의 </a:t>
            </a:r>
            <a:r>
              <a:rPr lang="en-US" altLang="ko-KR" sz="1300" dirty="0"/>
              <a:t>activity</a:t>
            </a:r>
            <a:r>
              <a:rPr lang="ko-KR" altLang="en-US" sz="1300" dirty="0"/>
              <a:t>를 가질 수 있음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Service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백그라운드에서 실행되는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오랫동안 실행되는 작업이나 원격 프로세스를 위한 작업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가지지 않음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Broadcast Receiver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시스템 등에서 발생하는 </a:t>
            </a:r>
            <a:r>
              <a:rPr lang="en-US" altLang="ko-KR" sz="1300" dirty="0"/>
              <a:t>broadcast</a:t>
            </a:r>
            <a:r>
              <a:rPr lang="ko-KR" altLang="en-US" sz="1300" dirty="0"/>
              <a:t>를 받고 반응하는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일반적으로 </a:t>
            </a:r>
            <a:r>
              <a:rPr lang="en-US" altLang="ko-KR" sz="1300" dirty="0"/>
              <a:t>UI</a:t>
            </a:r>
            <a:r>
              <a:rPr lang="ko-KR" altLang="en-US" sz="1300" dirty="0"/>
              <a:t>를 가지지 않음</a:t>
            </a:r>
            <a:endParaRPr lang="en-US" altLang="ko-KR" sz="13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Content Provider</a:t>
            </a:r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데이터를 관리하고 다른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에 데이터를 제공하는 </a:t>
            </a:r>
            <a:r>
              <a:rPr lang="en-US" altLang="ko-KR" sz="1300" dirty="0"/>
              <a:t>component</a:t>
            </a:r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Java Code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57150" y="6611778"/>
            <a:ext cx="147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UI: User Interface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311150" y="5762288"/>
            <a:ext cx="8350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Intent</a:t>
            </a:r>
          </a:p>
          <a:p>
            <a:r>
              <a:rPr lang="en-US" altLang="ko-KR" sz="1500" dirty="0"/>
              <a:t>-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4842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Resource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57150" y="6611778"/>
            <a:ext cx="147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UI: User Interface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311150" y="5762288"/>
            <a:ext cx="8350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Intent</a:t>
            </a:r>
          </a:p>
          <a:p>
            <a:r>
              <a:rPr lang="en-US" altLang="ko-KR" sz="1500" dirty="0"/>
              <a:t>-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1241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863243"/>
            <a:ext cx="83502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Activity</a:t>
            </a:r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가지고 하나의 작업을 담당하는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하나의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은 여러 개의 </a:t>
            </a:r>
            <a:r>
              <a:rPr lang="en-US" altLang="ko-KR" sz="1300" dirty="0"/>
              <a:t>activity</a:t>
            </a:r>
            <a:r>
              <a:rPr lang="ko-KR" altLang="en-US" sz="1300" dirty="0"/>
              <a:t>를 가질 수 있음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Service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백그라운드에서 실행되는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오랫동안 실행되는 작업이나 원격 프로세스를 위한 작업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가지지 않음</a:t>
            </a:r>
            <a:endParaRPr lang="en-US" altLang="ko-KR" sz="1300" dirty="0"/>
          </a:p>
          <a:p>
            <a:endParaRPr lang="en-US" altLang="ko-KR" sz="1500" dirty="0"/>
          </a:p>
          <a:p>
            <a:r>
              <a:rPr lang="en-US" altLang="ko-KR" sz="1500" dirty="0"/>
              <a:t>Broadcast Receiver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시스템 등에서 발생하는 </a:t>
            </a:r>
            <a:r>
              <a:rPr lang="en-US" altLang="ko-KR" sz="1300" dirty="0"/>
              <a:t>broadcast</a:t>
            </a:r>
            <a:r>
              <a:rPr lang="ko-KR" altLang="en-US" sz="1300" dirty="0"/>
              <a:t>를 받고 반응하는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/>
              <a:t>일반적으로 </a:t>
            </a:r>
            <a:r>
              <a:rPr lang="en-US" altLang="ko-KR" sz="1300" dirty="0"/>
              <a:t>UI</a:t>
            </a:r>
            <a:r>
              <a:rPr lang="ko-KR" altLang="en-US" sz="1300" dirty="0"/>
              <a:t>를 가지지 않음</a:t>
            </a:r>
            <a:endParaRPr lang="en-US" altLang="ko-KR" sz="13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Content Provider</a:t>
            </a:r>
          </a:p>
          <a:p>
            <a:r>
              <a:rPr lang="en-US" altLang="ko-KR" sz="1300" dirty="0"/>
              <a:t>- </a:t>
            </a:r>
            <a:r>
              <a:rPr lang="ko-KR" altLang="en-US" sz="1300" dirty="0"/>
              <a:t>데이터를 관리하고 다른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에 데이터를 제공하는 </a:t>
            </a:r>
            <a:r>
              <a:rPr lang="en-US" altLang="ko-KR" sz="1300" dirty="0"/>
              <a:t>component</a:t>
            </a:r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Gradle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57150" y="6611778"/>
            <a:ext cx="147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UI: User Interface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311150" y="5762288"/>
            <a:ext cx="8350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Intent</a:t>
            </a:r>
          </a:p>
          <a:p>
            <a:r>
              <a:rPr lang="en-US" altLang="ko-KR" sz="1500" dirty="0"/>
              <a:t>-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29118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965</Words>
  <Application>Microsoft Office PowerPoint</Application>
  <PresentationFormat>와이드스크린</PresentationFormat>
  <Paragraphs>252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Android 학습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설진우(생명과학과)</cp:lastModifiedBy>
  <cp:revision>4</cp:revision>
  <dcterms:created xsi:type="dcterms:W3CDTF">2024-04-09T08:20:40Z</dcterms:created>
  <dcterms:modified xsi:type="dcterms:W3CDTF">2024-04-16T22:34:34Z</dcterms:modified>
</cp:coreProperties>
</file>