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7" r:id="rId3"/>
    <p:sldId id="257" r:id="rId4"/>
    <p:sldId id="308" r:id="rId5"/>
    <p:sldId id="335" r:id="rId6"/>
    <p:sldId id="336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996" autoAdjust="0"/>
  </p:normalViewPr>
  <p:slideViewPr>
    <p:cSldViewPr snapToGrid="0">
      <p:cViewPr varScale="1">
        <p:scale>
          <a:sx n="150" d="100"/>
          <a:sy n="150" d="100"/>
        </p:scale>
        <p:origin x="9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C143-31C1-45EA-B896-287C22D0B410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1257-9CB7-478D-B00C-4FEF0641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08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8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9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26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8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24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93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50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5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회전할 때의 </a:t>
            </a:r>
            <a:r>
              <a:rPr lang="en-US" altLang="ko-KR" dirty="0"/>
              <a:t>activity </a:t>
            </a:r>
            <a:r>
              <a:rPr lang="ko-KR" altLang="en-US" dirty="0"/>
              <a:t>로그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0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6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8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8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95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2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AC91-3F2E-4F2A-DFED-27CEFEEB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14CCA-91DE-878F-82B1-EE7ED074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6F75-2B3E-B86B-5A67-0A92881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5ABE5-8F14-AE8C-80B8-121677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BBE-8988-D9F8-9780-CA1D7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9031-9E76-7AD7-D041-9338E3C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406FC-F42A-80AF-2467-D1044A28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012-F37D-6F5B-88F2-5956D4C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F4CC8-AB44-A7B6-580A-FDD4C72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2FE30-331B-7A1B-BB95-FA98992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6A0071-2120-C695-ED07-AA33BED9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9F71-A765-8DD5-C48C-F8126667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F72E-2569-3BFF-7CBC-09BBAF0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6D09-E5B2-FEFB-ACC6-1A6E2AE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7E63-26F2-C316-3492-11C3D3D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AB74-6229-D47B-3E86-135B183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0AF8-F163-7CF6-6598-A0192E9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08C8-DB47-974D-95C4-F8FD3CE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2176-8DAA-CFE4-B959-6986C9B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B32E9-3376-2EF3-5536-AF1DDB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FCCE-1B72-6E5B-55AF-839B8D7E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0907-D1F8-8ED9-7573-A3E10A87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8773-0CB7-B6BC-4A5F-6381762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3C57-41CA-7F0E-C28F-BC75BAB6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6E76-B834-6F3E-54DB-F3FC47E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D1AA-EFB3-15D1-1DFF-B7F9E3D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4F7-BE69-9673-DA64-38A6178E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3C1FA-978D-9206-3379-7410FBE2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0E0-5671-2BE4-6666-C8A794C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EAF4-1FBF-8871-BA04-DB66722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644CD-DEC4-F041-1ABE-1661417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CDD4-A787-D810-73BE-E2DED3D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B2554-E9C3-D906-3371-B971AD05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635B9-E343-30CE-9897-08D83A7C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D120E-AD7E-71FE-A429-A53AF0C87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B022E-2DEF-2259-FD41-1DFC0B5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6EB4-80A4-78F7-A84B-C249AA6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5298C-6486-0DB0-5E0F-04DF436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C7E79-72D1-F3A3-0060-B8F43B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E09-1C98-0859-2575-2474A61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1CDB-112D-30EB-A6F2-905770F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198D6-9CF4-031F-B19A-159DB470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553B86-3846-54E9-12BF-7419C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C8F8B-CE76-4E2A-6923-CC088C5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0F60-765C-8720-2897-3AF662B3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6D83E-2075-777A-10D1-319FF87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567E-41AD-2505-3D11-AA93671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270A-9EBB-10DF-4A03-DF8CC4AE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32556-B7D5-6350-8543-4C4786E9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1D3E-CE19-9632-4E41-3451DDE1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26B4C-297C-BE87-25F0-4CB1F60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C91-6BCA-5C06-9BD5-A021509E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89A5-39C4-1774-BA4C-4CC97B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AD012-2A57-676C-9EA6-CD169245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E8D06-9F93-465A-0238-F04780F4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F3A59-0459-01E4-5D88-E4F76B0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4889-D638-9088-B46D-E1B33F1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AE454-1CB3-D4BB-57A8-A77ECB1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5B335-9F51-20E0-CB9C-274382EA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74658-A805-AC83-791F-0E8E762A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8854-C3F5-0938-D8AD-15AF659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970A-9EC8-529A-ED08-720FEB9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4522-13EB-4777-86AE-27090815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droiddevelopers/the-android-lifecycle-cheat-sheet-part-iv-49946659b09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manifest/activity-ele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D6AA-020F-1588-DB34-A50661FE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학습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8B6C0-B39A-3B14-C4AB-2F4C96F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설진우 </a:t>
            </a:r>
            <a:r>
              <a:rPr lang="en-US" altLang="ko-KR" dirty="0"/>
              <a:t>(Felix)</a:t>
            </a:r>
          </a:p>
          <a:p>
            <a:r>
              <a:rPr lang="en-US" altLang="ko-KR" dirty="0"/>
              <a:t>Ch7 &amp; Ch8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알림 기능 </a:t>
            </a:r>
            <a:r>
              <a:rPr lang="en-US" altLang="ko-KR" sz="1500" dirty="0"/>
              <a:t>(Notification)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기본적인 알림 구조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알림을 만드는 절차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9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어댑터 뷰 클래스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AdapterView</a:t>
            </a:r>
            <a:r>
              <a:rPr lang="en-US" altLang="ko-KR" sz="1500" dirty="0"/>
              <a:t> Class)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어댑터 뷰 클래스의 종류 및 개념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404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리스트 뷰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ListView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메뉴의 종류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417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리사이클러 뷰</a:t>
            </a:r>
            <a:r>
              <a:rPr lang="en-US" altLang="ko-KR" sz="1500" dirty="0"/>
              <a:t> (RecyclerView)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메뉴의 종류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129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리사이클러 뷰</a:t>
            </a:r>
            <a:r>
              <a:rPr lang="en-US" altLang="ko-KR" sz="1500" dirty="0"/>
              <a:t> (RecyclerView)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주요 클래스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RecyclerView </a:t>
            </a:r>
            <a:r>
              <a:rPr lang="ko-KR" altLang="en-US" sz="1200" dirty="0"/>
              <a:t>구현 단계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ViewHolder</a:t>
            </a:r>
            <a:r>
              <a:rPr lang="en-US" altLang="ko-KR" sz="1200" dirty="0"/>
              <a:t> Class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Adaptor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256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스피너</a:t>
            </a:r>
            <a:r>
              <a:rPr lang="ko-KR" altLang="en-US" sz="1500" dirty="0"/>
              <a:t> </a:t>
            </a:r>
            <a:r>
              <a:rPr lang="en-US" altLang="ko-KR" sz="1500" dirty="0"/>
              <a:t>(Spinner)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메뉴의 종류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70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프래그먼트</a:t>
            </a:r>
            <a:r>
              <a:rPr lang="ko-KR" altLang="en-US" sz="1500" dirty="0"/>
              <a:t> </a:t>
            </a:r>
            <a:r>
              <a:rPr lang="en-US" altLang="ko-KR" sz="1500" dirty="0"/>
              <a:t>(Fragment)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프래그먼트</a:t>
            </a:r>
            <a:r>
              <a:rPr lang="ko-KR" altLang="en-US" sz="1200" dirty="0"/>
              <a:t> 개념 </a:t>
            </a:r>
            <a:r>
              <a:rPr lang="en-US" altLang="ko-KR" sz="1200" dirty="0"/>
              <a:t>(sub-activity)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Activity &amp; Fragment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Fragment</a:t>
            </a:r>
            <a:r>
              <a:rPr lang="ko-KR" altLang="en-US" sz="1200" dirty="0"/>
              <a:t>의 특징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756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프래그먼트</a:t>
            </a:r>
            <a:r>
              <a:rPr lang="ko-KR" altLang="en-US" sz="1500" dirty="0"/>
              <a:t> </a:t>
            </a:r>
            <a:r>
              <a:rPr lang="en-US" altLang="ko-KR" sz="1500" dirty="0"/>
              <a:t>(Fragment) </a:t>
            </a:r>
            <a:r>
              <a:rPr lang="ko-KR" altLang="en-US" sz="1500" dirty="0"/>
              <a:t>예제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프래그먼트</a:t>
            </a:r>
            <a:r>
              <a:rPr lang="ko-KR" altLang="en-US" sz="1200" dirty="0"/>
              <a:t> 예제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412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뷰 </a:t>
            </a:r>
            <a:r>
              <a:rPr lang="ko-KR" altLang="en-US" sz="1500" dirty="0" err="1"/>
              <a:t>페이저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ViewPager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ViewPager</a:t>
            </a:r>
            <a:r>
              <a:rPr lang="ko-KR" altLang="en-US" sz="1200" dirty="0"/>
              <a:t>의 기본 동작 방식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70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311467" y="6581001"/>
            <a:ext cx="8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Ch7, 8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49" y="211668"/>
            <a:ext cx="4956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Reference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9E1464-CBFA-A07E-7345-5EA2804743EA}"/>
              </a:ext>
            </a:extLst>
          </p:cNvPr>
          <p:cNvSpPr txBox="1"/>
          <p:nvPr/>
        </p:nvSpPr>
        <p:spPr>
          <a:xfrm>
            <a:off x="311149" y="771779"/>
            <a:ext cx="9637781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hlinkClick r:id="rId3"/>
              </a:rPr>
              <a:t>https://medium.com/androiddevelopers/the-android-lifecycle-cheat-sheet-part-iv-49946659b094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hlinkClick r:id="rId4"/>
              </a:rPr>
              <a:t>https://developer.android.com/guide/topics/manifest/activity-element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0655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복습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Android</a:t>
            </a:r>
            <a:r>
              <a:rPr lang="ko-KR" altLang="en-US" sz="1200" dirty="0"/>
              <a:t>에서 여러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사용하는 이유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Ch6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7101C-41C0-3FD9-17A3-F512FEB4621B}"/>
              </a:ext>
            </a:extLst>
          </p:cNvPr>
          <p:cNvSpPr txBox="1"/>
          <p:nvPr/>
        </p:nvSpPr>
        <p:spPr>
          <a:xfrm>
            <a:off x="311149" y="35467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다른 사람이 보낸 </a:t>
            </a:r>
            <a:r>
              <a:rPr lang="en-US" altLang="ko-KR" sz="1200" dirty="0"/>
              <a:t>Extra key </a:t>
            </a:r>
            <a:r>
              <a:rPr lang="ko-KR" altLang="en-US" sz="1200" dirty="0"/>
              <a:t>값을 어떻게 아는가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055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메뉴 </a:t>
            </a:r>
            <a:r>
              <a:rPr lang="en-US" altLang="ko-KR" sz="1500" dirty="0"/>
              <a:t>(Menu)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메뉴의 종류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979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옵션 메뉴 생성 절차</a:t>
            </a:r>
            <a:endParaRPr lang="en-US" altLang="ko-KR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람다식으로 정의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000" dirty="0"/>
              <a:t>- </a:t>
            </a:r>
            <a:r>
              <a:rPr lang="ko-KR" altLang="en-US" sz="1000" dirty="0"/>
              <a:t>나중에 실행될 목적으로 다른 곳에 전달될 수 있는 간결한 코드 블록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20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컨텍스트 메뉴 </a:t>
            </a:r>
            <a:r>
              <a:rPr lang="en-US" altLang="ko-KR" sz="1500" dirty="0"/>
              <a:t>(Context Menu)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람다식으로 정의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000" dirty="0"/>
              <a:t>- </a:t>
            </a:r>
            <a:r>
              <a:rPr lang="ko-KR" altLang="en-US" sz="1000" dirty="0"/>
              <a:t>나중에 실행될 목적으로 다른 곳에 전달될 수 있는 간결한 코드 블록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6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팝업 메뉴 </a:t>
            </a:r>
            <a:r>
              <a:rPr lang="en-US" altLang="ko-KR" sz="1500" dirty="0"/>
              <a:t>(Popup Menu)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람다식으로 정의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000" dirty="0"/>
              <a:t>- </a:t>
            </a:r>
            <a:r>
              <a:rPr lang="ko-KR" altLang="en-US" sz="1000" dirty="0"/>
              <a:t>나중에 실행될 목적으로 다른 곳에 전달될 수 있는 간결한 코드 블록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8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대화 상자 </a:t>
            </a:r>
            <a:r>
              <a:rPr lang="en-US" altLang="ko-KR" sz="1500" dirty="0"/>
              <a:t>(Dialog)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/>
              <a:t>AlertDialog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DatePickerDialog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TimePickerDialog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8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/>
              <a:t>AlertDialog</a:t>
            </a:r>
            <a:endParaRPr lang="en-US" altLang="ko-KR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목록을 사용하는 </a:t>
            </a:r>
            <a:r>
              <a:rPr lang="en-US" altLang="ko-KR" sz="1000" dirty="0" err="1"/>
              <a:t>AlertDialog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EB3BA6-7589-91D6-269D-5F6B37528D62}"/>
              </a:ext>
            </a:extLst>
          </p:cNvPr>
          <p:cNvSpPr txBox="1"/>
          <p:nvPr/>
        </p:nvSpPr>
        <p:spPr>
          <a:xfrm>
            <a:off x="311150" y="2269376"/>
            <a:ext cx="450192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체크 박스와 라디오 버튼이 추가된 </a:t>
            </a:r>
            <a:r>
              <a:rPr lang="en-US" altLang="ko-KR" sz="1000" dirty="0" err="1"/>
              <a:t>AlertDialog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46200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커스텀 대화 상자 </a:t>
            </a:r>
            <a:r>
              <a:rPr lang="en-US" altLang="ko-KR" sz="1500" dirty="0"/>
              <a:t>(Custom Dialog)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/>
              <a:t>adsf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3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281</Words>
  <Application>Microsoft Office PowerPoint</Application>
  <PresentationFormat>와이드스크린</PresentationFormat>
  <Paragraphs>92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Android 학습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학습 보고</dc:title>
  <dc:creator>설 진우(Felix)</dc:creator>
  <cp:lastModifiedBy>설 진우(Felix)</cp:lastModifiedBy>
  <cp:revision>105</cp:revision>
  <dcterms:created xsi:type="dcterms:W3CDTF">2024-04-09T08:20:40Z</dcterms:created>
  <dcterms:modified xsi:type="dcterms:W3CDTF">2024-05-14T03:36:06Z</dcterms:modified>
</cp:coreProperties>
</file>