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9" r:id="rId4"/>
    <p:sldId id="311" r:id="rId5"/>
    <p:sldId id="262" r:id="rId6"/>
    <p:sldId id="312" r:id="rId7"/>
    <p:sldId id="313" r:id="rId8"/>
    <p:sldId id="314" r:id="rId9"/>
    <p:sldId id="29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C706BD-BAE0-4E7E-9405-1606404A2B96}">
  <a:tblStyle styleId="{B2C706BD-BAE0-4E7E-9405-1606404A2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12EC06-3A11-42FC-97F4-9420AC14F1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F08632-0E0F-4C9F-98FA-C3936F122E4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>
          <a:extLst>
            <a:ext uri="{FF2B5EF4-FFF2-40B4-BE49-F238E27FC236}">
              <a16:creationId xmlns:a16="http://schemas.microsoft.com/office/drawing/2014/main" id="{5BC792DB-3280-79E3-B0CA-CDD84B30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4072739ea5_12_0:notes">
            <a:extLst>
              <a:ext uri="{FF2B5EF4-FFF2-40B4-BE49-F238E27FC236}">
                <a16:creationId xmlns:a16="http://schemas.microsoft.com/office/drawing/2014/main" id="{FED84516-308C-301B-7003-1171731A8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4072739ea5_12_0:notes">
            <a:extLst>
              <a:ext uri="{FF2B5EF4-FFF2-40B4-BE49-F238E27FC236}">
                <a16:creationId xmlns:a16="http://schemas.microsoft.com/office/drawing/2014/main" id="{6599BA1C-7DBB-0657-23DE-74F5CEEEC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5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B4CF322-8394-817F-009F-C26DC000F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dda1946d_6_257:notes">
            <a:extLst>
              <a:ext uri="{FF2B5EF4-FFF2-40B4-BE49-F238E27FC236}">
                <a16:creationId xmlns:a16="http://schemas.microsoft.com/office/drawing/2014/main" id="{C51B5317-3973-2470-949B-8CA5F5E0D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54dda1946d_6_257:notes">
            <a:extLst>
              <a:ext uri="{FF2B5EF4-FFF2-40B4-BE49-F238E27FC236}">
                <a16:creationId xmlns:a16="http://schemas.microsoft.com/office/drawing/2014/main" id="{EF6CEC14-147F-CC01-C70F-223BDC2B4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930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>
          <a:extLst>
            <a:ext uri="{FF2B5EF4-FFF2-40B4-BE49-F238E27FC236}">
              <a16:creationId xmlns:a16="http://schemas.microsoft.com/office/drawing/2014/main" id="{BA04892C-47FA-252F-844F-822A59EA9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54dda1946d_6_322:notes">
            <a:extLst>
              <a:ext uri="{FF2B5EF4-FFF2-40B4-BE49-F238E27FC236}">
                <a16:creationId xmlns:a16="http://schemas.microsoft.com/office/drawing/2014/main" id="{1D48B1EA-B6D9-F801-7FC3-F4EAB22CFA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54dda1946d_6_322:notes">
            <a:extLst>
              <a:ext uri="{FF2B5EF4-FFF2-40B4-BE49-F238E27FC236}">
                <a16:creationId xmlns:a16="http://schemas.microsoft.com/office/drawing/2014/main" id="{CD1038C4-CA7F-6EBF-71ED-12C0CDA13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32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>
          <a:extLst>
            <a:ext uri="{FF2B5EF4-FFF2-40B4-BE49-F238E27FC236}">
              <a16:creationId xmlns:a16="http://schemas.microsoft.com/office/drawing/2014/main" id="{D6473213-3EE3-F043-E620-E32E52FD8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4072739ea5_12_0:notes">
            <a:extLst>
              <a:ext uri="{FF2B5EF4-FFF2-40B4-BE49-F238E27FC236}">
                <a16:creationId xmlns:a16="http://schemas.microsoft.com/office/drawing/2014/main" id="{8175AECC-72DB-AE81-144C-B7F6E4D033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4072739ea5_12_0:notes">
            <a:extLst>
              <a:ext uri="{FF2B5EF4-FFF2-40B4-BE49-F238E27FC236}">
                <a16:creationId xmlns:a16="http://schemas.microsoft.com/office/drawing/2014/main" id="{F9F3D3D7-D0D5-7233-1F5F-40AC885A7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09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2" name="Google Shape;4002;g281af922031_0_37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3" name="Google Shape;4003;g281af922031_0_37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40824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172400"/>
            <a:ext cx="215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" name="Google Shape;20;p4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4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3" name="Google Shape;23;p4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4" name="Google Shape;24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00273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906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subTitle" idx="1"/>
          </p:nvPr>
        </p:nvSpPr>
        <p:spPr>
          <a:xfrm>
            <a:off x="720000" y="1788450"/>
            <a:ext cx="36906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 txBox="1">
            <a:spLocks noGrp="1"/>
          </p:cNvSpPr>
          <p:nvPr>
            <p:ph type="title"/>
          </p:nvPr>
        </p:nvSpPr>
        <p:spPr>
          <a:xfrm>
            <a:off x="713213" y="533575"/>
            <a:ext cx="3408600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"/>
          <p:cNvSpPr txBox="1">
            <a:spLocks noGrp="1"/>
          </p:cNvSpPr>
          <p:nvPr>
            <p:ph type="subTitle" idx="1"/>
          </p:nvPr>
        </p:nvSpPr>
        <p:spPr>
          <a:xfrm>
            <a:off x="713213" y="1545125"/>
            <a:ext cx="34086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22"/>
          <p:cNvSpPr txBox="1">
            <a:spLocks noGrp="1"/>
          </p:cNvSpPr>
          <p:nvPr>
            <p:ph type="subTitle" idx="1"/>
          </p:nvPr>
        </p:nvSpPr>
        <p:spPr>
          <a:xfrm>
            <a:off x="1257600" y="1231575"/>
            <a:ext cx="6628800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25"/>
          <p:cNvSpPr txBox="1">
            <a:spLocks noGrp="1"/>
          </p:cNvSpPr>
          <p:nvPr>
            <p:ph type="subTitle" idx="1"/>
          </p:nvPr>
        </p:nvSpPr>
        <p:spPr>
          <a:xfrm>
            <a:off x="4712634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5"/>
          <p:cNvSpPr txBox="1">
            <a:spLocks noGrp="1"/>
          </p:cNvSpPr>
          <p:nvPr>
            <p:ph type="subTitle" idx="2"/>
          </p:nvPr>
        </p:nvSpPr>
        <p:spPr>
          <a:xfrm>
            <a:off x="1094463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25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2" name="Google Shape;1552;p25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553" name="Google Shape;1553;p25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25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1556" name="Google Shape;1556;p25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1557" name="Google Shape;1557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25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1571" name="Google Shape;1571;p25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3" name="Google Shape;1583;p25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1584" name="Google Shape;1584;p25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7" name="Google Shape;1597;p25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1598" name="Google Shape;1598;p25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25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1612" name="Google Shape;1612;p25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8" name="Google Shape;1618;p25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1619" name="Google Shape;1619;p25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5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1626" name="Google Shape;1626;p25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5" name="Google Shape;1635;p25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636" name="Google Shape;1636;p25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1" name="Google Shape;1641;p25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642" name="Google Shape;1642;p25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9" name="Google Shape;1649;p25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650" name="Google Shape;1650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1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4" name="Google Shape;2044;p31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45" name="Google Shape;2045;p31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31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048" name="Google Shape;2048;p31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049" name="Google Shape;2049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31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2063" name="Google Shape;2063;p31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31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2076" name="Google Shape;2076;p31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9" name="Google Shape;2089;p31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2090" name="Google Shape;2090;p31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1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2104" name="Google Shape;2104;p31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1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2111" name="Google Shape;2111;p31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31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2118" name="Google Shape;2118;p31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31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2128" name="Google Shape;2128;p31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3" name="Google Shape;2133;p31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2134" name="Google Shape;2134;p31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31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2142" name="Google Shape;2142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8" name="Google Shape;2158;p32"/>
          <p:cNvGrpSpPr/>
          <p:nvPr/>
        </p:nvGrpSpPr>
        <p:grpSpPr>
          <a:xfrm>
            <a:off x="3424999" y="1667022"/>
            <a:ext cx="4280167" cy="2557600"/>
            <a:chOff x="3424999" y="1667022"/>
            <a:chExt cx="4280167" cy="2557600"/>
          </a:xfrm>
        </p:grpSpPr>
        <p:sp>
          <p:nvSpPr>
            <p:cNvPr id="2159" name="Google Shape;2159;p32"/>
            <p:cNvSpPr/>
            <p:nvPr/>
          </p:nvSpPr>
          <p:spPr>
            <a:xfrm rot="-2050201" flipH="1">
              <a:off x="3701261" y="3083747"/>
              <a:ext cx="430936" cy="111619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7274235" y="1667022"/>
              <a:ext cx="430932" cy="1116188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32"/>
          <p:cNvGrpSpPr/>
          <p:nvPr/>
        </p:nvGrpSpPr>
        <p:grpSpPr>
          <a:xfrm>
            <a:off x="4117653" y="2235088"/>
            <a:ext cx="4294422" cy="2596254"/>
            <a:chOff x="4117653" y="2235088"/>
            <a:chExt cx="4294422" cy="2596254"/>
          </a:xfrm>
        </p:grpSpPr>
        <p:grpSp>
          <p:nvGrpSpPr>
            <p:cNvPr id="2162" name="Google Shape;2162;p32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163" name="Google Shape;2163;p32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2" name="Google Shape;2172;p32"/>
            <p:cNvGrpSpPr/>
            <p:nvPr/>
          </p:nvGrpSpPr>
          <p:grpSpPr>
            <a:xfrm rot="5400000" flipH="1">
              <a:off x="6815691" y="3224066"/>
              <a:ext cx="2585362" cy="607406"/>
              <a:chOff x="4972650" y="1317400"/>
              <a:chExt cx="1151250" cy="270475"/>
            </a:xfrm>
          </p:grpSpPr>
          <p:sp>
            <p:nvSpPr>
              <p:cNvPr id="2173" name="Google Shape;2173;p32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2"/>
            <p:cNvGrpSpPr/>
            <p:nvPr/>
          </p:nvGrpSpPr>
          <p:grpSpPr>
            <a:xfrm rot="-5400000" flipH="1">
              <a:off x="6363869" y="3379637"/>
              <a:ext cx="2357199" cy="524427"/>
              <a:chOff x="6959925" y="2252125"/>
              <a:chExt cx="1049650" cy="233525"/>
            </a:xfrm>
          </p:grpSpPr>
          <p:sp>
            <p:nvSpPr>
              <p:cNvPr id="2187" name="Google Shape;2187;p32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6" name="Google Shape;2196;p32"/>
            <p:cNvGrpSpPr/>
            <p:nvPr/>
          </p:nvGrpSpPr>
          <p:grpSpPr>
            <a:xfrm rot="-5400000">
              <a:off x="5076208" y="2655923"/>
              <a:ext cx="543920" cy="2461031"/>
              <a:chOff x="3416200" y="1908925"/>
              <a:chExt cx="291975" cy="1321075"/>
            </a:xfrm>
          </p:grpSpPr>
          <p:sp>
            <p:nvSpPr>
              <p:cNvPr id="2197" name="Google Shape;2197;p3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4319155" y="3066226"/>
              <a:ext cx="2058020" cy="548240"/>
              <a:chOff x="6959925" y="3849675"/>
              <a:chExt cx="918800" cy="244750"/>
            </a:xfrm>
          </p:grpSpPr>
          <p:sp>
            <p:nvSpPr>
              <p:cNvPr id="2211" name="Google Shape;2211;p3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2"/>
            <p:cNvGrpSpPr/>
            <p:nvPr/>
          </p:nvGrpSpPr>
          <p:grpSpPr>
            <a:xfrm>
              <a:off x="4225796" y="4158404"/>
              <a:ext cx="2244746" cy="660292"/>
              <a:chOff x="5131550" y="1719550"/>
              <a:chExt cx="999575" cy="294025"/>
            </a:xfrm>
          </p:grpSpPr>
          <p:sp>
            <p:nvSpPr>
              <p:cNvPr id="2221" name="Google Shape;2221;p3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>
              <a:off x="4193859" y="2777533"/>
              <a:ext cx="2013326" cy="288685"/>
              <a:chOff x="6919063" y="1049075"/>
              <a:chExt cx="896525" cy="128550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pta Slab Medium"/>
              <a:buNone/>
              <a:defRPr sz="3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68" r:id="rId6"/>
    <p:sldLayoutId id="2147483671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6"/>
          <p:cNvSpPr/>
          <p:nvPr/>
        </p:nvSpPr>
        <p:spPr>
          <a:xfrm>
            <a:off x="3600450" y="4737950"/>
            <a:ext cx="497439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6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40824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E-Library Semantic Search</a:t>
            </a:r>
            <a:endParaRPr sz="4400" dirty="0"/>
          </a:p>
        </p:txBody>
      </p:sp>
      <p:grpSp>
        <p:nvGrpSpPr>
          <p:cNvPr id="2247" name="Google Shape;2247;p36"/>
          <p:cNvGrpSpPr/>
          <p:nvPr/>
        </p:nvGrpSpPr>
        <p:grpSpPr>
          <a:xfrm>
            <a:off x="3283374" y="2710973"/>
            <a:ext cx="3193080" cy="2112457"/>
            <a:chOff x="3283374" y="2710973"/>
            <a:chExt cx="3193080" cy="2112457"/>
          </a:xfrm>
        </p:grpSpPr>
        <p:sp>
          <p:nvSpPr>
            <p:cNvPr id="2248" name="Google Shape;2248;p36"/>
            <p:cNvSpPr/>
            <p:nvPr/>
          </p:nvSpPr>
          <p:spPr>
            <a:xfrm rot="-1302658" flipH="1">
              <a:off x="3474549" y="3597596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9" name="Google Shape;2249;p36"/>
            <p:cNvGrpSpPr/>
            <p:nvPr/>
          </p:nvGrpSpPr>
          <p:grpSpPr>
            <a:xfrm>
              <a:off x="4021025" y="3555716"/>
              <a:ext cx="2244746" cy="660292"/>
              <a:chOff x="5131550" y="1719550"/>
              <a:chExt cx="999575" cy="294025"/>
            </a:xfrm>
          </p:grpSpPr>
          <p:sp>
            <p:nvSpPr>
              <p:cNvPr id="2250" name="Google Shape;2250;p36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6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6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6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6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36"/>
            <p:cNvGrpSpPr/>
            <p:nvPr/>
          </p:nvGrpSpPr>
          <p:grpSpPr>
            <a:xfrm>
              <a:off x="3956105" y="2710973"/>
              <a:ext cx="2520349" cy="297780"/>
              <a:chOff x="4976850" y="2145250"/>
              <a:chExt cx="1122300" cy="132600"/>
            </a:xfrm>
          </p:grpSpPr>
          <p:sp>
            <p:nvSpPr>
              <p:cNvPr id="2256" name="Google Shape;2256;p36"/>
              <p:cNvSpPr/>
              <p:nvPr/>
            </p:nvSpPr>
            <p:spPr>
              <a:xfrm>
                <a:off x="4976850" y="2145250"/>
                <a:ext cx="112230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44892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44891" y="5304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6"/>
              <p:cNvSpPr/>
              <p:nvPr/>
            </p:nvSpPr>
            <p:spPr>
              <a:xfrm>
                <a:off x="5023350" y="2145250"/>
                <a:ext cx="7865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3146" y="5304"/>
                    </a:lnTo>
                    <a:lnTo>
                      <a:pt x="3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6"/>
              <p:cNvSpPr/>
              <p:nvPr/>
            </p:nvSpPr>
            <p:spPr>
              <a:xfrm>
                <a:off x="50383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7" y="5281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6"/>
              <p:cNvSpPr/>
              <p:nvPr/>
            </p:nvSpPr>
            <p:spPr>
              <a:xfrm>
                <a:off x="51821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6"/>
              <p:cNvSpPr/>
              <p:nvPr/>
            </p:nvSpPr>
            <p:spPr>
              <a:xfrm>
                <a:off x="5325950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1" y="1"/>
                    </a:moveTo>
                    <a:lnTo>
                      <a:pt x="1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6"/>
              <p:cNvSpPr/>
              <p:nvPr/>
            </p:nvSpPr>
            <p:spPr>
              <a:xfrm>
                <a:off x="5118300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1" y="0"/>
                    </a:moveTo>
                    <a:cubicBezTo>
                      <a:pt x="610" y="0"/>
                      <a:pt x="559" y="8"/>
                      <a:pt x="510" y="26"/>
                    </a:cubicBezTo>
                    <a:cubicBezTo>
                      <a:pt x="419" y="59"/>
                      <a:pt x="336" y="110"/>
                      <a:pt x="264" y="172"/>
                    </a:cubicBezTo>
                    <a:cubicBezTo>
                      <a:pt x="96" y="320"/>
                      <a:pt x="1" y="539"/>
                      <a:pt x="76" y="770"/>
                    </a:cubicBezTo>
                    <a:cubicBezTo>
                      <a:pt x="147" y="990"/>
                      <a:pt x="371" y="1081"/>
                      <a:pt x="585" y="1116"/>
                    </a:cubicBezTo>
                    <a:cubicBezTo>
                      <a:pt x="613" y="1121"/>
                      <a:pt x="642" y="1123"/>
                      <a:pt x="670" y="1123"/>
                    </a:cubicBezTo>
                    <a:cubicBezTo>
                      <a:pt x="992" y="1123"/>
                      <a:pt x="1305" y="840"/>
                      <a:pt x="1253" y="499"/>
                    </a:cubicBezTo>
                    <a:cubicBezTo>
                      <a:pt x="1213" y="237"/>
                      <a:pt x="935" y="0"/>
                      <a:pt x="661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19" y="1668"/>
                      <a:pt x="336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7" y="2600"/>
                      <a:pt x="370" y="2691"/>
                      <a:pt x="584" y="2726"/>
                    </a:cubicBezTo>
                    <a:cubicBezTo>
                      <a:pt x="612" y="2730"/>
                      <a:pt x="640" y="2732"/>
                      <a:pt x="669" y="2732"/>
                    </a:cubicBezTo>
                    <a:cubicBezTo>
                      <a:pt x="991" y="2732"/>
                      <a:pt x="1305" y="2450"/>
                      <a:pt x="1252" y="2110"/>
                    </a:cubicBezTo>
                    <a:cubicBezTo>
                      <a:pt x="1212" y="1847"/>
                      <a:pt x="933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19" y="3277"/>
                      <a:pt x="336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7" y="4208"/>
                      <a:pt x="370" y="4299"/>
                      <a:pt x="584" y="4334"/>
                    </a:cubicBezTo>
                    <a:cubicBezTo>
                      <a:pt x="612" y="4339"/>
                      <a:pt x="640" y="4341"/>
                      <a:pt x="669" y="4341"/>
                    </a:cubicBezTo>
                    <a:cubicBezTo>
                      <a:pt x="991" y="4341"/>
                      <a:pt x="1305" y="4059"/>
                      <a:pt x="1252" y="3717"/>
                    </a:cubicBezTo>
                    <a:cubicBezTo>
                      <a:pt x="1212" y="3455"/>
                      <a:pt x="933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6"/>
              <p:cNvSpPr/>
              <p:nvPr/>
            </p:nvSpPr>
            <p:spPr>
              <a:xfrm>
                <a:off x="6049125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0" y="0"/>
                    </a:moveTo>
                    <a:cubicBezTo>
                      <a:pt x="609" y="0"/>
                      <a:pt x="558" y="8"/>
                      <a:pt x="509" y="26"/>
                    </a:cubicBezTo>
                    <a:cubicBezTo>
                      <a:pt x="421" y="59"/>
                      <a:pt x="335" y="110"/>
                      <a:pt x="263" y="172"/>
                    </a:cubicBezTo>
                    <a:cubicBezTo>
                      <a:pt x="95" y="320"/>
                      <a:pt x="0" y="539"/>
                      <a:pt x="75" y="770"/>
                    </a:cubicBezTo>
                    <a:cubicBezTo>
                      <a:pt x="146" y="990"/>
                      <a:pt x="370" y="1081"/>
                      <a:pt x="584" y="1116"/>
                    </a:cubicBezTo>
                    <a:cubicBezTo>
                      <a:pt x="612" y="1121"/>
                      <a:pt x="641" y="1123"/>
                      <a:pt x="669" y="1123"/>
                    </a:cubicBezTo>
                    <a:cubicBezTo>
                      <a:pt x="991" y="1123"/>
                      <a:pt x="1304" y="840"/>
                      <a:pt x="1252" y="499"/>
                    </a:cubicBezTo>
                    <a:cubicBezTo>
                      <a:pt x="1212" y="237"/>
                      <a:pt x="934" y="0"/>
                      <a:pt x="660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21" y="1668"/>
                      <a:pt x="335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8" y="2600"/>
                      <a:pt x="370" y="2691"/>
                      <a:pt x="584" y="2726"/>
                    </a:cubicBezTo>
                    <a:cubicBezTo>
                      <a:pt x="612" y="2730"/>
                      <a:pt x="641" y="2732"/>
                      <a:pt x="669" y="2732"/>
                    </a:cubicBezTo>
                    <a:cubicBezTo>
                      <a:pt x="992" y="2732"/>
                      <a:pt x="1305" y="2450"/>
                      <a:pt x="1252" y="2110"/>
                    </a:cubicBezTo>
                    <a:cubicBezTo>
                      <a:pt x="1212" y="1847"/>
                      <a:pt x="934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21" y="3277"/>
                      <a:pt x="335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8" y="4208"/>
                      <a:pt x="370" y="4299"/>
                      <a:pt x="584" y="4334"/>
                    </a:cubicBezTo>
                    <a:cubicBezTo>
                      <a:pt x="612" y="4339"/>
                      <a:pt x="641" y="4341"/>
                      <a:pt x="669" y="4341"/>
                    </a:cubicBezTo>
                    <a:cubicBezTo>
                      <a:pt x="992" y="4341"/>
                      <a:pt x="1305" y="4059"/>
                      <a:pt x="1252" y="3717"/>
                    </a:cubicBezTo>
                    <a:cubicBezTo>
                      <a:pt x="1212" y="3455"/>
                      <a:pt x="934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6"/>
              <p:cNvSpPr/>
              <p:nvPr/>
            </p:nvSpPr>
            <p:spPr>
              <a:xfrm>
                <a:off x="5372050" y="2171075"/>
                <a:ext cx="657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288" h="3240" extrusionOk="0">
                    <a:moveTo>
                      <a:pt x="103" y="0"/>
                    </a:moveTo>
                    <a:cubicBezTo>
                      <a:pt x="103" y="58"/>
                      <a:pt x="58" y="104"/>
                      <a:pt x="0" y="104"/>
                    </a:cubicBezTo>
                    <a:lnTo>
                      <a:pt x="0" y="3137"/>
                    </a:lnTo>
                    <a:cubicBezTo>
                      <a:pt x="58" y="3137"/>
                      <a:pt x="103" y="3182"/>
                      <a:pt x="103" y="3240"/>
                    </a:cubicBezTo>
                    <a:lnTo>
                      <a:pt x="26185" y="3240"/>
                    </a:lnTo>
                    <a:cubicBezTo>
                      <a:pt x="26185" y="3182"/>
                      <a:pt x="26232" y="3137"/>
                      <a:pt x="26287" y="3137"/>
                    </a:cubicBezTo>
                    <a:lnTo>
                      <a:pt x="26287" y="104"/>
                    </a:lnTo>
                    <a:cubicBezTo>
                      <a:pt x="26231" y="104"/>
                      <a:pt x="26184" y="57"/>
                      <a:pt x="26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6"/>
              <p:cNvSpPr/>
              <p:nvPr/>
            </p:nvSpPr>
            <p:spPr>
              <a:xfrm>
                <a:off x="5419775" y="2183275"/>
                <a:ext cx="56960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2784" h="2240" extrusionOk="0">
                    <a:moveTo>
                      <a:pt x="21071" y="144"/>
                    </a:moveTo>
                    <a:cubicBezTo>
                      <a:pt x="21440" y="144"/>
                      <a:pt x="21926" y="159"/>
                      <a:pt x="22360" y="224"/>
                    </a:cubicBezTo>
                    <a:cubicBezTo>
                      <a:pt x="22384" y="330"/>
                      <a:pt x="22400" y="440"/>
                      <a:pt x="22416" y="545"/>
                    </a:cubicBezTo>
                    <a:cubicBezTo>
                      <a:pt x="22439" y="695"/>
                      <a:pt x="22463" y="850"/>
                      <a:pt x="22505" y="1003"/>
                    </a:cubicBezTo>
                    <a:cubicBezTo>
                      <a:pt x="22563" y="1221"/>
                      <a:pt x="22665" y="1743"/>
                      <a:pt x="22336" y="1888"/>
                    </a:cubicBezTo>
                    <a:cubicBezTo>
                      <a:pt x="22233" y="1933"/>
                      <a:pt x="22119" y="1946"/>
                      <a:pt x="22001" y="1946"/>
                    </a:cubicBezTo>
                    <a:cubicBezTo>
                      <a:pt x="21923" y="1946"/>
                      <a:pt x="21844" y="1940"/>
                      <a:pt x="21766" y="1935"/>
                    </a:cubicBezTo>
                    <a:lnTo>
                      <a:pt x="21703" y="1930"/>
                    </a:lnTo>
                    <a:cubicBezTo>
                      <a:pt x="21576" y="1922"/>
                      <a:pt x="21451" y="1919"/>
                      <a:pt x="21326" y="1919"/>
                    </a:cubicBezTo>
                    <a:cubicBezTo>
                      <a:pt x="21172" y="1919"/>
                      <a:pt x="21018" y="1924"/>
                      <a:pt x="20858" y="1927"/>
                    </a:cubicBezTo>
                    <a:lnTo>
                      <a:pt x="20731" y="1929"/>
                    </a:lnTo>
                    <a:cubicBezTo>
                      <a:pt x="20526" y="1935"/>
                      <a:pt x="20318" y="1940"/>
                      <a:pt x="20113" y="1945"/>
                    </a:cubicBezTo>
                    <a:cubicBezTo>
                      <a:pt x="19564" y="1960"/>
                      <a:pt x="19002" y="1975"/>
                      <a:pt x="18440" y="1975"/>
                    </a:cubicBezTo>
                    <a:cubicBezTo>
                      <a:pt x="18216" y="1975"/>
                      <a:pt x="17992" y="1973"/>
                      <a:pt x="17768" y="1967"/>
                    </a:cubicBezTo>
                    <a:cubicBezTo>
                      <a:pt x="16446" y="1934"/>
                      <a:pt x="15104" y="1926"/>
                      <a:pt x="13805" y="1919"/>
                    </a:cubicBezTo>
                    <a:cubicBezTo>
                      <a:pt x="12447" y="1911"/>
                      <a:pt x="11045" y="1903"/>
                      <a:pt x="9666" y="1865"/>
                    </a:cubicBezTo>
                    <a:cubicBezTo>
                      <a:pt x="9285" y="1855"/>
                      <a:pt x="8901" y="1850"/>
                      <a:pt x="8518" y="1850"/>
                    </a:cubicBezTo>
                    <a:cubicBezTo>
                      <a:pt x="7089" y="1850"/>
                      <a:pt x="5656" y="1914"/>
                      <a:pt x="4292" y="1982"/>
                    </a:cubicBezTo>
                    <a:cubicBezTo>
                      <a:pt x="4044" y="1994"/>
                      <a:pt x="3786" y="2010"/>
                      <a:pt x="3525" y="2028"/>
                    </a:cubicBezTo>
                    <a:cubicBezTo>
                      <a:pt x="2958" y="2064"/>
                      <a:pt x="2381" y="2101"/>
                      <a:pt x="1817" y="2101"/>
                    </a:cubicBezTo>
                    <a:cubicBezTo>
                      <a:pt x="1326" y="2101"/>
                      <a:pt x="845" y="2073"/>
                      <a:pt x="390" y="1991"/>
                    </a:cubicBezTo>
                    <a:cubicBezTo>
                      <a:pt x="158" y="1950"/>
                      <a:pt x="157" y="1842"/>
                      <a:pt x="174" y="1581"/>
                    </a:cubicBezTo>
                    <a:cubicBezTo>
                      <a:pt x="176" y="1552"/>
                      <a:pt x="178" y="1522"/>
                      <a:pt x="179" y="1493"/>
                    </a:cubicBezTo>
                    <a:cubicBezTo>
                      <a:pt x="187" y="1341"/>
                      <a:pt x="201" y="1186"/>
                      <a:pt x="216" y="1035"/>
                    </a:cubicBezTo>
                    <a:cubicBezTo>
                      <a:pt x="237" y="805"/>
                      <a:pt x="260" y="567"/>
                      <a:pt x="258" y="335"/>
                    </a:cubicBezTo>
                    <a:lnTo>
                      <a:pt x="258" y="335"/>
                    </a:lnTo>
                    <a:cubicBezTo>
                      <a:pt x="396" y="340"/>
                      <a:pt x="527" y="343"/>
                      <a:pt x="653" y="343"/>
                    </a:cubicBezTo>
                    <a:cubicBezTo>
                      <a:pt x="1053" y="343"/>
                      <a:pt x="1400" y="318"/>
                      <a:pt x="1738" y="294"/>
                    </a:cubicBezTo>
                    <a:cubicBezTo>
                      <a:pt x="1836" y="288"/>
                      <a:pt x="1933" y="281"/>
                      <a:pt x="2032" y="275"/>
                    </a:cubicBezTo>
                    <a:cubicBezTo>
                      <a:pt x="2189" y="265"/>
                      <a:pt x="2346" y="261"/>
                      <a:pt x="2503" y="261"/>
                    </a:cubicBezTo>
                    <a:cubicBezTo>
                      <a:pt x="2851" y="261"/>
                      <a:pt x="3199" y="281"/>
                      <a:pt x="3539" y="301"/>
                    </a:cubicBezTo>
                    <a:cubicBezTo>
                      <a:pt x="3768" y="314"/>
                      <a:pt x="3998" y="328"/>
                      <a:pt x="4228" y="336"/>
                    </a:cubicBezTo>
                    <a:cubicBezTo>
                      <a:pt x="4514" y="345"/>
                      <a:pt x="4801" y="349"/>
                      <a:pt x="5088" y="349"/>
                    </a:cubicBezTo>
                    <a:cubicBezTo>
                      <a:pt x="5862" y="349"/>
                      <a:pt x="6638" y="320"/>
                      <a:pt x="7395" y="293"/>
                    </a:cubicBezTo>
                    <a:cubicBezTo>
                      <a:pt x="8155" y="266"/>
                      <a:pt x="8934" y="238"/>
                      <a:pt x="9709" y="238"/>
                    </a:cubicBezTo>
                    <a:cubicBezTo>
                      <a:pt x="9934" y="238"/>
                      <a:pt x="10159" y="240"/>
                      <a:pt x="10383" y="246"/>
                    </a:cubicBezTo>
                    <a:cubicBezTo>
                      <a:pt x="10742" y="255"/>
                      <a:pt x="11102" y="265"/>
                      <a:pt x="11461" y="276"/>
                    </a:cubicBezTo>
                    <a:cubicBezTo>
                      <a:pt x="12617" y="308"/>
                      <a:pt x="13796" y="341"/>
                      <a:pt x="14978" y="341"/>
                    </a:cubicBezTo>
                    <a:cubicBezTo>
                      <a:pt x="15796" y="341"/>
                      <a:pt x="16615" y="325"/>
                      <a:pt x="17429" y="282"/>
                    </a:cubicBezTo>
                    <a:cubicBezTo>
                      <a:pt x="18580" y="221"/>
                      <a:pt x="19770" y="158"/>
                      <a:pt x="20955" y="144"/>
                    </a:cubicBezTo>
                    <a:cubicBezTo>
                      <a:pt x="20992" y="144"/>
                      <a:pt x="21031" y="144"/>
                      <a:pt x="21071" y="144"/>
                    </a:cubicBezTo>
                    <a:close/>
                    <a:moveTo>
                      <a:pt x="21117" y="1"/>
                    </a:moveTo>
                    <a:cubicBezTo>
                      <a:pt x="21060" y="1"/>
                      <a:pt x="21006" y="1"/>
                      <a:pt x="20955" y="2"/>
                    </a:cubicBezTo>
                    <a:cubicBezTo>
                      <a:pt x="19767" y="15"/>
                      <a:pt x="18576" y="78"/>
                      <a:pt x="17424" y="139"/>
                    </a:cubicBezTo>
                    <a:cubicBezTo>
                      <a:pt x="16608" y="182"/>
                      <a:pt x="15788" y="198"/>
                      <a:pt x="14968" y="198"/>
                    </a:cubicBezTo>
                    <a:cubicBezTo>
                      <a:pt x="13792" y="198"/>
                      <a:pt x="12618" y="165"/>
                      <a:pt x="11468" y="132"/>
                    </a:cubicBezTo>
                    <a:cubicBezTo>
                      <a:pt x="11108" y="123"/>
                      <a:pt x="10749" y="112"/>
                      <a:pt x="10388" y="104"/>
                    </a:cubicBezTo>
                    <a:cubicBezTo>
                      <a:pt x="10158" y="98"/>
                      <a:pt x="9927" y="95"/>
                      <a:pt x="9696" y="95"/>
                    </a:cubicBezTo>
                    <a:cubicBezTo>
                      <a:pt x="8923" y="95"/>
                      <a:pt x="8148" y="124"/>
                      <a:pt x="7392" y="152"/>
                    </a:cubicBezTo>
                    <a:cubicBezTo>
                      <a:pt x="6638" y="180"/>
                      <a:pt x="5866" y="208"/>
                      <a:pt x="5096" y="208"/>
                    </a:cubicBezTo>
                    <a:cubicBezTo>
                      <a:pt x="4808" y="208"/>
                      <a:pt x="4520" y="204"/>
                      <a:pt x="4234" y="194"/>
                    </a:cubicBezTo>
                    <a:cubicBezTo>
                      <a:pt x="4005" y="186"/>
                      <a:pt x="3776" y="173"/>
                      <a:pt x="3548" y="159"/>
                    </a:cubicBezTo>
                    <a:cubicBezTo>
                      <a:pt x="3205" y="139"/>
                      <a:pt x="2852" y="118"/>
                      <a:pt x="2497" y="118"/>
                    </a:cubicBezTo>
                    <a:cubicBezTo>
                      <a:pt x="2340" y="118"/>
                      <a:pt x="2182" y="122"/>
                      <a:pt x="2024" y="132"/>
                    </a:cubicBezTo>
                    <a:cubicBezTo>
                      <a:pt x="1927" y="138"/>
                      <a:pt x="1827" y="146"/>
                      <a:pt x="1729" y="153"/>
                    </a:cubicBezTo>
                    <a:cubicBezTo>
                      <a:pt x="1392" y="177"/>
                      <a:pt x="1045" y="203"/>
                      <a:pt x="647" y="203"/>
                    </a:cubicBezTo>
                    <a:cubicBezTo>
                      <a:pt x="503" y="203"/>
                      <a:pt x="352" y="199"/>
                      <a:pt x="192" y="191"/>
                    </a:cubicBezTo>
                    <a:cubicBezTo>
                      <a:pt x="191" y="191"/>
                      <a:pt x="190" y="191"/>
                      <a:pt x="188" y="191"/>
                    </a:cubicBezTo>
                    <a:cubicBezTo>
                      <a:pt x="170" y="191"/>
                      <a:pt x="152" y="199"/>
                      <a:pt x="140" y="212"/>
                    </a:cubicBezTo>
                    <a:cubicBezTo>
                      <a:pt x="125" y="227"/>
                      <a:pt x="118" y="245"/>
                      <a:pt x="118" y="264"/>
                    </a:cubicBezTo>
                    <a:cubicBezTo>
                      <a:pt x="125" y="512"/>
                      <a:pt x="101" y="772"/>
                      <a:pt x="77" y="1021"/>
                    </a:cubicBezTo>
                    <a:cubicBezTo>
                      <a:pt x="62" y="1174"/>
                      <a:pt x="48" y="1333"/>
                      <a:pt x="39" y="1485"/>
                    </a:cubicBezTo>
                    <a:cubicBezTo>
                      <a:pt x="38" y="1515"/>
                      <a:pt x="35" y="1543"/>
                      <a:pt x="34" y="1571"/>
                    </a:cubicBezTo>
                    <a:cubicBezTo>
                      <a:pt x="18" y="1814"/>
                      <a:pt x="1" y="2062"/>
                      <a:pt x="363" y="2127"/>
                    </a:cubicBezTo>
                    <a:cubicBezTo>
                      <a:pt x="829" y="2211"/>
                      <a:pt x="1317" y="2240"/>
                      <a:pt x="1815" y="2240"/>
                    </a:cubicBezTo>
                    <a:cubicBezTo>
                      <a:pt x="2383" y="2240"/>
                      <a:pt x="2963" y="2202"/>
                      <a:pt x="3532" y="2164"/>
                    </a:cubicBezTo>
                    <a:cubicBezTo>
                      <a:pt x="3792" y="2148"/>
                      <a:pt x="4049" y="2130"/>
                      <a:pt x="4297" y="2119"/>
                    </a:cubicBezTo>
                    <a:cubicBezTo>
                      <a:pt x="5658" y="2051"/>
                      <a:pt x="7089" y="1987"/>
                      <a:pt x="8515" y="1987"/>
                    </a:cubicBezTo>
                    <a:cubicBezTo>
                      <a:pt x="8898" y="1987"/>
                      <a:pt x="9280" y="1992"/>
                      <a:pt x="9661" y="2002"/>
                    </a:cubicBezTo>
                    <a:cubicBezTo>
                      <a:pt x="11041" y="2039"/>
                      <a:pt x="12445" y="2047"/>
                      <a:pt x="13802" y="2054"/>
                    </a:cubicBezTo>
                    <a:cubicBezTo>
                      <a:pt x="15100" y="2061"/>
                      <a:pt x="16442" y="2068"/>
                      <a:pt x="17763" y="2103"/>
                    </a:cubicBezTo>
                    <a:cubicBezTo>
                      <a:pt x="17981" y="2108"/>
                      <a:pt x="18200" y="2110"/>
                      <a:pt x="18419" y="2110"/>
                    </a:cubicBezTo>
                    <a:cubicBezTo>
                      <a:pt x="18989" y="2110"/>
                      <a:pt x="19559" y="2095"/>
                      <a:pt x="20115" y="2081"/>
                    </a:cubicBezTo>
                    <a:cubicBezTo>
                      <a:pt x="20322" y="2076"/>
                      <a:pt x="20528" y="2071"/>
                      <a:pt x="20734" y="2065"/>
                    </a:cubicBezTo>
                    <a:lnTo>
                      <a:pt x="20863" y="2062"/>
                    </a:lnTo>
                    <a:cubicBezTo>
                      <a:pt x="21012" y="2059"/>
                      <a:pt x="21157" y="2055"/>
                      <a:pt x="21300" y="2055"/>
                    </a:cubicBezTo>
                    <a:cubicBezTo>
                      <a:pt x="21432" y="2055"/>
                      <a:pt x="21563" y="2058"/>
                      <a:pt x="21696" y="2066"/>
                    </a:cubicBezTo>
                    <a:lnTo>
                      <a:pt x="21758" y="2069"/>
                    </a:lnTo>
                    <a:cubicBezTo>
                      <a:pt x="21837" y="2075"/>
                      <a:pt x="21920" y="2081"/>
                      <a:pt x="22004" y="2081"/>
                    </a:cubicBezTo>
                    <a:cubicBezTo>
                      <a:pt x="22135" y="2081"/>
                      <a:pt x="22269" y="2066"/>
                      <a:pt x="22392" y="2013"/>
                    </a:cubicBezTo>
                    <a:cubicBezTo>
                      <a:pt x="22693" y="1880"/>
                      <a:pt x="22784" y="1498"/>
                      <a:pt x="22638" y="964"/>
                    </a:cubicBezTo>
                    <a:cubicBezTo>
                      <a:pt x="22600" y="819"/>
                      <a:pt x="22576" y="667"/>
                      <a:pt x="22554" y="522"/>
                    </a:cubicBezTo>
                    <a:cubicBezTo>
                      <a:pt x="22536" y="398"/>
                      <a:pt x="22515" y="269"/>
                      <a:pt x="22485" y="143"/>
                    </a:cubicBezTo>
                    <a:cubicBezTo>
                      <a:pt x="22479" y="116"/>
                      <a:pt x="22457" y="95"/>
                      <a:pt x="22430" y="92"/>
                    </a:cubicBezTo>
                    <a:cubicBezTo>
                      <a:pt x="21993" y="19"/>
                      <a:pt x="21499" y="1"/>
                      <a:pt x="21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36"/>
            <p:cNvGrpSpPr/>
            <p:nvPr/>
          </p:nvGrpSpPr>
          <p:grpSpPr>
            <a:xfrm>
              <a:off x="3850718" y="4216024"/>
              <a:ext cx="2585362" cy="607406"/>
              <a:chOff x="4972650" y="1317400"/>
              <a:chExt cx="1151250" cy="270475"/>
            </a:xfrm>
          </p:grpSpPr>
          <p:sp>
            <p:nvSpPr>
              <p:cNvPr id="2266" name="Google Shape;2266;p36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6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6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6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6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6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6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6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6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6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6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6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6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9" name="Google Shape;2279;p36"/>
            <p:cNvGrpSpPr/>
            <p:nvPr/>
          </p:nvGrpSpPr>
          <p:grpSpPr>
            <a:xfrm rot="5400000">
              <a:off x="4759677" y="2049432"/>
              <a:ext cx="545275" cy="2467372"/>
              <a:chOff x="1325375" y="1908925"/>
              <a:chExt cx="291950" cy="1321075"/>
            </a:xfrm>
          </p:grpSpPr>
          <p:sp>
            <p:nvSpPr>
              <p:cNvPr id="2280" name="Google Shape;2280;p36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6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6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6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6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6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6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6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6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6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6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6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2" name="Google Shape;2292;p36"/>
          <p:cNvGrpSpPr/>
          <p:nvPr/>
        </p:nvGrpSpPr>
        <p:grpSpPr>
          <a:xfrm>
            <a:off x="6619593" y="1918141"/>
            <a:ext cx="1811178" cy="2934780"/>
            <a:chOff x="6619593" y="1918141"/>
            <a:chExt cx="1811178" cy="2934780"/>
          </a:xfrm>
        </p:grpSpPr>
        <p:sp>
          <p:nvSpPr>
            <p:cNvPr id="2293" name="Google Shape;2293;p36"/>
            <p:cNvSpPr/>
            <p:nvPr/>
          </p:nvSpPr>
          <p:spPr>
            <a:xfrm rot="801400">
              <a:off x="7876714" y="195282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4" name="Google Shape;2294;p36"/>
            <p:cNvGrpSpPr/>
            <p:nvPr/>
          </p:nvGrpSpPr>
          <p:grpSpPr>
            <a:xfrm rot="5400000">
              <a:off x="6090604" y="3382381"/>
              <a:ext cx="2357199" cy="524427"/>
              <a:chOff x="6959925" y="2252125"/>
              <a:chExt cx="1049650" cy="233525"/>
            </a:xfrm>
          </p:grpSpPr>
          <p:sp>
            <p:nvSpPr>
              <p:cNvPr id="2295" name="Google Shape;2295;p36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6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6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6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6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6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6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6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6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304;p36"/>
            <p:cNvGrpSpPr/>
            <p:nvPr/>
          </p:nvGrpSpPr>
          <p:grpSpPr>
            <a:xfrm rot="5400000">
              <a:off x="5692147" y="3508434"/>
              <a:ext cx="2242275" cy="387383"/>
              <a:chOff x="5091325" y="2409550"/>
              <a:chExt cx="998475" cy="172500"/>
            </a:xfrm>
          </p:grpSpPr>
          <p:sp>
            <p:nvSpPr>
              <p:cNvPr id="2305" name="Google Shape;2305;p36"/>
              <p:cNvSpPr/>
              <p:nvPr/>
            </p:nvSpPr>
            <p:spPr>
              <a:xfrm>
                <a:off x="5091325" y="2409550"/>
                <a:ext cx="99847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6900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6"/>
                    </a:cubicBezTo>
                    <a:lnTo>
                      <a:pt x="0" y="1028"/>
                    </a:lnTo>
                    <a:cubicBezTo>
                      <a:pt x="0" y="1138"/>
                      <a:pt x="87" y="1224"/>
                      <a:pt x="196" y="1224"/>
                    </a:cubicBezTo>
                    <a:lnTo>
                      <a:pt x="39744" y="1224"/>
                    </a:lnTo>
                    <a:cubicBezTo>
                      <a:pt x="39852" y="1224"/>
                      <a:pt x="39939" y="1138"/>
                      <a:pt x="39939" y="1028"/>
                    </a:cubicBezTo>
                    <a:lnTo>
                      <a:pt x="39939" y="196"/>
                    </a:lnTo>
                    <a:cubicBezTo>
                      <a:pt x="39939" y="89"/>
                      <a:pt x="39852" y="1"/>
                      <a:pt x="39744" y="1"/>
                    </a:cubicBezTo>
                    <a:close/>
                    <a:moveTo>
                      <a:pt x="196" y="5676"/>
                    </a:moveTo>
                    <a:cubicBezTo>
                      <a:pt x="87" y="5676"/>
                      <a:pt x="0" y="5763"/>
                      <a:pt x="0" y="5872"/>
                    </a:cubicBezTo>
                    <a:lnTo>
                      <a:pt x="0" y="6705"/>
                    </a:lnTo>
                    <a:cubicBezTo>
                      <a:pt x="0" y="6813"/>
                      <a:pt x="87" y="6899"/>
                      <a:pt x="196" y="6899"/>
                    </a:cubicBezTo>
                    <a:lnTo>
                      <a:pt x="39744" y="6899"/>
                    </a:lnTo>
                    <a:cubicBezTo>
                      <a:pt x="39852" y="6899"/>
                      <a:pt x="39939" y="6813"/>
                      <a:pt x="39939" y="6705"/>
                    </a:cubicBezTo>
                    <a:lnTo>
                      <a:pt x="39939" y="5872"/>
                    </a:lnTo>
                    <a:cubicBezTo>
                      <a:pt x="39939" y="5763"/>
                      <a:pt x="39852" y="5676"/>
                      <a:pt x="39744" y="56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6"/>
              <p:cNvSpPr/>
              <p:nvPr/>
            </p:nvSpPr>
            <p:spPr>
              <a:xfrm>
                <a:off x="5091325" y="2430375"/>
                <a:ext cx="998475" cy="13085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5234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5"/>
                      <a:pt x="87" y="391"/>
                      <a:pt x="196" y="391"/>
                    </a:cubicBezTo>
                    <a:lnTo>
                      <a:pt x="39744" y="391"/>
                    </a:lnTo>
                    <a:cubicBezTo>
                      <a:pt x="39852" y="391"/>
                      <a:pt x="39939" y="305"/>
                      <a:pt x="39939" y="195"/>
                    </a:cubicBezTo>
                    <a:cubicBezTo>
                      <a:pt x="39939" y="87"/>
                      <a:pt x="39852" y="1"/>
                      <a:pt x="39744" y="1"/>
                    </a:cubicBezTo>
                    <a:close/>
                    <a:moveTo>
                      <a:pt x="196" y="4843"/>
                    </a:moveTo>
                    <a:cubicBezTo>
                      <a:pt x="87" y="4843"/>
                      <a:pt x="0" y="4930"/>
                      <a:pt x="0" y="5039"/>
                    </a:cubicBezTo>
                    <a:cubicBezTo>
                      <a:pt x="0" y="5147"/>
                      <a:pt x="87" y="5233"/>
                      <a:pt x="196" y="5233"/>
                    </a:cubicBezTo>
                    <a:lnTo>
                      <a:pt x="39744" y="5233"/>
                    </a:lnTo>
                    <a:cubicBezTo>
                      <a:pt x="39852" y="5233"/>
                      <a:pt x="39939" y="5147"/>
                      <a:pt x="39939" y="5039"/>
                    </a:cubicBezTo>
                    <a:cubicBezTo>
                      <a:pt x="39939" y="4930"/>
                      <a:pt x="39852" y="4843"/>
                      <a:pt x="39744" y="4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6"/>
              <p:cNvSpPr/>
              <p:nvPr/>
            </p:nvSpPr>
            <p:spPr>
              <a:xfrm>
                <a:off x="5108575" y="2440175"/>
                <a:ext cx="963975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4450" extrusionOk="0">
                    <a:moveTo>
                      <a:pt x="1" y="0"/>
                    </a:moveTo>
                    <a:lnTo>
                      <a:pt x="1" y="4450"/>
                    </a:lnTo>
                    <a:lnTo>
                      <a:pt x="38558" y="4450"/>
                    </a:lnTo>
                    <a:lnTo>
                      <a:pt x="385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6"/>
              <p:cNvSpPr/>
              <p:nvPr/>
            </p:nvSpPr>
            <p:spPr>
              <a:xfrm>
                <a:off x="5108575" y="2457900"/>
                <a:ext cx="963975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3033" extrusionOk="0">
                    <a:moveTo>
                      <a:pt x="1" y="0"/>
                    </a:moveTo>
                    <a:lnTo>
                      <a:pt x="1" y="474"/>
                    </a:lnTo>
                    <a:lnTo>
                      <a:pt x="38558" y="474"/>
                    </a:lnTo>
                    <a:lnTo>
                      <a:pt x="38558" y="0"/>
                    </a:lnTo>
                    <a:close/>
                    <a:moveTo>
                      <a:pt x="1" y="1279"/>
                    </a:moveTo>
                    <a:lnTo>
                      <a:pt x="1" y="1752"/>
                    </a:lnTo>
                    <a:lnTo>
                      <a:pt x="38558" y="1752"/>
                    </a:lnTo>
                    <a:lnTo>
                      <a:pt x="38558" y="1279"/>
                    </a:lnTo>
                    <a:close/>
                    <a:moveTo>
                      <a:pt x="1" y="2558"/>
                    </a:moveTo>
                    <a:lnTo>
                      <a:pt x="1" y="3033"/>
                    </a:lnTo>
                    <a:lnTo>
                      <a:pt x="38558" y="3033"/>
                    </a:lnTo>
                    <a:lnTo>
                      <a:pt x="38558" y="2558"/>
                    </a:ln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9" name="Google Shape;2309;p36"/>
            <p:cNvGrpSpPr/>
            <p:nvPr/>
          </p:nvGrpSpPr>
          <p:grpSpPr>
            <a:xfrm rot="10265910">
              <a:off x="7693356" y="2688019"/>
              <a:ext cx="545367" cy="2135569"/>
              <a:chOff x="1877900" y="2091175"/>
              <a:chExt cx="292000" cy="1143425"/>
            </a:xfrm>
          </p:grpSpPr>
          <p:sp>
            <p:nvSpPr>
              <p:cNvPr id="2310" name="Google Shape;2310;p36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6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6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6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6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6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6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6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6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6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6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6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epta Slab Medium"/>
                <a:ea typeface="Hepta Slab Medium"/>
                <a:cs typeface="Hepta Slab Medium"/>
                <a:sym typeface="Hepta Slab Medium"/>
              </a:rPr>
              <a:t>Team Members</a:t>
            </a:r>
            <a:endParaRPr b="1" dirty="0"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graphicFrame>
        <p:nvGraphicFramePr>
          <p:cNvPr id="2328" name="Google Shape;2328;p37"/>
          <p:cNvGraphicFramePr/>
          <p:nvPr>
            <p:extLst>
              <p:ext uri="{D42A27DB-BD31-4B8C-83A1-F6EECF244321}">
                <p14:modId xmlns:p14="http://schemas.microsoft.com/office/powerpoint/2010/main" val="3871109979"/>
              </p:ext>
            </p:extLst>
          </p:nvPr>
        </p:nvGraphicFramePr>
        <p:xfrm>
          <a:off x="772388" y="1614295"/>
          <a:ext cx="7599225" cy="2657725"/>
        </p:xfrm>
        <a:graphic>
          <a:graphicData uri="http://schemas.openxmlformats.org/drawingml/2006/table">
            <a:tbl>
              <a:tblPr>
                <a:noFill/>
                <a:tableStyleId>{B2C706BD-BAE0-4E7E-9405-1606404A2B96}</a:tableStyleId>
              </a:tblPr>
              <a:tblGrid>
                <a:gridCol w="196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ID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Name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21-01127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Moataz Mohammed </a:t>
                      </a: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Mohammed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50175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21-00937 </a:t>
                      </a:r>
                      <a:b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sym typeface="Arial"/>
                        </a:rPr>
                      </a:b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Mahmoud Nabil Mostafa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14406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21-00907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Mahmoud Ahmed Bahnasawy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21-01299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Mosaab Mohammed Atef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21-01313 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Mostafa Atia Ahmed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675"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2100264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Abdelhameed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Catamaran"/>
                          <a:ea typeface="Arial"/>
                          <a:cs typeface="Arial"/>
                          <a:sym typeface="Arial"/>
                        </a:rPr>
                        <a:t> Mohamed Helmy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1539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39"/>
          <p:cNvSpPr/>
          <p:nvPr/>
        </p:nvSpPr>
        <p:spPr>
          <a:xfrm>
            <a:off x="4334669" y="4737950"/>
            <a:ext cx="485461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39"/>
          <p:cNvSpPr txBox="1">
            <a:spLocks noGrp="1"/>
          </p:cNvSpPr>
          <p:nvPr>
            <p:ph type="title"/>
          </p:nvPr>
        </p:nvSpPr>
        <p:spPr>
          <a:xfrm>
            <a:off x="658318" y="35192"/>
            <a:ext cx="3408600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Overview</a:t>
            </a:r>
            <a:endParaRPr sz="4800" dirty="0"/>
          </a:p>
        </p:txBody>
      </p:sp>
      <p:sp>
        <p:nvSpPr>
          <p:cNvPr id="2354" name="Google Shape;2354;p39"/>
          <p:cNvSpPr txBox="1">
            <a:spLocks noGrp="1"/>
          </p:cNvSpPr>
          <p:nvPr>
            <p:ph type="subTitle" idx="1"/>
          </p:nvPr>
        </p:nvSpPr>
        <p:spPr>
          <a:xfrm>
            <a:off x="446567" y="1332477"/>
            <a:ext cx="375499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dirty="0"/>
              <a:t>Purpose: Models an E-Library system for semantic search and organization.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- Main Classes: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Book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Author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Publisher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Format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Topic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- Key Relationships: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Authorship (Author → Book)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Publication (Book → Publisher)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Formats (Book → Format)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Hierarchical Topics (Topic → Topic)</a:t>
            </a:r>
          </a:p>
        </p:txBody>
      </p:sp>
      <p:grpSp>
        <p:nvGrpSpPr>
          <p:cNvPr id="2355" name="Google Shape;2355;p39"/>
          <p:cNvGrpSpPr/>
          <p:nvPr/>
        </p:nvGrpSpPr>
        <p:grpSpPr>
          <a:xfrm>
            <a:off x="6414918" y="2017691"/>
            <a:ext cx="2536070" cy="2803405"/>
            <a:chOff x="5877974" y="2017691"/>
            <a:chExt cx="2536070" cy="2803405"/>
          </a:xfrm>
        </p:grpSpPr>
        <p:sp>
          <p:nvSpPr>
            <p:cNvPr id="2356" name="Google Shape;2356;p39"/>
            <p:cNvSpPr/>
            <p:nvPr/>
          </p:nvSpPr>
          <p:spPr>
            <a:xfrm rot="801400">
              <a:off x="7673864" y="205237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7" name="Google Shape;2357;p39"/>
            <p:cNvGrpSpPr/>
            <p:nvPr/>
          </p:nvGrpSpPr>
          <p:grpSpPr>
            <a:xfrm rot="5400000">
              <a:off x="6765529" y="3247574"/>
              <a:ext cx="685966" cy="2461077"/>
              <a:chOff x="2412300" y="1908900"/>
              <a:chExt cx="368225" cy="1321100"/>
            </a:xfrm>
          </p:grpSpPr>
          <p:sp>
            <p:nvSpPr>
              <p:cNvPr id="2358" name="Google Shape;2358;p39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9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9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9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9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9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9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9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9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9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9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9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9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39"/>
            <p:cNvGrpSpPr/>
            <p:nvPr/>
          </p:nvGrpSpPr>
          <p:grpSpPr>
            <a:xfrm rot="5400000">
              <a:off x="7067586" y="2788661"/>
              <a:ext cx="328988" cy="2363927"/>
              <a:chOff x="3010050" y="1961050"/>
              <a:chExt cx="176600" cy="1268950"/>
            </a:xfrm>
          </p:grpSpPr>
          <p:sp>
            <p:nvSpPr>
              <p:cNvPr id="2372" name="Google Shape;2372;p39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9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9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9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9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9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9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9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9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9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39"/>
            <p:cNvGrpSpPr/>
            <p:nvPr/>
          </p:nvGrpSpPr>
          <p:grpSpPr>
            <a:xfrm>
              <a:off x="6169905" y="2892751"/>
              <a:ext cx="2058020" cy="548240"/>
              <a:chOff x="6959925" y="3849675"/>
              <a:chExt cx="918800" cy="244750"/>
            </a:xfrm>
          </p:grpSpPr>
          <p:sp>
            <p:nvSpPr>
              <p:cNvPr id="2386" name="Google Shape;2386;p39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9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9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9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9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9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9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9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9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39"/>
            <p:cNvGrpSpPr/>
            <p:nvPr/>
          </p:nvGrpSpPr>
          <p:grpSpPr>
            <a:xfrm>
              <a:off x="6246618" y="3440995"/>
              <a:ext cx="1963384" cy="378392"/>
              <a:chOff x="6962375" y="1840000"/>
              <a:chExt cx="876550" cy="168925"/>
            </a:xfrm>
          </p:grpSpPr>
          <p:sp>
            <p:nvSpPr>
              <p:cNvPr id="2396" name="Google Shape;2396;p39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9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9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9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9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9"/>
          <p:cNvGrpSpPr/>
          <p:nvPr/>
        </p:nvGrpSpPr>
        <p:grpSpPr>
          <a:xfrm>
            <a:off x="4066918" y="1995248"/>
            <a:ext cx="2236221" cy="2825858"/>
            <a:chOff x="3529974" y="1995248"/>
            <a:chExt cx="2236221" cy="2825858"/>
          </a:xfrm>
        </p:grpSpPr>
        <p:sp>
          <p:nvSpPr>
            <p:cNvPr id="2402" name="Google Shape;2402;p39"/>
            <p:cNvSpPr/>
            <p:nvPr/>
          </p:nvSpPr>
          <p:spPr>
            <a:xfrm rot="-1302658" flipH="1">
              <a:off x="3721149" y="3372121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9"/>
            <p:cNvGrpSpPr/>
            <p:nvPr/>
          </p:nvGrpSpPr>
          <p:grpSpPr>
            <a:xfrm rot="5400000">
              <a:off x="4573722" y="3628632"/>
              <a:ext cx="2078795" cy="306152"/>
              <a:chOff x="5178325" y="1049075"/>
              <a:chExt cx="928075" cy="136675"/>
            </a:xfrm>
          </p:grpSpPr>
          <p:sp>
            <p:nvSpPr>
              <p:cNvPr id="2404" name="Google Shape;2404;p39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9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9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9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9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9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39"/>
            <p:cNvGrpSpPr/>
            <p:nvPr/>
          </p:nvGrpSpPr>
          <p:grpSpPr>
            <a:xfrm rot="-10378015">
              <a:off x="4210037" y="2336012"/>
              <a:ext cx="543925" cy="2461053"/>
              <a:chOff x="3416200" y="1908925"/>
              <a:chExt cx="291975" cy="1321075"/>
            </a:xfrm>
          </p:grpSpPr>
          <p:sp>
            <p:nvSpPr>
              <p:cNvPr id="2411" name="Google Shape;2411;p39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9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9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9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9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9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9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9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9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9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9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9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9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9"/>
            <p:cNvGrpSpPr/>
            <p:nvPr/>
          </p:nvGrpSpPr>
          <p:grpSpPr>
            <a:xfrm rot="5400000">
              <a:off x="3856779" y="3399545"/>
              <a:ext cx="2469826" cy="373296"/>
              <a:chOff x="6899900" y="3128900"/>
              <a:chExt cx="1102650" cy="166650"/>
            </a:xfrm>
          </p:grpSpPr>
          <p:sp>
            <p:nvSpPr>
              <p:cNvPr id="2425" name="Google Shape;2425;p39"/>
              <p:cNvSpPr/>
              <p:nvPr/>
            </p:nvSpPr>
            <p:spPr>
              <a:xfrm>
                <a:off x="6899900" y="3129650"/>
                <a:ext cx="110265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4106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44106" y="6636"/>
                    </a:lnTo>
                    <a:lnTo>
                      <a:pt x="441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9"/>
              <p:cNvSpPr/>
              <p:nvPr/>
            </p:nvSpPr>
            <p:spPr>
              <a:xfrm>
                <a:off x="7825950" y="3129650"/>
                <a:ext cx="1766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6636" extrusionOk="0">
                    <a:moveTo>
                      <a:pt x="0" y="0"/>
                    </a:moveTo>
                    <a:lnTo>
                      <a:pt x="0" y="6636"/>
                    </a:lnTo>
                    <a:lnTo>
                      <a:pt x="7064" y="6636"/>
                    </a:lnTo>
                    <a:lnTo>
                      <a:pt x="70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9"/>
              <p:cNvSpPr/>
              <p:nvPr/>
            </p:nvSpPr>
            <p:spPr>
              <a:xfrm>
                <a:off x="6899900" y="3129650"/>
                <a:ext cx="89175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3567" y="6636"/>
                    </a:lnTo>
                    <a:lnTo>
                      <a:pt x="35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9"/>
              <p:cNvSpPr/>
              <p:nvPr/>
            </p:nvSpPr>
            <p:spPr>
              <a:xfrm>
                <a:off x="7688400" y="3128900"/>
                <a:ext cx="938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665" extrusionOk="0">
                    <a:moveTo>
                      <a:pt x="0" y="0"/>
                    </a:moveTo>
                    <a:lnTo>
                      <a:pt x="0" y="6665"/>
                    </a:lnTo>
                    <a:lnTo>
                      <a:pt x="3751" y="6665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9"/>
              <p:cNvSpPr/>
              <p:nvPr/>
            </p:nvSpPr>
            <p:spPr>
              <a:xfrm>
                <a:off x="7698450" y="3128900"/>
                <a:ext cx="739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6666" extrusionOk="0">
                    <a:moveTo>
                      <a:pt x="852" y="0"/>
                    </a:moveTo>
                    <a:lnTo>
                      <a:pt x="852" y="6665"/>
                    </a:lnTo>
                    <a:lnTo>
                      <a:pt x="1253" y="6665"/>
                    </a:lnTo>
                    <a:lnTo>
                      <a:pt x="1253" y="0"/>
                    </a:lnTo>
                    <a:close/>
                    <a:moveTo>
                      <a:pt x="1705" y="0"/>
                    </a:moveTo>
                    <a:lnTo>
                      <a:pt x="1705" y="6665"/>
                    </a:lnTo>
                    <a:lnTo>
                      <a:pt x="2107" y="6665"/>
                    </a:lnTo>
                    <a:lnTo>
                      <a:pt x="2107" y="0"/>
                    </a:lnTo>
                    <a:close/>
                    <a:moveTo>
                      <a:pt x="2557" y="0"/>
                    </a:moveTo>
                    <a:lnTo>
                      <a:pt x="2557" y="6665"/>
                    </a:lnTo>
                    <a:lnTo>
                      <a:pt x="2958" y="6665"/>
                    </a:lnTo>
                    <a:lnTo>
                      <a:pt x="2958" y="0"/>
                    </a:lnTo>
                    <a:close/>
                    <a:moveTo>
                      <a:pt x="1" y="1"/>
                    </a:moveTo>
                    <a:lnTo>
                      <a:pt x="1" y="6666"/>
                    </a:lnTo>
                    <a:lnTo>
                      <a:pt x="402" y="6666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9"/>
              <p:cNvSpPr/>
              <p:nvPr/>
            </p:nvSpPr>
            <p:spPr>
              <a:xfrm>
                <a:off x="7180500" y="3158600"/>
                <a:ext cx="440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4160" extrusionOk="0">
                    <a:moveTo>
                      <a:pt x="1098" y="1"/>
                    </a:moveTo>
                    <a:cubicBezTo>
                      <a:pt x="492" y="1"/>
                      <a:pt x="1" y="494"/>
                      <a:pt x="1" y="1100"/>
                    </a:cubicBezTo>
                    <a:lnTo>
                      <a:pt x="1" y="3060"/>
                    </a:lnTo>
                    <a:cubicBezTo>
                      <a:pt x="1" y="3667"/>
                      <a:pt x="493" y="4159"/>
                      <a:pt x="1098" y="4159"/>
                    </a:cubicBezTo>
                    <a:lnTo>
                      <a:pt x="16512" y="4159"/>
                    </a:lnTo>
                    <a:cubicBezTo>
                      <a:pt x="17119" y="4159"/>
                      <a:pt x="17611" y="3665"/>
                      <a:pt x="17611" y="3060"/>
                    </a:cubicBezTo>
                    <a:lnTo>
                      <a:pt x="17611" y="1100"/>
                    </a:lnTo>
                    <a:cubicBezTo>
                      <a:pt x="17611" y="1048"/>
                      <a:pt x="17607" y="996"/>
                      <a:pt x="17599" y="946"/>
                    </a:cubicBezTo>
                    <a:cubicBezTo>
                      <a:pt x="17526" y="412"/>
                      <a:pt x="17067" y="1"/>
                      <a:pt x="16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9"/>
              <p:cNvSpPr/>
              <p:nvPr/>
            </p:nvSpPr>
            <p:spPr>
              <a:xfrm>
                <a:off x="7180550" y="3158600"/>
                <a:ext cx="4402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4160" extrusionOk="0">
                    <a:moveTo>
                      <a:pt x="1097" y="1"/>
                    </a:moveTo>
                    <a:cubicBezTo>
                      <a:pt x="491" y="1"/>
                      <a:pt x="0" y="494"/>
                      <a:pt x="0" y="1100"/>
                    </a:cubicBezTo>
                    <a:lnTo>
                      <a:pt x="0" y="1787"/>
                    </a:lnTo>
                    <a:cubicBezTo>
                      <a:pt x="886" y="1904"/>
                      <a:pt x="1759" y="2418"/>
                      <a:pt x="2405" y="3001"/>
                    </a:cubicBezTo>
                    <a:cubicBezTo>
                      <a:pt x="2811" y="3364"/>
                      <a:pt x="3081" y="3823"/>
                      <a:pt x="3519" y="4157"/>
                    </a:cubicBezTo>
                    <a:lnTo>
                      <a:pt x="6841" y="4157"/>
                    </a:lnTo>
                    <a:cubicBezTo>
                      <a:pt x="6448" y="4034"/>
                      <a:pt x="6028" y="3962"/>
                      <a:pt x="5659" y="3841"/>
                    </a:cubicBezTo>
                    <a:cubicBezTo>
                      <a:pt x="4856" y="3578"/>
                      <a:pt x="3979" y="3184"/>
                      <a:pt x="3364" y="2592"/>
                    </a:cubicBezTo>
                    <a:cubicBezTo>
                      <a:pt x="2666" y="1919"/>
                      <a:pt x="2429" y="941"/>
                      <a:pt x="2568" y="1"/>
                    </a:cubicBezTo>
                    <a:close/>
                    <a:moveTo>
                      <a:pt x="14123" y="1"/>
                    </a:moveTo>
                    <a:cubicBezTo>
                      <a:pt x="13748" y="325"/>
                      <a:pt x="13357" y="621"/>
                      <a:pt x="12979" y="945"/>
                    </a:cubicBezTo>
                    <a:cubicBezTo>
                      <a:pt x="12724" y="1162"/>
                      <a:pt x="12284" y="1469"/>
                      <a:pt x="12155" y="1795"/>
                    </a:cubicBezTo>
                    <a:cubicBezTo>
                      <a:pt x="11990" y="2205"/>
                      <a:pt x="12307" y="2378"/>
                      <a:pt x="12606" y="2561"/>
                    </a:cubicBezTo>
                    <a:cubicBezTo>
                      <a:pt x="13240" y="2948"/>
                      <a:pt x="13914" y="3275"/>
                      <a:pt x="14191" y="4015"/>
                    </a:cubicBezTo>
                    <a:cubicBezTo>
                      <a:pt x="14209" y="4063"/>
                      <a:pt x="14222" y="4111"/>
                      <a:pt x="14234" y="4157"/>
                    </a:cubicBezTo>
                    <a:lnTo>
                      <a:pt x="16510" y="4157"/>
                    </a:lnTo>
                    <a:cubicBezTo>
                      <a:pt x="17115" y="4157"/>
                      <a:pt x="17609" y="3665"/>
                      <a:pt x="17609" y="3059"/>
                    </a:cubicBezTo>
                    <a:lnTo>
                      <a:pt x="17609" y="2659"/>
                    </a:lnTo>
                    <a:cubicBezTo>
                      <a:pt x="17022" y="2587"/>
                      <a:pt x="16365" y="2609"/>
                      <a:pt x="15862" y="2487"/>
                    </a:cubicBezTo>
                    <a:cubicBezTo>
                      <a:pt x="15414" y="2379"/>
                      <a:pt x="14740" y="2172"/>
                      <a:pt x="15098" y="1633"/>
                    </a:cubicBezTo>
                    <a:cubicBezTo>
                      <a:pt x="15433" y="1131"/>
                      <a:pt x="16367" y="865"/>
                      <a:pt x="16952" y="865"/>
                    </a:cubicBezTo>
                    <a:cubicBezTo>
                      <a:pt x="16968" y="865"/>
                      <a:pt x="16983" y="866"/>
                      <a:pt x="16999" y="866"/>
                    </a:cubicBezTo>
                    <a:cubicBezTo>
                      <a:pt x="17188" y="871"/>
                      <a:pt x="17389" y="902"/>
                      <a:pt x="17598" y="946"/>
                    </a:cubicBezTo>
                    <a:cubicBezTo>
                      <a:pt x="17524" y="412"/>
                      <a:pt x="17065" y="1"/>
                      <a:pt x="16510" y="1"/>
                    </a:cubicBezTo>
                    <a:close/>
                    <a:moveTo>
                      <a:pt x="5381" y="1"/>
                    </a:moveTo>
                    <a:cubicBezTo>
                      <a:pt x="5416" y="304"/>
                      <a:pt x="5448" y="593"/>
                      <a:pt x="5508" y="828"/>
                    </a:cubicBezTo>
                    <a:cubicBezTo>
                      <a:pt x="5658" y="1418"/>
                      <a:pt x="5828" y="1901"/>
                      <a:pt x="6314" y="2311"/>
                    </a:cubicBezTo>
                    <a:cubicBezTo>
                      <a:pt x="6963" y="2860"/>
                      <a:pt x="7816" y="2974"/>
                      <a:pt x="8529" y="3408"/>
                    </a:cubicBezTo>
                    <a:cubicBezTo>
                      <a:pt x="8879" y="3621"/>
                      <a:pt x="9137" y="3855"/>
                      <a:pt x="9310" y="4159"/>
                    </a:cubicBezTo>
                    <a:lnTo>
                      <a:pt x="11710" y="4159"/>
                    </a:lnTo>
                    <a:cubicBezTo>
                      <a:pt x="11370" y="3802"/>
                      <a:pt x="10844" y="3549"/>
                      <a:pt x="10472" y="3363"/>
                    </a:cubicBezTo>
                    <a:cubicBezTo>
                      <a:pt x="9784" y="3017"/>
                      <a:pt x="8654" y="2567"/>
                      <a:pt x="9464" y="1733"/>
                    </a:cubicBezTo>
                    <a:cubicBezTo>
                      <a:pt x="10052" y="1128"/>
                      <a:pt x="10905" y="702"/>
                      <a:pt x="11364" y="1"/>
                    </a:cubicBezTo>
                    <a:lnTo>
                      <a:pt x="9722" y="1"/>
                    </a:lnTo>
                    <a:cubicBezTo>
                      <a:pt x="9839" y="582"/>
                      <a:pt x="9718" y="1208"/>
                      <a:pt x="9102" y="1358"/>
                    </a:cubicBezTo>
                    <a:cubicBezTo>
                      <a:pt x="8998" y="1383"/>
                      <a:pt x="8889" y="1394"/>
                      <a:pt x="8778" y="1394"/>
                    </a:cubicBezTo>
                    <a:cubicBezTo>
                      <a:pt x="8454" y="1394"/>
                      <a:pt x="8115" y="1301"/>
                      <a:pt x="7830" y="1193"/>
                    </a:cubicBezTo>
                    <a:cubicBezTo>
                      <a:pt x="7287" y="986"/>
                      <a:pt x="6892" y="793"/>
                      <a:pt x="6978" y="191"/>
                    </a:cubicBezTo>
                    <a:cubicBezTo>
                      <a:pt x="6988" y="125"/>
                      <a:pt x="6998" y="63"/>
                      <a:pt x="7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9"/>
              <p:cNvSpPr/>
              <p:nvPr/>
            </p:nvSpPr>
            <p:spPr>
              <a:xfrm>
                <a:off x="6922475" y="3139725"/>
                <a:ext cx="416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30" extrusionOk="0">
                    <a:moveTo>
                      <a:pt x="832" y="1"/>
                    </a:moveTo>
                    <a:lnTo>
                      <a:pt x="1" y="832"/>
                    </a:lnTo>
                    <a:lnTo>
                      <a:pt x="832" y="1664"/>
                    </a:lnTo>
                    <a:lnTo>
                      <a:pt x="1664" y="832"/>
                    </a:lnTo>
                    <a:lnTo>
                      <a:pt x="832" y="1"/>
                    </a:lnTo>
                    <a:close/>
                    <a:moveTo>
                      <a:pt x="832" y="2085"/>
                    </a:moveTo>
                    <a:lnTo>
                      <a:pt x="1" y="2916"/>
                    </a:lnTo>
                    <a:lnTo>
                      <a:pt x="832" y="3748"/>
                    </a:lnTo>
                    <a:lnTo>
                      <a:pt x="1664" y="2916"/>
                    </a:lnTo>
                    <a:lnTo>
                      <a:pt x="832" y="2085"/>
                    </a:lnTo>
                    <a:close/>
                    <a:moveTo>
                      <a:pt x="832" y="4167"/>
                    </a:moveTo>
                    <a:lnTo>
                      <a:pt x="1" y="4998"/>
                    </a:lnTo>
                    <a:lnTo>
                      <a:pt x="832" y="5830"/>
                    </a:lnTo>
                    <a:lnTo>
                      <a:pt x="1664" y="4998"/>
                    </a:lnTo>
                    <a:lnTo>
                      <a:pt x="832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9"/>
              <p:cNvSpPr/>
              <p:nvPr/>
            </p:nvSpPr>
            <p:spPr>
              <a:xfrm>
                <a:off x="7837925" y="3139725"/>
                <a:ext cx="933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5830" extrusionOk="0">
                    <a:moveTo>
                      <a:pt x="833" y="1"/>
                    </a:moveTo>
                    <a:lnTo>
                      <a:pt x="0" y="832"/>
                    </a:lnTo>
                    <a:lnTo>
                      <a:pt x="833" y="1664"/>
                    </a:lnTo>
                    <a:lnTo>
                      <a:pt x="1664" y="832"/>
                    </a:lnTo>
                    <a:lnTo>
                      <a:pt x="833" y="1"/>
                    </a:lnTo>
                    <a:close/>
                    <a:moveTo>
                      <a:pt x="2899" y="2"/>
                    </a:moveTo>
                    <a:lnTo>
                      <a:pt x="2068" y="834"/>
                    </a:lnTo>
                    <a:lnTo>
                      <a:pt x="2899" y="1665"/>
                    </a:lnTo>
                    <a:lnTo>
                      <a:pt x="3731" y="834"/>
                    </a:lnTo>
                    <a:lnTo>
                      <a:pt x="2899" y="2"/>
                    </a:lnTo>
                    <a:close/>
                    <a:moveTo>
                      <a:pt x="833" y="2085"/>
                    </a:moveTo>
                    <a:lnTo>
                      <a:pt x="0" y="2916"/>
                    </a:lnTo>
                    <a:lnTo>
                      <a:pt x="833" y="3748"/>
                    </a:lnTo>
                    <a:lnTo>
                      <a:pt x="1664" y="2916"/>
                    </a:lnTo>
                    <a:lnTo>
                      <a:pt x="833" y="2085"/>
                    </a:lnTo>
                    <a:close/>
                    <a:moveTo>
                      <a:pt x="2899" y="2085"/>
                    </a:moveTo>
                    <a:lnTo>
                      <a:pt x="2068" y="2916"/>
                    </a:lnTo>
                    <a:lnTo>
                      <a:pt x="2899" y="3748"/>
                    </a:lnTo>
                    <a:lnTo>
                      <a:pt x="3731" y="2916"/>
                    </a:lnTo>
                    <a:lnTo>
                      <a:pt x="2899" y="2085"/>
                    </a:lnTo>
                    <a:close/>
                    <a:moveTo>
                      <a:pt x="833" y="4167"/>
                    </a:moveTo>
                    <a:lnTo>
                      <a:pt x="0" y="4998"/>
                    </a:lnTo>
                    <a:lnTo>
                      <a:pt x="833" y="5830"/>
                    </a:lnTo>
                    <a:lnTo>
                      <a:pt x="1664" y="4998"/>
                    </a:lnTo>
                    <a:lnTo>
                      <a:pt x="833" y="4167"/>
                    </a:lnTo>
                    <a:close/>
                    <a:moveTo>
                      <a:pt x="2899" y="4167"/>
                    </a:moveTo>
                    <a:lnTo>
                      <a:pt x="2068" y="4998"/>
                    </a:lnTo>
                    <a:lnTo>
                      <a:pt x="2899" y="5830"/>
                    </a:lnTo>
                    <a:lnTo>
                      <a:pt x="3731" y="4998"/>
                    </a:lnTo>
                    <a:lnTo>
                      <a:pt x="2899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9"/>
              <p:cNvSpPr/>
              <p:nvPr/>
            </p:nvSpPr>
            <p:spPr>
              <a:xfrm>
                <a:off x="7026000" y="3167075"/>
                <a:ext cx="8695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1"/>
                    </a:moveTo>
                    <a:cubicBezTo>
                      <a:pt x="780" y="1"/>
                      <a:pt x="1" y="779"/>
                      <a:pt x="1" y="1739"/>
                    </a:cubicBezTo>
                    <a:cubicBezTo>
                      <a:pt x="1" y="2699"/>
                      <a:pt x="780" y="3477"/>
                      <a:pt x="1739" y="3477"/>
                    </a:cubicBezTo>
                    <a:cubicBezTo>
                      <a:pt x="2699" y="3477"/>
                      <a:pt x="3477" y="2699"/>
                      <a:pt x="3477" y="1739"/>
                    </a:cubicBezTo>
                    <a:cubicBezTo>
                      <a:pt x="3477" y="779"/>
                      <a:pt x="2699" y="1"/>
                      <a:pt x="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5" name="Google Shape;2435;p39"/>
            <p:cNvGrpSpPr/>
            <p:nvPr/>
          </p:nvGrpSpPr>
          <p:grpSpPr>
            <a:xfrm rot="5400000">
              <a:off x="3955718" y="3316785"/>
              <a:ext cx="2825858" cy="182784"/>
              <a:chOff x="6853950" y="1468025"/>
              <a:chExt cx="1261600" cy="81600"/>
            </a:xfrm>
          </p:grpSpPr>
          <p:sp>
            <p:nvSpPr>
              <p:cNvPr id="2436" name="Google Shape;2436;p39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9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9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9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9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9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9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9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9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>
          <a:extLst>
            <a:ext uri="{FF2B5EF4-FFF2-40B4-BE49-F238E27FC236}">
              <a16:creationId xmlns:a16="http://schemas.microsoft.com/office/drawing/2014/main" id="{3615E760-AB34-928B-0BAE-1BBDBBE5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41">
            <a:extLst>
              <a:ext uri="{FF2B5EF4-FFF2-40B4-BE49-F238E27FC236}">
                <a16:creationId xmlns:a16="http://schemas.microsoft.com/office/drawing/2014/main" id="{B20E3FA8-90E7-72F0-0D02-27CC7B239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Class Hierarchy</a:t>
            </a:r>
            <a:endParaRPr b="1" dirty="0"/>
          </a:p>
        </p:txBody>
      </p:sp>
      <p:sp>
        <p:nvSpPr>
          <p:cNvPr id="2531" name="Google Shape;2531;p41">
            <a:extLst>
              <a:ext uri="{FF2B5EF4-FFF2-40B4-BE49-F238E27FC236}">
                <a16:creationId xmlns:a16="http://schemas.microsoft.com/office/drawing/2014/main" id="{02B5E345-278D-3B31-B12E-4D74D2095B8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94462" y="1667625"/>
            <a:ext cx="3847651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dirty="0"/>
              <a:t>Hierarchy: All subclasses of </a:t>
            </a:r>
            <a:r>
              <a:rPr lang="en-US" sz="1800" dirty="0" err="1"/>
              <a:t>owl:Thing</a:t>
            </a:r>
            <a:endParaRPr lang="en-US" sz="1800" dirty="0"/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Book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Author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Publisher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Format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Topic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ts val="1425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01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906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Object Properties</a:t>
            </a:r>
            <a:endParaRPr b="1" dirty="0"/>
          </a:p>
        </p:txBody>
      </p:sp>
      <p:sp>
        <p:nvSpPr>
          <p:cNvPr id="2538" name="Google Shape;2538;p42"/>
          <p:cNvSpPr txBox="1">
            <a:spLocks noGrp="1"/>
          </p:cNvSpPr>
          <p:nvPr>
            <p:ph type="subTitle" idx="1"/>
          </p:nvPr>
        </p:nvSpPr>
        <p:spPr>
          <a:xfrm>
            <a:off x="698483" y="1341474"/>
            <a:ext cx="36906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dirty="0"/>
              <a:t>Relationships:</a:t>
            </a:r>
          </a:p>
          <a:p>
            <a:pPr>
              <a:buSzPts val="1400"/>
            </a:pPr>
            <a:r>
              <a:rPr lang="en-US" sz="1800" dirty="0"/>
              <a:t>  </a:t>
            </a:r>
            <a:r>
              <a:rPr lang="en-US" sz="1800" dirty="0" err="1"/>
              <a:t>authorOf</a:t>
            </a:r>
            <a:r>
              <a:rPr lang="en-US" sz="1800" dirty="0"/>
              <a:t>: Author → Book</a:t>
            </a:r>
          </a:p>
          <a:p>
            <a:pPr>
              <a:buSzPts val="1400"/>
            </a:pPr>
            <a:r>
              <a:rPr lang="en-US" sz="1800" dirty="0"/>
              <a:t>  </a:t>
            </a:r>
            <a:r>
              <a:rPr lang="en-US" sz="1800" dirty="0" err="1"/>
              <a:t>coAuthorOf</a:t>
            </a:r>
            <a:r>
              <a:rPr lang="en-US" sz="1800" dirty="0"/>
              <a:t>: Author → Author</a:t>
            </a:r>
          </a:p>
          <a:p>
            <a:pPr>
              <a:buSzPts val="1400"/>
            </a:pPr>
            <a:r>
              <a:rPr lang="en-US" sz="1800" dirty="0"/>
              <a:t>  </a:t>
            </a:r>
            <a:r>
              <a:rPr lang="en-US" sz="1800" dirty="0" err="1"/>
              <a:t>hasFormat</a:t>
            </a:r>
            <a:r>
              <a:rPr lang="en-US" sz="1800" dirty="0"/>
              <a:t>: Book → Format</a:t>
            </a:r>
          </a:p>
          <a:p>
            <a:pPr>
              <a:buSzPts val="1400"/>
            </a:pPr>
            <a:r>
              <a:rPr lang="en-US" sz="1800" dirty="0"/>
              <a:t>  </a:t>
            </a:r>
            <a:r>
              <a:rPr lang="en-US" sz="1800" dirty="0" err="1"/>
              <a:t>hasTopic</a:t>
            </a:r>
            <a:r>
              <a:rPr lang="en-US" sz="1800" dirty="0"/>
              <a:t>: Book → Topic</a:t>
            </a:r>
          </a:p>
          <a:p>
            <a:pPr>
              <a:buSzPts val="1400"/>
            </a:pPr>
            <a:r>
              <a:rPr lang="en-US" sz="1800" dirty="0"/>
              <a:t>  </a:t>
            </a:r>
            <a:r>
              <a:rPr lang="en-US" sz="1800" dirty="0" err="1"/>
              <a:t>publishedBy</a:t>
            </a:r>
            <a:r>
              <a:rPr lang="en-US" sz="1800" dirty="0"/>
              <a:t>: Book → Publisher</a:t>
            </a:r>
          </a:p>
          <a:p>
            <a:pPr>
              <a:buSzPts val="1400"/>
            </a:pPr>
            <a:r>
              <a:rPr lang="en-US" sz="1800" dirty="0"/>
              <a:t>  </a:t>
            </a:r>
            <a:r>
              <a:rPr lang="en-US" sz="1800" dirty="0" err="1"/>
              <a:t>subTopicOf</a:t>
            </a:r>
            <a:r>
              <a:rPr lang="en-US" sz="1800" dirty="0"/>
              <a:t>: Topic → Topic</a:t>
            </a:r>
          </a:p>
          <a:p>
            <a:pPr>
              <a:buSzPts val="1400"/>
            </a:pPr>
            <a:r>
              <a:rPr lang="en-US" sz="1800" dirty="0"/>
              <a:t>  </a:t>
            </a:r>
            <a:r>
              <a:rPr lang="en-US" sz="1800" dirty="0" err="1"/>
              <a:t>writtenBy</a:t>
            </a:r>
            <a:r>
              <a:rPr lang="en-US" sz="1800" dirty="0"/>
              <a:t>: Book → Author (inverse of </a:t>
            </a:r>
            <a:r>
              <a:rPr lang="en-US" sz="1800" dirty="0" err="1"/>
              <a:t>authorOf</a:t>
            </a:r>
            <a:r>
              <a:rPr lang="en-US" sz="1800" dirty="0"/>
              <a:t>)</a:t>
            </a:r>
            <a:endParaRPr sz="1800" dirty="0"/>
          </a:p>
        </p:txBody>
      </p:sp>
      <p:grpSp>
        <p:nvGrpSpPr>
          <p:cNvPr id="2539" name="Google Shape;2539;p42"/>
          <p:cNvGrpSpPr/>
          <p:nvPr/>
        </p:nvGrpSpPr>
        <p:grpSpPr>
          <a:xfrm>
            <a:off x="4149387" y="2683075"/>
            <a:ext cx="1673339" cy="2219566"/>
            <a:chOff x="4149387" y="2683075"/>
            <a:chExt cx="1673339" cy="2219566"/>
          </a:xfrm>
        </p:grpSpPr>
        <p:sp>
          <p:nvSpPr>
            <p:cNvPr id="2540" name="Google Shape;2540;p42"/>
            <p:cNvSpPr/>
            <p:nvPr/>
          </p:nvSpPr>
          <p:spPr>
            <a:xfrm rot="-1429652" flipH="1">
              <a:off x="4356512" y="3746817"/>
              <a:ext cx="430991" cy="11163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1" name="Google Shape;2541;p42"/>
            <p:cNvGrpSpPr/>
            <p:nvPr/>
          </p:nvGrpSpPr>
          <p:grpSpPr>
            <a:xfrm>
              <a:off x="5277358" y="2683075"/>
              <a:ext cx="545368" cy="2135575"/>
              <a:chOff x="1877900" y="2091175"/>
              <a:chExt cx="292000" cy="1143425"/>
            </a:xfrm>
          </p:grpSpPr>
          <p:sp>
            <p:nvSpPr>
              <p:cNvPr id="2542" name="Google Shape;2542;p42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2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2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2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2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2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42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42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42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42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42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2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4" name="Google Shape;2554;p42"/>
            <p:cNvGrpSpPr/>
            <p:nvPr/>
          </p:nvGrpSpPr>
          <p:grpSpPr>
            <a:xfrm rot="5814157">
              <a:off x="3961047" y="3615295"/>
              <a:ext cx="2078828" cy="306157"/>
              <a:chOff x="5178325" y="1049075"/>
              <a:chExt cx="928075" cy="136675"/>
            </a:xfrm>
          </p:grpSpPr>
          <p:sp>
            <p:nvSpPr>
              <p:cNvPr id="2555" name="Google Shape;2555;p42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2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42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42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42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42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1" name="Google Shape;2561;p42"/>
          <p:cNvGrpSpPr/>
          <p:nvPr/>
        </p:nvGrpSpPr>
        <p:grpSpPr>
          <a:xfrm>
            <a:off x="5934128" y="1568916"/>
            <a:ext cx="2461031" cy="3249732"/>
            <a:chOff x="5934128" y="1568916"/>
            <a:chExt cx="2461031" cy="3249732"/>
          </a:xfrm>
        </p:grpSpPr>
        <p:sp>
          <p:nvSpPr>
            <p:cNvPr id="2562" name="Google Shape;2562;p42"/>
            <p:cNvSpPr/>
            <p:nvPr/>
          </p:nvSpPr>
          <p:spPr>
            <a:xfrm rot="801400">
              <a:off x="73419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3" name="Google Shape;2563;p42"/>
            <p:cNvGrpSpPr/>
            <p:nvPr/>
          </p:nvGrpSpPr>
          <p:grpSpPr>
            <a:xfrm rot="-5400000">
              <a:off x="6892683" y="3316173"/>
              <a:ext cx="543920" cy="2461031"/>
              <a:chOff x="3416200" y="1908925"/>
              <a:chExt cx="291975" cy="1321075"/>
            </a:xfrm>
          </p:grpSpPr>
          <p:sp>
            <p:nvSpPr>
              <p:cNvPr id="2564" name="Google Shape;2564;p4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4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4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4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4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4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4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4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4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4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7" name="Google Shape;2577;p42"/>
            <p:cNvGrpSpPr/>
            <p:nvPr/>
          </p:nvGrpSpPr>
          <p:grpSpPr>
            <a:xfrm>
              <a:off x="6135630" y="3066226"/>
              <a:ext cx="2058020" cy="548240"/>
              <a:chOff x="6959925" y="3849675"/>
              <a:chExt cx="918800" cy="244750"/>
            </a:xfrm>
          </p:grpSpPr>
          <p:sp>
            <p:nvSpPr>
              <p:cNvPr id="2578" name="Google Shape;2578;p4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4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4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4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4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4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4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4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4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7" name="Google Shape;2587;p42"/>
            <p:cNvGrpSpPr/>
            <p:nvPr/>
          </p:nvGrpSpPr>
          <p:grpSpPr>
            <a:xfrm>
              <a:off x="5934134" y="3614479"/>
              <a:ext cx="2244746" cy="660292"/>
              <a:chOff x="5131550" y="1719550"/>
              <a:chExt cx="999575" cy="294025"/>
            </a:xfrm>
          </p:grpSpPr>
          <p:sp>
            <p:nvSpPr>
              <p:cNvPr id="2588" name="Google Shape;2588;p4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3" name="Google Shape;2593;p42"/>
            <p:cNvGrpSpPr/>
            <p:nvPr/>
          </p:nvGrpSpPr>
          <p:grpSpPr>
            <a:xfrm rot="10800000">
              <a:off x="6251797" y="2399123"/>
              <a:ext cx="1963472" cy="378409"/>
              <a:chOff x="6962375" y="1840000"/>
              <a:chExt cx="876550" cy="168925"/>
            </a:xfrm>
          </p:grpSpPr>
          <p:sp>
            <p:nvSpPr>
              <p:cNvPr id="2594" name="Google Shape;2594;p42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42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42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42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9" name="Google Shape;2599;p42"/>
            <p:cNvGrpSpPr/>
            <p:nvPr/>
          </p:nvGrpSpPr>
          <p:grpSpPr>
            <a:xfrm>
              <a:off x="6010334" y="2777533"/>
              <a:ext cx="2013326" cy="288685"/>
              <a:chOff x="6919063" y="1049075"/>
              <a:chExt cx="896525" cy="128550"/>
            </a:xfrm>
          </p:grpSpPr>
          <p:sp>
            <p:nvSpPr>
              <p:cNvPr id="2600" name="Google Shape;2600;p4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>
          <a:extLst>
            <a:ext uri="{FF2B5EF4-FFF2-40B4-BE49-F238E27FC236}">
              <a16:creationId xmlns:a16="http://schemas.microsoft.com/office/drawing/2014/main" id="{43659A6E-8178-5416-6D15-A0043E05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39">
            <a:extLst>
              <a:ext uri="{FF2B5EF4-FFF2-40B4-BE49-F238E27FC236}">
                <a16:creationId xmlns:a16="http://schemas.microsoft.com/office/drawing/2014/main" id="{289E81A9-B5D1-C39E-CA6A-F535CFF07BA4}"/>
              </a:ext>
            </a:extLst>
          </p:cNvPr>
          <p:cNvSpPr/>
          <p:nvPr/>
        </p:nvSpPr>
        <p:spPr>
          <a:xfrm>
            <a:off x="4334669" y="4737950"/>
            <a:ext cx="485461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39">
            <a:extLst>
              <a:ext uri="{FF2B5EF4-FFF2-40B4-BE49-F238E27FC236}">
                <a16:creationId xmlns:a16="http://schemas.microsoft.com/office/drawing/2014/main" id="{E29F17E1-7D24-1082-9420-DDE5B1644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12" y="310292"/>
            <a:ext cx="6033145" cy="553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Data Properties, Attributes, Domain Book</a:t>
            </a:r>
            <a:endParaRPr lang="en-US" sz="4800" b="1" dirty="0"/>
          </a:p>
        </p:txBody>
      </p:sp>
      <p:sp>
        <p:nvSpPr>
          <p:cNvPr id="2354" name="Google Shape;2354;p39">
            <a:extLst>
              <a:ext uri="{FF2B5EF4-FFF2-40B4-BE49-F238E27FC236}">
                <a16:creationId xmlns:a16="http://schemas.microsoft.com/office/drawing/2014/main" id="{5E3785BF-8ADA-14A6-812F-E2FACF30C4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567" y="1412221"/>
            <a:ext cx="3754990" cy="3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dirty="0"/>
              <a:t>Attributes (Domain: Book):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ISBN → integer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language → language (e.g., "</a:t>
            </a:r>
            <a:r>
              <a:rPr lang="en-US" sz="1800" dirty="0" err="1"/>
              <a:t>english</a:t>
            </a:r>
            <a:r>
              <a:rPr lang="en-US" sz="1800" dirty="0"/>
              <a:t>")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</a:t>
            </a:r>
            <a:r>
              <a:rPr lang="en-US" sz="1800" dirty="0" err="1"/>
              <a:t>pageCount</a:t>
            </a:r>
            <a:r>
              <a:rPr lang="en-US" sz="1800" dirty="0"/>
              <a:t> → integer</a:t>
            </a:r>
          </a:p>
          <a:p>
            <a:pPr>
              <a:lnSpc>
                <a:spcPts val="1425"/>
              </a:lnSpc>
            </a:pPr>
            <a:r>
              <a:rPr lang="en-US" sz="1800" dirty="0"/>
              <a:t>  - </a:t>
            </a:r>
            <a:r>
              <a:rPr lang="en-US" sz="1800" dirty="0" err="1"/>
              <a:t>publicationYear</a:t>
            </a:r>
            <a:r>
              <a:rPr lang="en-US" sz="1800" dirty="0"/>
              <a:t> → datetime</a:t>
            </a:r>
          </a:p>
        </p:txBody>
      </p:sp>
      <p:grpSp>
        <p:nvGrpSpPr>
          <p:cNvPr id="2355" name="Google Shape;2355;p39">
            <a:extLst>
              <a:ext uri="{FF2B5EF4-FFF2-40B4-BE49-F238E27FC236}">
                <a16:creationId xmlns:a16="http://schemas.microsoft.com/office/drawing/2014/main" id="{2A289AB4-2649-7A00-2D84-1B24FF79A440}"/>
              </a:ext>
            </a:extLst>
          </p:cNvPr>
          <p:cNvGrpSpPr/>
          <p:nvPr/>
        </p:nvGrpSpPr>
        <p:grpSpPr>
          <a:xfrm>
            <a:off x="6414918" y="2017691"/>
            <a:ext cx="2536070" cy="2803405"/>
            <a:chOff x="5877974" y="2017691"/>
            <a:chExt cx="2536070" cy="2803405"/>
          </a:xfrm>
        </p:grpSpPr>
        <p:sp>
          <p:nvSpPr>
            <p:cNvPr id="2356" name="Google Shape;2356;p39">
              <a:extLst>
                <a:ext uri="{FF2B5EF4-FFF2-40B4-BE49-F238E27FC236}">
                  <a16:creationId xmlns:a16="http://schemas.microsoft.com/office/drawing/2014/main" id="{E336E3EE-1474-7A9C-163A-86E0C8CB6E92}"/>
                </a:ext>
              </a:extLst>
            </p:cNvPr>
            <p:cNvSpPr/>
            <p:nvPr/>
          </p:nvSpPr>
          <p:spPr>
            <a:xfrm rot="801400">
              <a:off x="7673864" y="205237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7" name="Google Shape;2357;p39">
              <a:extLst>
                <a:ext uri="{FF2B5EF4-FFF2-40B4-BE49-F238E27FC236}">
                  <a16:creationId xmlns:a16="http://schemas.microsoft.com/office/drawing/2014/main" id="{94743C37-E2CA-E6C5-1865-DC29A00465BB}"/>
                </a:ext>
              </a:extLst>
            </p:cNvPr>
            <p:cNvGrpSpPr/>
            <p:nvPr/>
          </p:nvGrpSpPr>
          <p:grpSpPr>
            <a:xfrm rot="5400000">
              <a:off x="6765529" y="3247574"/>
              <a:ext cx="685966" cy="2461077"/>
              <a:chOff x="2412300" y="1908900"/>
              <a:chExt cx="368225" cy="1321100"/>
            </a:xfrm>
          </p:grpSpPr>
          <p:sp>
            <p:nvSpPr>
              <p:cNvPr id="2358" name="Google Shape;2358;p39">
                <a:extLst>
                  <a:ext uri="{FF2B5EF4-FFF2-40B4-BE49-F238E27FC236}">
                    <a16:creationId xmlns:a16="http://schemas.microsoft.com/office/drawing/2014/main" id="{D4865EBF-24A2-8164-2F13-0842757F95B6}"/>
                  </a:ext>
                </a:extLst>
              </p:cNvPr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9">
                <a:extLst>
                  <a:ext uri="{FF2B5EF4-FFF2-40B4-BE49-F238E27FC236}">
                    <a16:creationId xmlns:a16="http://schemas.microsoft.com/office/drawing/2014/main" id="{1CB86148-AAA3-AEF9-830E-287B6A23157E}"/>
                  </a:ext>
                </a:extLst>
              </p:cNvPr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9">
                <a:extLst>
                  <a:ext uri="{FF2B5EF4-FFF2-40B4-BE49-F238E27FC236}">
                    <a16:creationId xmlns:a16="http://schemas.microsoft.com/office/drawing/2014/main" id="{551E08D9-4B84-B113-6931-A71FF73F6FC2}"/>
                  </a:ext>
                </a:extLst>
              </p:cNvPr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9">
                <a:extLst>
                  <a:ext uri="{FF2B5EF4-FFF2-40B4-BE49-F238E27FC236}">
                    <a16:creationId xmlns:a16="http://schemas.microsoft.com/office/drawing/2014/main" id="{D74ABEB5-C06D-2001-9813-66ED9E24ADC4}"/>
                  </a:ext>
                </a:extLst>
              </p:cNvPr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9">
                <a:extLst>
                  <a:ext uri="{FF2B5EF4-FFF2-40B4-BE49-F238E27FC236}">
                    <a16:creationId xmlns:a16="http://schemas.microsoft.com/office/drawing/2014/main" id="{8B369801-32D4-45C8-AED3-53DA0EB64A58}"/>
                  </a:ext>
                </a:extLst>
              </p:cNvPr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9">
                <a:extLst>
                  <a:ext uri="{FF2B5EF4-FFF2-40B4-BE49-F238E27FC236}">
                    <a16:creationId xmlns:a16="http://schemas.microsoft.com/office/drawing/2014/main" id="{133CA269-4E56-9E93-0E08-7A5428E9490F}"/>
                  </a:ext>
                </a:extLst>
              </p:cNvPr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9">
                <a:extLst>
                  <a:ext uri="{FF2B5EF4-FFF2-40B4-BE49-F238E27FC236}">
                    <a16:creationId xmlns:a16="http://schemas.microsoft.com/office/drawing/2014/main" id="{C7A03371-293C-2D53-1815-8E1A635D01E1}"/>
                  </a:ext>
                </a:extLst>
              </p:cNvPr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9">
                <a:extLst>
                  <a:ext uri="{FF2B5EF4-FFF2-40B4-BE49-F238E27FC236}">
                    <a16:creationId xmlns:a16="http://schemas.microsoft.com/office/drawing/2014/main" id="{D97B2BA3-C4D1-2C1E-FFB2-8D6A0A3AC24D}"/>
                  </a:ext>
                </a:extLst>
              </p:cNvPr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9">
                <a:extLst>
                  <a:ext uri="{FF2B5EF4-FFF2-40B4-BE49-F238E27FC236}">
                    <a16:creationId xmlns:a16="http://schemas.microsoft.com/office/drawing/2014/main" id="{FF5C46F6-1416-8E19-5270-B7424DC3AD3F}"/>
                  </a:ext>
                </a:extLst>
              </p:cNvPr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9">
                <a:extLst>
                  <a:ext uri="{FF2B5EF4-FFF2-40B4-BE49-F238E27FC236}">
                    <a16:creationId xmlns:a16="http://schemas.microsoft.com/office/drawing/2014/main" id="{B6845A13-AFB5-4316-432E-7CBB05D312C8}"/>
                  </a:ext>
                </a:extLst>
              </p:cNvPr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9">
                <a:extLst>
                  <a:ext uri="{FF2B5EF4-FFF2-40B4-BE49-F238E27FC236}">
                    <a16:creationId xmlns:a16="http://schemas.microsoft.com/office/drawing/2014/main" id="{8DE46DF2-D74E-DCE2-2B04-C84C586920CE}"/>
                  </a:ext>
                </a:extLst>
              </p:cNvPr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9">
                <a:extLst>
                  <a:ext uri="{FF2B5EF4-FFF2-40B4-BE49-F238E27FC236}">
                    <a16:creationId xmlns:a16="http://schemas.microsoft.com/office/drawing/2014/main" id="{1CF2A75B-ACEB-7245-4B58-99603010A984}"/>
                  </a:ext>
                </a:extLst>
              </p:cNvPr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9">
                <a:extLst>
                  <a:ext uri="{FF2B5EF4-FFF2-40B4-BE49-F238E27FC236}">
                    <a16:creationId xmlns:a16="http://schemas.microsoft.com/office/drawing/2014/main" id="{28387462-929D-CC00-6ADB-38A30833F311}"/>
                  </a:ext>
                </a:extLst>
              </p:cNvPr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39">
              <a:extLst>
                <a:ext uri="{FF2B5EF4-FFF2-40B4-BE49-F238E27FC236}">
                  <a16:creationId xmlns:a16="http://schemas.microsoft.com/office/drawing/2014/main" id="{6EE96776-3194-78B3-00B9-DB7DEFF09A0B}"/>
                </a:ext>
              </a:extLst>
            </p:cNvPr>
            <p:cNvGrpSpPr/>
            <p:nvPr/>
          </p:nvGrpSpPr>
          <p:grpSpPr>
            <a:xfrm rot="5400000">
              <a:off x="7067586" y="2788661"/>
              <a:ext cx="328988" cy="2363927"/>
              <a:chOff x="3010050" y="1961050"/>
              <a:chExt cx="176600" cy="1268950"/>
            </a:xfrm>
          </p:grpSpPr>
          <p:sp>
            <p:nvSpPr>
              <p:cNvPr id="2372" name="Google Shape;2372;p39">
                <a:extLst>
                  <a:ext uri="{FF2B5EF4-FFF2-40B4-BE49-F238E27FC236}">
                    <a16:creationId xmlns:a16="http://schemas.microsoft.com/office/drawing/2014/main" id="{0E3182EF-B5B7-5C7A-4C08-41B3FE7312D2}"/>
                  </a:ext>
                </a:extLst>
              </p:cNvPr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9">
                <a:extLst>
                  <a:ext uri="{FF2B5EF4-FFF2-40B4-BE49-F238E27FC236}">
                    <a16:creationId xmlns:a16="http://schemas.microsoft.com/office/drawing/2014/main" id="{A3D7A7E6-E09E-CF9F-3152-C3E0F88EB291}"/>
                  </a:ext>
                </a:extLst>
              </p:cNvPr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9">
                <a:extLst>
                  <a:ext uri="{FF2B5EF4-FFF2-40B4-BE49-F238E27FC236}">
                    <a16:creationId xmlns:a16="http://schemas.microsoft.com/office/drawing/2014/main" id="{A45B2CC3-A366-765B-02B3-6CF3E04B6DB6}"/>
                  </a:ext>
                </a:extLst>
              </p:cNvPr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9">
                <a:extLst>
                  <a:ext uri="{FF2B5EF4-FFF2-40B4-BE49-F238E27FC236}">
                    <a16:creationId xmlns:a16="http://schemas.microsoft.com/office/drawing/2014/main" id="{62D8C739-CD23-F729-271C-D20FEBBEB427}"/>
                  </a:ext>
                </a:extLst>
              </p:cNvPr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9">
                <a:extLst>
                  <a:ext uri="{FF2B5EF4-FFF2-40B4-BE49-F238E27FC236}">
                    <a16:creationId xmlns:a16="http://schemas.microsoft.com/office/drawing/2014/main" id="{CE66BAEE-34CE-D6F4-A69C-50A511FD1C1D}"/>
                  </a:ext>
                </a:extLst>
              </p:cNvPr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9">
                <a:extLst>
                  <a:ext uri="{FF2B5EF4-FFF2-40B4-BE49-F238E27FC236}">
                    <a16:creationId xmlns:a16="http://schemas.microsoft.com/office/drawing/2014/main" id="{05BA0AFD-2C59-888F-3AE2-22431C2770AC}"/>
                  </a:ext>
                </a:extLst>
              </p:cNvPr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9">
                <a:extLst>
                  <a:ext uri="{FF2B5EF4-FFF2-40B4-BE49-F238E27FC236}">
                    <a16:creationId xmlns:a16="http://schemas.microsoft.com/office/drawing/2014/main" id="{A05972EC-4034-0971-2D42-D18B76C97270}"/>
                  </a:ext>
                </a:extLst>
              </p:cNvPr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9">
                <a:extLst>
                  <a:ext uri="{FF2B5EF4-FFF2-40B4-BE49-F238E27FC236}">
                    <a16:creationId xmlns:a16="http://schemas.microsoft.com/office/drawing/2014/main" id="{CC598483-546F-DC98-3CC9-96CEBC2D6D6B}"/>
                  </a:ext>
                </a:extLst>
              </p:cNvPr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9">
                <a:extLst>
                  <a:ext uri="{FF2B5EF4-FFF2-40B4-BE49-F238E27FC236}">
                    <a16:creationId xmlns:a16="http://schemas.microsoft.com/office/drawing/2014/main" id="{6E0FD459-B9EE-CD9B-37FB-9DE29E819DEB}"/>
                  </a:ext>
                </a:extLst>
              </p:cNvPr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9">
                <a:extLst>
                  <a:ext uri="{FF2B5EF4-FFF2-40B4-BE49-F238E27FC236}">
                    <a16:creationId xmlns:a16="http://schemas.microsoft.com/office/drawing/2014/main" id="{5C9763B5-C667-CF81-6C8E-821FB62CAE91}"/>
                  </a:ext>
                </a:extLst>
              </p:cNvPr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9">
                <a:extLst>
                  <a:ext uri="{FF2B5EF4-FFF2-40B4-BE49-F238E27FC236}">
                    <a16:creationId xmlns:a16="http://schemas.microsoft.com/office/drawing/2014/main" id="{9A1C870B-8584-9EE0-0D23-EA9A6D319963}"/>
                  </a:ext>
                </a:extLst>
              </p:cNvPr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9">
                <a:extLst>
                  <a:ext uri="{FF2B5EF4-FFF2-40B4-BE49-F238E27FC236}">
                    <a16:creationId xmlns:a16="http://schemas.microsoft.com/office/drawing/2014/main" id="{50C443D9-50E7-0659-7218-C84F8D10EAC9}"/>
                  </a:ext>
                </a:extLst>
              </p:cNvPr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9">
                <a:extLst>
                  <a:ext uri="{FF2B5EF4-FFF2-40B4-BE49-F238E27FC236}">
                    <a16:creationId xmlns:a16="http://schemas.microsoft.com/office/drawing/2014/main" id="{1FC04482-FB3A-28D5-E39A-1E1B1C07C839}"/>
                  </a:ext>
                </a:extLst>
              </p:cNvPr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39">
              <a:extLst>
                <a:ext uri="{FF2B5EF4-FFF2-40B4-BE49-F238E27FC236}">
                  <a16:creationId xmlns:a16="http://schemas.microsoft.com/office/drawing/2014/main" id="{47E00FBD-A6DA-8B62-BF76-FAB05783A1DE}"/>
                </a:ext>
              </a:extLst>
            </p:cNvPr>
            <p:cNvGrpSpPr/>
            <p:nvPr/>
          </p:nvGrpSpPr>
          <p:grpSpPr>
            <a:xfrm>
              <a:off x="6169905" y="2892751"/>
              <a:ext cx="2058020" cy="548240"/>
              <a:chOff x="6959925" y="3849675"/>
              <a:chExt cx="918800" cy="244750"/>
            </a:xfrm>
          </p:grpSpPr>
          <p:sp>
            <p:nvSpPr>
              <p:cNvPr id="2386" name="Google Shape;2386;p39">
                <a:extLst>
                  <a:ext uri="{FF2B5EF4-FFF2-40B4-BE49-F238E27FC236}">
                    <a16:creationId xmlns:a16="http://schemas.microsoft.com/office/drawing/2014/main" id="{A13E856D-0A15-6EC8-9721-124E57A32C6C}"/>
                  </a:ext>
                </a:extLst>
              </p:cNvPr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9">
                <a:extLst>
                  <a:ext uri="{FF2B5EF4-FFF2-40B4-BE49-F238E27FC236}">
                    <a16:creationId xmlns:a16="http://schemas.microsoft.com/office/drawing/2014/main" id="{026455E8-939A-37FC-D1B0-FC8F5783223D}"/>
                  </a:ext>
                </a:extLst>
              </p:cNvPr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9">
                <a:extLst>
                  <a:ext uri="{FF2B5EF4-FFF2-40B4-BE49-F238E27FC236}">
                    <a16:creationId xmlns:a16="http://schemas.microsoft.com/office/drawing/2014/main" id="{108C975A-4AC8-AFA4-3522-776B876BC396}"/>
                  </a:ext>
                </a:extLst>
              </p:cNvPr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9">
                <a:extLst>
                  <a:ext uri="{FF2B5EF4-FFF2-40B4-BE49-F238E27FC236}">
                    <a16:creationId xmlns:a16="http://schemas.microsoft.com/office/drawing/2014/main" id="{D8FB163C-05B8-32A8-52FA-69794433CB42}"/>
                  </a:ext>
                </a:extLst>
              </p:cNvPr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9">
                <a:extLst>
                  <a:ext uri="{FF2B5EF4-FFF2-40B4-BE49-F238E27FC236}">
                    <a16:creationId xmlns:a16="http://schemas.microsoft.com/office/drawing/2014/main" id="{FDE7226E-56B7-8AE8-9CEA-1E810CA6D00F}"/>
                  </a:ext>
                </a:extLst>
              </p:cNvPr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9">
                <a:extLst>
                  <a:ext uri="{FF2B5EF4-FFF2-40B4-BE49-F238E27FC236}">
                    <a16:creationId xmlns:a16="http://schemas.microsoft.com/office/drawing/2014/main" id="{1095300B-ADD8-B979-9635-3BF89096BAA0}"/>
                  </a:ext>
                </a:extLst>
              </p:cNvPr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9">
                <a:extLst>
                  <a:ext uri="{FF2B5EF4-FFF2-40B4-BE49-F238E27FC236}">
                    <a16:creationId xmlns:a16="http://schemas.microsoft.com/office/drawing/2014/main" id="{47E8A2F5-2D78-4430-5B4B-EA02C9A1E6D8}"/>
                  </a:ext>
                </a:extLst>
              </p:cNvPr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9">
                <a:extLst>
                  <a:ext uri="{FF2B5EF4-FFF2-40B4-BE49-F238E27FC236}">
                    <a16:creationId xmlns:a16="http://schemas.microsoft.com/office/drawing/2014/main" id="{E2575EE8-7F03-83C4-00AC-2D59FE5BF6CC}"/>
                  </a:ext>
                </a:extLst>
              </p:cNvPr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9">
                <a:extLst>
                  <a:ext uri="{FF2B5EF4-FFF2-40B4-BE49-F238E27FC236}">
                    <a16:creationId xmlns:a16="http://schemas.microsoft.com/office/drawing/2014/main" id="{4BEFBFA0-1D40-11AD-0E78-2ADD1E76ECD0}"/>
                  </a:ext>
                </a:extLst>
              </p:cNvPr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39">
              <a:extLst>
                <a:ext uri="{FF2B5EF4-FFF2-40B4-BE49-F238E27FC236}">
                  <a16:creationId xmlns:a16="http://schemas.microsoft.com/office/drawing/2014/main" id="{E292534B-6496-F54F-7AA9-2446BE8CD252}"/>
                </a:ext>
              </a:extLst>
            </p:cNvPr>
            <p:cNvGrpSpPr/>
            <p:nvPr/>
          </p:nvGrpSpPr>
          <p:grpSpPr>
            <a:xfrm>
              <a:off x="6246618" y="3440995"/>
              <a:ext cx="1963384" cy="378392"/>
              <a:chOff x="6962375" y="1840000"/>
              <a:chExt cx="876550" cy="168925"/>
            </a:xfrm>
          </p:grpSpPr>
          <p:sp>
            <p:nvSpPr>
              <p:cNvPr id="2396" name="Google Shape;2396;p39">
                <a:extLst>
                  <a:ext uri="{FF2B5EF4-FFF2-40B4-BE49-F238E27FC236}">
                    <a16:creationId xmlns:a16="http://schemas.microsoft.com/office/drawing/2014/main" id="{A26F7408-1CAF-3017-D253-5C52C145E32B}"/>
                  </a:ext>
                </a:extLst>
              </p:cNvPr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9">
                <a:extLst>
                  <a:ext uri="{FF2B5EF4-FFF2-40B4-BE49-F238E27FC236}">
                    <a16:creationId xmlns:a16="http://schemas.microsoft.com/office/drawing/2014/main" id="{DC0CEECA-9702-EC48-80A0-25E197695EA7}"/>
                  </a:ext>
                </a:extLst>
              </p:cNvPr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9">
                <a:extLst>
                  <a:ext uri="{FF2B5EF4-FFF2-40B4-BE49-F238E27FC236}">
                    <a16:creationId xmlns:a16="http://schemas.microsoft.com/office/drawing/2014/main" id="{B1A366AE-D341-DA94-1E6A-EF8EC759F4D9}"/>
                  </a:ext>
                </a:extLst>
              </p:cNvPr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9">
                <a:extLst>
                  <a:ext uri="{FF2B5EF4-FFF2-40B4-BE49-F238E27FC236}">
                    <a16:creationId xmlns:a16="http://schemas.microsoft.com/office/drawing/2014/main" id="{EB1D8E36-E51B-602B-52DB-D97F98649FAC}"/>
                  </a:ext>
                </a:extLst>
              </p:cNvPr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9">
                <a:extLst>
                  <a:ext uri="{FF2B5EF4-FFF2-40B4-BE49-F238E27FC236}">
                    <a16:creationId xmlns:a16="http://schemas.microsoft.com/office/drawing/2014/main" id="{83757420-ADBE-95B5-F9A8-527979190095}"/>
                  </a:ext>
                </a:extLst>
              </p:cNvPr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9">
            <a:extLst>
              <a:ext uri="{FF2B5EF4-FFF2-40B4-BE49-F238E27FC236}">
                <a16:creationId xmlns:a16="http://schemas.microsoft.com/office/drawing/2014/main" id="{9C5D9ED7-CEE7-95E4-C712-4A771F570ABA}"/>
              </a:ext>
            </a:extLst>
          </p:cNvPr>
          <p:cNvGrpSpPr/>
          <p:nvPr/>
        </p:nvGrpSpPr>
        <p:grpSpPr>
          <a:xfrm>
            <a:off x="4066918" y="1995248"/>
            <a:ext cx="2236221" cy="2825858"/>
            <a:chOff x="3529974" y="1995248"/>
            <a:chExt cx="2236221" cy="2825858"/>
          </a:xfrm>
        </p:grpSpPr>
        <p:sp>
          <p:nvSpPr>
            <p:cNvPr id="2402" name="Google Shape;2402;p39">
              <a:extLst>
                <a:ext uri="{FF2B5EF4-FFF2-40B4-BE49-F238E27FC236}">
                  <a16:creationId xmlns:a16="http://schemas.microsoft.com/office/drawing/2014/main" id="{98E0A57C-D7EC-6CB1-AB48-4C22F42441BC}"/>
                </a:ext>
              </a:extLst>
            </p:cNvPr>
            <p:cNvSpPr/>
            <p:nvPr/>
          </p:nvSpPr>
          <p:spPr>
            <a:xfrm rot="-1302658" flipH="1">
              <a:off x="3721149" y="3372121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9">
              <a:extLst>
                <a:ext uri="{FF2B5EF4-FFF2-40B4-BE49-F238E27FC236}">
                  <a16:creationId xmlns:a16="http://schemas.microsoft.com/office/drawing/2014/main" id="{CE32833C-2ABE-E249-DEAF-AC5CBCEAA3A2}"/>
                </a:ext>
              </a:extLst>
            </p:cNvPr>
            <p:cNvGrpSpPr/>
            <p:nvPr/>
          </p:nvGrpSpPr>
          <p:grpSpPr>
            <a:xfrm rot="5400000">
              <a:off x="4573722" y="3628632"/>
              <a:ext cx="2078795" cy="306152"/>
              <a:chOff x="5178325" y="1049075"/>
              <a:chExt cx="928075" cy="136675"/>
            </a:xfrm>
          </p:grpSpPr>
          <p:sp>
            <p:nvSpPr>
              <p:cNvPr id="2404" name="Google Shape;2404;p39">
                <a:extLst>
                  <a:ext uri="{FF2B5EF4-FFF2-40B4-BE49-F238E27FC236}">
                    <a16:creationId xmlns:a16="http://schemas.microsoft.com/office/drawing/2014/main" id="{DF9CC7A8-433F-9039-586D-44E08FFDC740}"/>
                  </a:ext>
                </a:extLst>
              </p:cNvPr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9">
                <a:extLst>
                  <a:ext uri="{FF2B5EF4-FFF2-40B4-BE49-F238E27FC236}">
                    <a16:creationId xmlns:a16="http://schemas.microsoft.com/office/drawing/2014/main" id="{1F7E4293-06BB-1F62-46D8-6BAA7C6D0DED}"/>
                  </a:ext>
                </a:extLst>
              </p:cNvPr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9">
                <a:extLst>
                  <a:ext uri="{FF2B5EF4-FFF2-40B4-BE49-F238E27FC236}">
                    <a16:creationId xmlns:a16="http://schemas.microsoft.com/office/drawing/2014/main" id="{A4D447EC-53B6-EFB2-7F4D-22FF64197D02}"/>
                  </a:ext>
                </a:extLst>
              </p:cNvPr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9">
                <a:extLst>
                  <a:ext uri="{FF2B5EF4-FFF2-40B4-BE49-F238E27FC236}">
                    <a16:creationId xmlns:a16="http://schemas.microsoft.com/office/drawing/2014/main" id="{86D886EF-CC0D-547F-0BB7-D807235EA1ED}"/>
                  </a:ext>
                </a:extLst>
              </p:cNvPr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9">
                <a:extLst>
                  <a:ext uri="{FF2B5EF4-FFF2-40B4-BE49-F238E27FC236}">
                    <a16:creationId xmlns:a16="http://schemas.microsoft.com/office/drawing/2014/main" id="{0330F6AE-5289-45C0-BA77-3E6C20E9B4FC}"/>
                  </a:ext>
                </a:extLst>
              </p:cNvPr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9">
                <a:extLst>
                  <a:ext uri="{FF2B5EF4-FFF2-40B4-BE49-F238E27FC236}">
                    <a16:creationId xmlns:a16="http://schemas.microsoft.com/office/drawing/2014/main" id="{8E082905-84C4-3F60-1D80-CDF1A04F12FF}"/>
                  </a:ext>
                </a:extLst>
              </p:cNvPr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39">
              <a:extLst>
                <a:ext uri="{FF2B5EF4-FFF2-40B4-BE49-F238E27FC236}">
                  <a16:creationId xmlns:a16="http://schemas.microsoft.com/office/drawing/2014/main" id="{F2D2AAD6-EEEB-D1A8-DFC1-BCBB0C94DD9F}"/>
                </a:ext>
              </a:extLst>
            </p:cNvPr>
            <p:cNvGrpSpPr/>
            <p:nvPr/>
          </p:nvGrpSpPr>
          <p:grpSpPr>
            <a:xfrm rot="-10378015">
              <a:off x="4210037" y="2336012"/>
              <a:ext cx="543925" cy="2461053"/>
              <a:chOff x="3416200" y="1908925"/>
              <a:chExt cx="291975" cy="1321075"/>
            </a:xfrm>
          </p:grpSpPr>
          <p:sp>
            <p:nvSpPr>
              <p:cNvPr id="2411" name="Google Shape;2411;p39">
                <a:extLst>
                  <a:ext uri="{FF2B5EF4-FFF2-40B4-BE49-F238E27FC236}">
                    <a16:creationId xmlns:a16="http://schemas.microsoft.com/office/drawing/2014/main" id="{8AA0BB41-FEED-0FD1-BEFB-CF431DE36D1F}"/>
                  </a:ext>
                </a:extLst>
              </p:cNvPr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9">
                <a:extLst>
                  <a:ext uri="{FF2B5EF4-FFF2-40B4-BE49-F238E27FC236}">
                    <a16:creationId xmlns:a16="http://schemas.microsoft.com/office/drawing/2014/main" id="{9B86945B-4325-C00C-9069-E3E9444AE1B9}"/>
                  </a:ext>
                </a:extLst>
              </p:cNvPr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9">
                <a:extLst>
                  <a:ext uri="{FF2B5EF4-FFF2-40B4-BE49-F238E27FC236}">
                    <a16:creationId xmlns:a16="http://schemas.microsoft.com/office/drawing/2014/main" id="{18974D12-DAAC-4417-DAF6-D1A0D9E3F53B}"/>
                  </a:ext>
                </a:extLst>
              </p:cNvPr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9">
                <a:extLst>
                  <a:ext uri="{FF2B5EF4-FFF2-40B4-BE49-F238E27FC236}">
                    <a16:creationId xmlns:a16="http://schemas.microsoft.com/office/drawing/2014/main" id="{D5AD3D47-F849-0D9D-1719-5F647E1263B0}"/>
                  </a:ext>
                </a:extLst>
              </p:cNvPr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9">
                <a:extLst>
                  <a:ext uri="{FF2B5EF4-FFF2-40B4-BE49-F238E27FC236}">
                    <a16:creationId xmlns:a16="http://schemas.microsoft.com/office/drawing/2014/main" id="{6B493BC7-5122-A370-0DE7-3263AAA77279}"/>
                  </a:ext>
                </a:extLst>
              </p:cNvPr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9">
                <a:extLst>
                  <a:ext uri="{FF2B5EF4-FFF2-40B4-BE49-F238E27FC236}">
                    <a16:creationId xmlns:a16="http://schemas.microsoft.com/office/drawing/2014/main" id="{DCCEB35B-17F9-DE5E-B05A-4A8A5DBD8DE3}"/>
                  </a:ext>
                </a:extLst>
              </p:cNvPr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9">
                <a:extLst>
                  <a:ext uri="{FF2B5EF4-FFF2-40B4-BE49-F238E27FC236}">
                    <a16:creationId xmlns:a16="http://schemas.microsoft.com/office/drawing/2014/main" id="{17D91FDD-D715-4195-AAA8-623D637470C7}"/>
                  </a:ext>
                </a:extLst>
              </p:cNvPr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9">
                <a:extLst>
                  <a:ext uri="{FF2B5EF4-FFF2-40B4-BE49-F238E27FC236}">
                    <a16:creationId xmlns:a16="http://schemas.microsoft.com/office/drawing/2014/main" id="{6C24BDFD-C672-9D00-DFD4-6A9A76AAD4D3}"/>
                  </a:ext>
                </a:extLst>
              </p:cNvPr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9">
                <a:extLst>
                  <a:ext uri="{FF2B5EF4-FFF2-40B4-BE49-F238E27FC236}">
                    <a16:creationId xmlns:a16="http://schemas.microsoft.com/office/drawing/2014/main" id="{B861D7DB-A4DF-8201-243E-EE6EE7A04836}"/>
                  </a:ext>
                </a:extLst>
              </p:cNvPr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9">
                <a:extLst>
                  <a:ext uri="{FF2B5EF4-FFF2-40B4-BE49-F238E27FC236}">
                    <a16:creationId xmlns:a16="http://schemas.microsoft.com/office/drawing/2014/main" id="{EF40CD36-797D-0FC4-6606-D5732DAB7F7B}"/>
                  </a:ext>
                </a:extLst>
              </p:cNvPr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9">
                <a:extLst>
                  <a:ext uri="{FF2B5EF4-FFF2-40B4-BE49-F238E27FC236}">
                    <a16:creationId xmlns:a16="http://schemas.microsoft.com/office/drawing/2014/main" id="{3656F75A-6456-0372-939D-C2F0A1F1ACE2}"/>
                  </a:ext>
                </a:extLst>
              </p:cNvPr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9">
                <a:extLst>
                  <a:ext uri="{FF2B5EF4-FFF2-40B4-BE49-F238E27FC236}">
                    <a16:creationId xmlns:a16="http://schemas.microsoft.com/office/drawing/2014/main" id="{1B7452D1-321C-CEA7-CF0A-38F7F3C3D6E0}"/>
                  </a:ext>
                </a:extLst>
              </p:cNvPr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9">
                <a:extLst>
                  <a:ext uri="{FF2B5EF4-FFF2-40B4-BE49-F238E27FC236}">
                    <a16:creationId xmlns:a16="http://schemas.microsoft.com/office/drawing/2014/main" id="{462CF711-1B23-3C02-206D-C5B22E72DB84}"/>
                  </a:ext>
                </a:extLst>
              </p:cNvPr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9">
              <a:extLst>
                <a:ext uri="{FF2B5EF4-FFF2-40B4-BE49-F238E27FC236}">
                  <a16:creationId xmlns:a16="http://schemas.microsoft.com/office/drawing/2014/main" id="{213AD79F-F802-43A6-69A9-E307EB9E7AA5}"/>
                </a:ext>
              </a:extLst>
            </p:cNvPr>
            <p:cNvGrpSpPr/>
            <p:nvPr/>
          </p:nvGrpSpPr>
          <p:grpSpPr>
            <a:xfrm rot="5400000">
              <a:off x="3856779" y="3399545"/>
              <a:ext cx="2469826" cy="373296"/>
              <a:chOff x="6899900" y="3128900"/>
              <a:chExt cx="1102650" cy="166650"/>
            </a:xfrm>
          </p:grpSpPr>
          <p:sp>
            <p:nvSpPr>
              <p:cNvPr id="2425" name="Google Shape;2425;p39">
                <a:extLst>
                  <a:ext uri="{FF2B5EF4-FFF2-40B4-BE49-F238E27FC236}">
                    <a16:creationId xmlns:a16="http://schemas.microsoft.com/office/drawing/2014/main" id="{F4862D20-F381-4F2F-EF79-EBA37CC7BD57}"/>
                  </a:ext>
                </a:extLst>
              </p:cNvPr>
              <p:cNvSpPr/>
              <p:nvPr/>
            </p:nvSpPr>
            <p:spPr>
              <a:xfrm>
                <a:off x="6899900" y="3129650"/>
                <a:ext cx="110265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4106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44106" y="6636"/>
                    </a:lnTo>
                    <a:lnTo>
                      <a:pt x="441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9">
                <a:extLst>
                  <a:ext uri="{FF2B5EF4-FFF2-40B4-BE49-F238E27FC236}">
                    <a16:creationId xmlns:a16="http://schemas.microsoft.com/office/drawing/2014/main" id="{7A1339A1-D6D0-E154-D933-A970059A27A7}"/>
                  </a:ext>
                </a:extLst>
              </p:cNvPr>
              <p:cNvSpPr/>
              <p:nvPr/>
            </p:nvSpPr>
            <p:spPr>
              <a:xfrm>
                <a:off x="7825950" y="3129650"/>
                <a:ext cx="1766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6636" extrusionOk="0">
                    <a:moveTo>
                      <a:pt x="0" y="0"/>
                    </a:moveTo>
                    <a:lnTo>
                      <a:pt x="0" y="6636"/>
                    </a:lnTo>
                    <a:lnTo>
                      <a:pt x="7064" y="6636"/>
                    </a:lnTo>
                    <a:lnTo>
                      <a:pt x="70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9">
                <a:extLst>
                  <a:ext uri="{FF2B5EF4-FFF2-40B4-BE49-F238E27FC236}">
                    <a16:creationId xmlns:a16="http://schemas.microsoft.com/office/drawing/2014/main" id="{2BE4EECC-1F87-F8F9-0905-E3544D554FED}"/>
                  </a:ext>
                </a:extLst>
              </p:cNvPr>
              <p:cNvSpPr/>
              <p:nvPr/>
            </p:nvSpPr>
            <p:spPr>
              <a:xfrm>
                <a:off x="6899900" y="3129650"/>
                <a:ext cx="89175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3567" y="6636"/>
                    </a:lnTo>
                    <a:lnTo>
                      <a:pt x="35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9">
                <a:extLst>
                  <a:ext uri="{FF2B5EF4-FFF2-40B4-BE49-F238E27FC236}">
                    <a16:creationId xmlns:a16="http://schemas.microsoft.com/office/drawing/2014/main" id="{4F6E579B-DD5A-DF52-890D-84B0DC35EB06}"/>
                  </a:ext>
                </a:extLst>
              </p:cNvPr>
              <p:cNvSpPr/>
              <p:nvPr/>
            </p:nvSpPr>
            <p:spPr>
              <a:xfrm>
                <a:off x="7688400" y="3128900"/>
                <a:ext cx="938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665" extrusionOk="0">
                    <a:moveTo>
                      <a:pt x="0" y="0"/>
                    </a:moveTo>
                    <a:lnTo>
                      <a:pt x="0" y="6665"/>
                    </a:lnTo>
                    <a:lnTo>
                      <a:pt x="3751" y="6665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9">
                <a:extLst>
                  <a:ext uri="{FF2B5EF4-FFF2-40B4-BE49-F238E27FC236}">
                    <a16:creationId xmlns:a16="http://schemas.microsoft.com/office/drawing/2014/main" id="{D12FED06-6E1A-D3BE-EC83-6CF31B604D8F}"/>
                  </a:ext>
                </a:extLst>
              </p:cNvPr>
              <p:cNvSpPr/>
              <p:nvPr/>
            </p:nvSpPr>
            <p:spPr>
              <a:xfrm>
                <a:off x="7698450" y="3128900"/>
                <a:ext cx="739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6666" extrusionOk="0">
                    <a:moveTo>
                      <a:pt x="852" y="0"/>
                    </a:moveTo>
                    <a:lnTo>
                      <a:pt x="852" y="6665"/>
                    </a:lnTo>
                    <a:lnTo>
                      <a:pt x="1253" y="6665"/>
                    </a:lnTo>
                    <a:lnTo>
                      <a:pt x="1253" y="0"/>
                    </a:lnTo>
                    <a:close/>
                    <a:moveTo>
                      <a:pt x="1705" y="0"/>
                    </a:moveTo>
                    <a:lnTo>
                      <a:pt x="1705" y="6665"/>
                    </a:lnTo>
                    <a:lnTo>
                      <a:pt x="2107" y="6665"/>
                    </a:lnTo>
                    <a:lnTo>
                      <a:pt x="2107" y="0"/>
                    </a:lnTo>
                    <a:close/>
                    <a:moveTo>
                      <a:pt x="2557" y="0"/>
                    </a:moveTo>
                    <a:lnTo>
                      <a:pt x="2557" y="6665"/>
                    </a:lnTo>
                    <a:lnTo>
                      <a:pt x="2958" y="6665"/>
                    </a:lnTo>
                    <a:lnTo>
                      <a:pt x="2958" y="0"/>
                    </a:lnTo>
                    <a:close/>
                    <a:moveTo>
                      <a:pt x="1" y="1"/>
                    </a:moveTo>
                    <a:lnTo>
                      <a:pt x="1" y="6666"/>
                    </a:lnTo>
                    <a:lnTo>
                      <a:pt x="402" y="6666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9">
                <a:extLst>
                  <a:ext uri="{FF2B5EF4-FFF2-40B4-BE49-F238E27FC236}">
                    <a16:creationId xmlns:a16="http://schemas.microsoft.com/office/drawing/2014/main" id="{4683108A-9712-E9AF-7EB2-90A751EA9AC7}"/>
                  </a:ext>
                </a:extLst>
              </p:cNvPr>
              <p:cNvSpPr/>
              <p:nvPr/>
            </p:nvSpPr>
            <p:spPr>
              <a:xfrm>
                <a:off x="7180500" y="3158600"/>
                <a:ext cx="440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4160" extrusionOk="0">
                    <a:moveTo>
                      <a:pt x="1098" y="1"/>
                    </a:moveTo>
                    <a:cubicBezTo>
                      <a:pt x="492" y="1"/>
                      <a:pt x="1" y="494"/>
                      <a:pt x="1" y="1100"/>
                    </a:cubicBezTo>
                    <a:lnTo>
                      <a:pt x="1" y="3060"/>
                    </a:lnTo>
                    <a:cubicBezTo>
                      <a:pt x="1" y="3667"/>
                      <a:pt x="493" y="4159"/>
                      <a:pt x="1098" y="4159"/>
                    </a:cubicBezTo>
                    <a:lnTo>
                      <a:pt x="16512" y="4159"/>
                    </a:lnTo>
                    <a:cubicBezTo>
                      <a:pt x="17119" y="4159"/>
                      <a:pt x="17611" y="3665"/>
                      <a:pt x="17611" y="3060"/>
                    </a:cubicBezTo>
                    <a:lnTo>
                      <a:pt x="17611" y="1100"/>
                    </a:lnTo>
                    <a:cubicBezTo>
                      <a:pt x="17611" y="1048"/>
                      <a:pt x="17607" y="996"/>
                      <a:pt x="17599" y="946"/>
                    </a:cubicBezTo>
                    <a:cubicBezTo>
                      <a:pt x="17526" y="412"/>
                      <a:pt x="17067" y="1"/>
                      <a:pt x="16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9">
                <a:extLst>
                  <a:ext uri="{FF2B5EF4-FFF2-40B4-BE49-F238E27FC236}">
                    <a16:creationId xmlns:a16="http://schemas.microsoft.com/office/drawing/2014/main" id="{A12F98F0-88A2-4723-32BE-7D9F6330243C}"/>
                  </a:ext>
                </a:extLst>
              </p:cNvPr>
              <p:cNvSpPr/>
              <p:nvPr/>
            </p:nvSpPr>
            <p:spPr>
              <a:xfrm>
                <a:off x="7180550" y="3158600"/>
                <a:ext cx="4402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4160" extrusionOk="0">
                    <a:moveTo>
                      <a:pt x="1097" y="1"/>
                    </a:moveTo>
                    <a:cubicBezTo>
                      <a:pt x="491" y="1"/>
                      <a:pt x="0" y="494"/>
                      <a:pt x="0" y="1100"/>
                    </a:cubicBezTo>
                    <a:lnTo>
                      <a:pt x="0" y="1787"/>
                    </a:lnTo>
                    <a:cubicBezTo>
                      <a:pt x="886" y="1904"/>
                      <a:pt x="1759" y="2418"/>
                      <a:pt x="2405" y="3001"/>
                    </a:cubicBezTo>
                    <a:cubicBezTo>
                      <a:pt x="2811" y="3364"/>
                      <a:pt x="3081" y="3823"/>
                      <a:pt x="3519" y="4157"/>
                    </a:cubicBezTo>
                    <a:lnTo>
                      <a:pt x="6841" y="4157"/>
                    </a:lnTo>
                    <a:cubicBezTo>
                      <a:pt x="6448" y="4034"/>
                      <a:pt x="6028" y="3962"/>
                      <a:pt x="5659" y="3841"/>
                    </a:cubicBezTo>
                    <a:cubicBezTo>
                      <a:pt x="4856" y="3578"/>
                      <a:pt x="3979" y="3184"/>
                      <a:pt x="3364" y="2592"/>
                    </a:cubicBezTo>
                    <a:cubicBezTo>
                      <a:pt x="2666" y="1919"/>
                      <a:pt x="2429" y="941"/>
                      <a:pt x="2568" y="1"/>
                    </a:cubicBezTo>
                    <a:close/>
                    <a:moveTo>
                      <a:pt x="14123" y="1"/>
                    </a:moveTo>
                    <a:cubicBezTo>
                      <a:pt x="13748" y="325"/>
                      <a:pt x="13357" y="621"/>
                      <a:pt x="12979" y="945"/>
                    </a:cubicBezTo>
                    <a:cubicBezTo>
                      <a:pt x="12724" y="1162"/>
                      <a:pt x="12284" y="1469"/>
                      <a:pt x="12155" y="1795"/>
                    </a:cubicBezTo>
                    <a:cubicBezTo>
                      <a:pt x="11990" y="2205"/>
                      <a:pt x="12307" y="2378"/>
                      <a:pt x="12606" y="2561"/>
                    </a:cubicBezTo>
                    <a:cubicBezTo>
                      <a:pt x="13240" y="2948"/>
                      <a:pt x="13914" y="3275"/>
                      <a:pt x="14191" y="4015"/>
                    </a:cubicBezTo>
                    <a:cubicBezTo>
                      <a:pt x="14209" y="4063"/>
                      <a:pt x="14222" y="4111"/>
                      <a:pt x="14234" y="4157"/>
                    </a:cubicBezTo>
                    <a:lnTo>
                      <a:pt x="16510" y="4157"/>
                    </a:lnTo>
                    <a:cubicBezTo>
                      <a:pt x="17115" y="4157"/>
                      <a:pt x="17609" y="3665"/>
                      <a:pt x="17609" y="3059"/>
                    </a:cubicBezTo>
                    <a:lnTo>
                      <a:pt x="17609" y="2659"/>
                    </a:lnTo>
                    <a:cubicBezTo>
                      <a:pt x="17022" y="2587"/>
                      <a:pt x="16365" y="2609"/>
                      <a:pt x="15862" y="2487"/>
                    </a:cubicBezTo>
                    <a:cubicBezTo>
                      <a:pt x="15414" y="2379"/>
                      <a:pt x="14740" y="2172"/>
                      <a:pt x="15098" y="1633"/>
                    </a:cubicBezTo>
                    <a:cubicBezTo>
                      <a:pt x="15433" y="1131"/>
                      <a:pt x="16367" y="865"/>
                      <a:pt x="16952" y="865"/>
                    </a:cubicBezTo>
                    <a:cubicBezTo>
                      <a:pt x="16968" y="865"/>
                      <a:pt x="16983" y="866"/>
                      <a:pt x="16999" y="866"/>
                    </a:cubicBezTo>
                    <a:cubicBezTo>
                      <a:pt x="17188" y="871"/>
                      <a:pt x="17389" y="902"/>
                      <a:pt x="17598" y="946"/>
                    </a:cubicBezTo>
                    <a:cubicBezTo>
                      <a:pt x="17524" y="412"/>
                      <a:pt x="17065" y="1"/>
                      <a:pt x="16510" y="1"/>
                    </a:cubicBezTo>
                    <a:close/>
                    <a:moveTo>
                      <a:pt x="5381" y="1"/>
                    </a:moveTo>
                    <a:cubicBezTo>
                      <a:pt x="5416" y="304"/>
                      <a:pt x="5448" y="593"/>
                      <a:pt x="5508" y="828"/>
                    </a:cubicBezTo>
                    <a:cubicBezTo>
                      <a:pt x="5658" y="1418"/>
                      <a:pt x="5828" y="1901"/>
                      <a:pt x="6314" y="2311"/>
                    </a:cubicBezTo>
                    <a:cubicBezTo>
                      <a:pt x="6963" y="2860"/>
                      <a:pt x="7816" y="2974"/>
                      <a:pt x="8529" y="3408"/>
                    </a:cubicBezTo>
                    <a:cubicBezTo>
                      <a:pt x="8879" y="3621"/>
                      <a:pt x="9137" y="3855"/>
                      <a:pt x="9310" y="4159"/>
                    </a:cubicBezTo>
                    <a:lnTo>
                      <a:pt x="11710" y="4159"/>
                    </a:lnTo>
                    <a:cubicBezTo>
                      <a:pt x="11370" y="3802"/>
                      <a:pt x="10844" y="3549"/>
                      <a:pt x="10472" y="3363"/>
                    </a:cubicBezTo>
                    <a:cubicBezTo>
                      <a:pt x="9784" y="3017"/>
                      <a:pt x="8654" y="2567"/>
                      <a:pt x="9464" y="1733"/>
                    </a:cubicBezTo>
                    <a:cubicBezTo>
                      <a:pt x="10052" y="1128"/>
                      <a:pt x="10905" y="702"/>
                      <a:pt x="11364" y="1"/>
                    </a:cubicBezTo>
                    <a:lnTo>
                      <a:pt x="9722" y="1"/>
                    </a:lnTo>
                    <a:cubicBezTo>
                      <a:pt x="9839" y="582"/>
                      <a:pt x="9718" y="1208"/>
                      <a:pt x="9102" y="1358"/>
                    </a:cubicBezTo>
                    <a:cubicBezTo>
                      <a:pt x="8998" y="1383"/>
                      <a:pt x="8889" y="1394"/>
                      <a:pt x="8778" y="1394"/>
                    </a:cubicBezTo>
                    <a:cubicBezTo>
                      <a:pt x="8454" y="1394"/>
                      <a:pt x="8115" y="1301"/>
                      <a:pt x="7830" y="1193"/>
                    </a:cubicBezTo>
                    <a:cubicBezTo>
                      <a:pt x="7287" y="986"/>
                      <a:pt x="6892" y="793"/>
                      <a:pt x="6978" y="191"/>
                    </a:cubicBezTo>
                    <a:cubicBezTo>
                      <a:pt x="6988" y="125"/>
                      <a:pt x="6998" y="63"/>
                      <a:pt x="7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9">
                <a:extLst>
                  <a:ext uri="{FF2B5EF4-FFF2-40B4-BE49-F238E27FC236}">
                    <a16:creationId xmlns:a16="http://schemas.microsoft.com/office/drawing/2014/main" id="{2F2AC53F-2A82-3BB8-4332-3722458482EE}"/>
                  </a:ext>
                </a:extLst>
              </p:cNvPr>
              <p:cNvSpPr/>
              <p:nvPr/>
            </p:nvSpPr>
            <p:spPr>
              <a:xfrm>
                <a:off x="6922475" y="3139725"/>
                <a:ext cx="416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30" extrusionOk="0">
                    <a:moveTo>
                      <a:pt x="832" y="1"/>
                    </a:moveTo>
                    <a:lnTo>
                      <a:pt x="1" y="832"/>
                    </a:lnTo>
                    <a:lnTo>
                      <a:pt x="832" y="1664"/>
                    </a:lnTo>
                    <a:lnTo>
                      <a:pt x="1664" y="832"/>
                    </a:lnTo>
                    <a:lnTo>
                      <a:pt x="832" y="1"/>
                    </a:lnTo>
                    <a:close/>
                    <a:moveTo>
                      <a:pt x="832" y="2085"/>
                    </a:moveTo>
                    <a:lnTo>
                      <a:pt x="1" y="2916"/>
                    </a:lnTo>
                    <a:lnTo>
                      <a:pt x="832" y="3748"/>
                    </a:lnTo>
                    <a:lnTo>
                      <a:pt x="1664" y="2916"/>
                    </a:lnTo>
                    <a:lnTo>
                      <a:pt x="832" y="2085"/>
                    </a:lnTo>
                    <a:close/>
                    <a:moveTo>
                      <a:pt x="832" y="4167"/>
                    </a:moveTo>
                    <a:lnTo>
                      <a:pt x="1" y="4998"/>
                    </a:lnTo>
                    <a:lnTo>
                      <a:pt x="832" y="5830"/>
                    </a:lnTo>
                    <a:lnTo>
                      <a:pt x="1664" y="4998"/>
                    </a:lnTo>
                    <a:lnTo>
                      <a:pt x="832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9">
                <a:extLst>
                  <a:ext uri="{FF2B5EF4-FFF2-40B4-BE49-F238E27FC236}">
                    <a16:creationId xmlns:a16="http://schemas.microsoft.com/office/drawing/2014/main" id="{513CE1AD-C1BF-4021-6C9E-0FFFC48417F5}"/>
                  </a:ext>
                </a:extLst>
              </p:cNvPr>
              <p:cNvSpPr/>
              <p:nvPr/>
            </p:nvSpPr>
            <p:spPr>
              <a:xfrm>
                <a:off x="7837925" y="3139725"/>
                <a:ext cx="933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5830" extrusionOk="0">
                    <a:moveTo>
                      <a:pt x="833" y="1"/>
                    </a:moveTo>
                    <a:lnTo>
                      <a:pt x="0" y="832"/>
                    </a:lnTo>
                    <a:lnTo>
                      <a:pt x="833" y="1664"/>
                    </a:lnTo>
                    <a:lnTo>
                      <a:pt x="1664" y="832"/>
                    </a:lnTo>
                    <a:lnTo>
                      <a:pt x="833" y="1"/>
                    </a:lnTo>
                    <a:close/>
                    <a:moveTo>
                      <a:pt x="2899" y="2"/>
                    </a:moveTo>
                    <a:lnTo>
                      <a:pt x="2068" y="834"/>
                    </a:lnTo>
                    <a:lnTo>
                      <a:pt x="2899" y="1665"/>
                    </a:lnTo>
                    <a:lnTo>
                      <a:pt x="3731" y="834"/>
                    </a:lnTo>
                    <a:lnTo>
                      <a:pt x="2899" y="2"/>
                    </a:lnTo>
                    <a:close/>
                    <a:moveTo>
                      <a:pt x="833" y="2085"/>
                    </a:moveTo>
                    <a:lnTo>
                      <a:pt x="0" y="2916"/>
                    </a:lnTo>
                    <a:lnTo>
                      <a:pt x="833" y="3748"/>
                    </a:lnTo>
                    <a:lnTo>
                      <a:pt x="1664" y="2916"/>
                    </a:lnTo>
                    <a:lnTo>
                      <a:pt x="833" y="2085"/>
                    </a:lnTo>
                    <a:close/>
                    <a:moveTo>
                      <a:pt x="2899" y="2085"/>
                    </a:moveTo>
                    <a:lnTo>
                      <a:pt x="2068" y="2916"/>
                    </a:lnTo>
                    <a:lnTo>
                      <a:pt x="2899" y="3748"/>
                    </a:lnTo>
                    <a:lnTo>
                      <a:pt x="3731" y="2916"/>
                    </a:lnTo>
                    <a:lnTo>
                      <a:pt x="2899" y="2085"/>
                    </a:lnTo>
                    <a:close/>
                    <a:moveTo>
                      <a:pt x="833" y="4167"/>
                    </a:moveTo>
                    <a:lnTo>
                      <a:pt x="0" y="4998"/>
                    </a:lnTo>
                    <a:lnTo>
                      <a:pt x="833" y="5830"/>
                    </a:lnTo>
                    <a:lnTo>
                      <a:pt x="1664" y="4998"/>
                    </a:lnTo>
                    <a:lnTo>
                      <a:pt x="833" y="4167"/>
                    </a:lnTo>
                    <a:close/>
                    <a:moveTo>
                      <a:pt x="2899" y="4167"/>
                    </a:moveTo>
                    <a:lnTo>
                      <a:pt x="2068" y="4998"/>
                    </a:lnTo>
                    <a:lnTo>
                      <a:pt x="2899" y="5830"/>
                    </a:lnTo>
                    <a:lnTo>
                      <a:pt x="3731" y="4998"/>
                    </a:lnTo>
                    <a:lnTo>
                      <a:pt x="2899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9">
                <a:extLst>
                  <a:ext uri="{FF2B5EF4-FFF2-40B4-BE49-F238E27FC236}">
                    <a16:creationId xmlns:a16="http://schemas.microsoft.com/office/drawing/2014/main" id="{533160D9-5CAD-D9E6-75D1-6970A0FEF220}"/>
                  </a:ext>
                </a:extLst>
              </p:cNvPr>
              <p:cNvSpPr/>
              <p:nvPr/>
            </p:nvSpPr>
            <p:spPr>
              <a:xfrm>
                <a:off x="7026000" y="3167075"/>
                <a:ext cx="8695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1"/>
                    </a:moveTo>
                    <a:cubicBezTo>
                      <a:pt x="780" y="1"/>
                      <a:pt x="1" y="779"/>
                      <a:pt x="1" y="1739"/>
                    </a:cubicBezTo>
                    <a:cubicBezTo>
                      <a:pt x="1" y="2699"/>
                      <a:pt x="780" y="3477"/>
                      <a:pt x="1739" y="3477"/>
                    </a:cubicBezTo>
                    <a:cubicBezTo>
                      <a:pt x="2699" y="3477"/>
                      <a:pt x="3477" y="2699"/>
                      <a:pt x="3477" y="1739"/>
                    </a:cubicBezTo>
                    <a:cubicBezTo>
                      <a:pt x="3477" y="779"/>
                      <a:pt x="2699" y="1"/>
                      <a:pt x="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5" name="Google Shape;2435;p39">
              <a:extLst>
                <a:ext uri="{FF2B5EF4-FFF2-40B4-BE49-F238E27FC236}">
                  <a16:creationId xmlns:a16="http://schemas.microsoft.com/office/drawing/2014/main" id="{57AA1A5B-1C2D-1B3B-C075-52BA20E352DC}"/>
                </a:ext>
              </a:extLst>
            </p:cNvPr>
            <p:cNvGrpSpPr/>
            <p:nvPr/>
          </p:nvGrpSpPr>
          <p:grpSpPr>
            <a:xfrm rot="5400000">
              <a:off x="3955718" y="3316785"/>
              <a:ext cx="2825858" cy="182784"/>
              <a:chOff x="6853950" y="1468025"/>
              <a:chExt cx="1261600" cy="81600"/>
            </a:xfrm>
          </p:grpSpPr>
          <p:sp>
            <p:nvSpPr>
              <p:cNvPr id="2436" name="Google Shape;2436;p39">
                <a:extLst>
                  <a:ext uri="{FF2B5EF4-FFF2-40B4-BE49-F238E27FC236}">
                    <a16:creationId xmlns:a16="http://schemas.microsoft.com/office/drawing/2014/main" id="{4F9C0CBB-10A3-6ED9-D955-006DF207EF2B}"/>
                  </a:ext>
                </a:extLst>
              </p:cNvPr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9">
                <a:extLst>
                  <a:ext uri="{FF2B5EF4-FFF2-40B4-BE49-F238E27FC236}">
                    <a16:creationId xmlns:a16="http://schemas.microsoft.com/office/drawing/2014/main" id="{3D310221-BD1A-470A-F0E3-F4A918E82632}"/>
                  </a:ext>
                </a:extLst>
              </p:cNvPr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9">
                <a:extLst>
                  <a:ext uri="{FF2B5EF4-FFF2-40B4-BE49-F238E27FC236}">
                    <a16:creationId xmlns:a16="http://schemas.microsoft.com/office/drawing/2014/main" id="{EA150674-8D7F-F1BC-4312-127E3765715B}"/>
                  </a:ext>
                </a:extLst>
              </p:cNvPr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9">
                <a:extLst>
                  <a:ext uri="{FF2B5EF4-FFF2-40B4-BE49-F238E27FC236}">
                    <a16:creationId xmlns:a16="http://schemas.microsoft.com/office/drawing/2014/main" id="{357DA57A-0946-0BA2-B498-7E460C571B7B}"/>
                  </a:ext>
                </a:extLst>
              </p:cNvPr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9">
                <a:extLst>
                  <a:ext uri="{FF2B5EF4-FFF2-40B4-BE49-F238E27FC236}">
                    <a16:creationId xmlns:a16="http://schemas.microsoft.com/office/drawing/2014/main" id="{11E4AC8F-DA9A-FFE2-50AC-6AD67620152D}"/>
                  </a:ext>
                </a:extLst>
              </p:cNvPr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9">
                <a:extLst>
                  <a:ext uri="{FF2B5EF4-FFF2-40B4-BE49-F238E27FC236}">
                    <a16:creationId xmlns:a16="http://schemas.microsoft.com/office/drawing/2014/main" id="{C0595D54-6D42-8786-27B1-A9D9F0E8CB22}"/>
                  </a:ext>
                </a:extLst>
              </p:cNvPr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9">
                <a:extLst>
                  <a:ext uri="{FF2B5EF4-FFF2-40B4-BE49-F238E27FC236}">
                    <a16:creationId xmlns:a16="http://schemas.microsoft.com/office/drawing/2014/main" id="{2A2FD6FE-D85E-036B-DFF5-FBCCE1BBD3E4}"/>
                  </a:ext>
                </a:extLst>
              </p:cNvPr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9">
                <a:extLst>
                  <a:ext uri="{FF2B5EF4-FFF2-40B4-BE49-F238E27FC236}">
                    <a16:creationId xmlns:a16="http://schemas.microsoft.com/office/drawing/2014/main" id="{32605721-791F-05C4-DB86-F0E970C064D4}"/>
                  </a:ext>
                </a:extLst>
              </p:cNvPr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9">
                <a:extLst>
                  <a:ext uri="{FF2B5EF4-FFF2-40B4-BE49-F238E27FC236}">
                    <a16:creationId xmlns:a16="http://schemas.microsoft.com/office/drawing/2014/main" id="{C2D27962-E7B1-3565-2B13-AF362752870D}"/>
                  </a:ext>
                </a:extLst>
              </p:cNvPr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8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>
          <a:extLst>
            <a:ext uri="{FF2B5EF4-FFF2-40B4-BE49-F238E27FC236}">
              <a16:creationId xmlns:a16="http://schemas.microsoft.com/office/drawing/2014/main" id="{4DFC7417-F888-A9A3-FD7A-9FD56E91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2">
            <a:extLst>
              <a:ext uri="{FF2B5EF4-FFF2-40B4-BE49-F238E27FC236}">
                <a16:creationId xmlns:a16="http://schemas.microsoft.com/office/drawing/2014/main" id="{39DC4190-E936-1E8E-6CAD-5215688DDF82}"/>
              </a:ext>
            </a:extLst>
          </p:cNvPr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2">
            <a:extLst>
              <a:ext uri="{FF2B5EF4-FFF2-40B4-BE49-F238E27FC236}">
                <a16:creationId xmlns:a16="http://schemas.microsoft.com/office/drawing/2014/main" id="{A1A74B06-B1F0-CC41-F075-DD737D001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906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Instances</a:t>
            </a:r>
            <a:endParaRPr b="1" dirty="0"/>
          </a:p>
        </p:txBody>
      </p:sp>
      <p:sp>
        <p:nvSpPr>
          <p:cNvPr id="2538" name="Google Shape;2538;p42">
            <a:extLst>
              <a:ext uri="{FF2B5EF4-FFF2-40B4-BE49-F238E27FC236}">
                <a16:creationId xmlns:a16="http://schemas.microsoft.com/office/drawing/2014/main" id="{35A693FA-1C45-1F92-B355-8A0CC6ADFF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4335" y="1322470"/>
            <a:ext cx="3912159" cy="2498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dirty="0"/>
              <a:t>- Example 1: "1984" (Book)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</a:t>
            </a:r>
            <a:r>
              <a:rPr lang="en-US" sz="1800" dirty="0" err="1"/>
              <a:t>writtenBy</a:t>
            </a:r>
            <a:r>
              <a:rPr lang="en-US" sz="1800" dirty="0"/>
              <a:t>: </a:t>
            </a:r>
            <a:r>
              <a:rPr lang="en-US" sz="1800" dirty="0" err="1"/>
              <a:t>George_Orwell</a:t>
            </a:r>
            <a:endParaRPr lang="en-US" sz="1800" dirty="0"/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</a:t>
            </a:r>
            <a:r>
              <a:rPr lang="en-US" sz="1800" dirty="0" err="1"/>
              <a:t>publishedBy</a:t>
            </a:r>
            <a:r>
              <a:rPr lang="en-US" sz="1800" dirty="0"/>
              <a:t>: </a:t>
            </a:r>
            <a:r>
              <a:rPr lang="en-US" sz="1800" dirty="0" err="1"/>
              <a:t>Secker_Warburg</a:t>
            </a:r>
            <a:endParaRPr lang="en-US" sz="1800" dirty="0"/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</a:t>
            </a:r>
            <a:r>
              <a:rPr lang="en-US" sz="1800" dirty="0" err="1"/>
              <a:t>hasTopic</a:t>
            </a:r>
            <a:r>
              <a:rPr lang="en-US" sz="1800" dirty="0"/>
              <a:t>: Dystopian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ISBN: 9780451524935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- Example 2: "Knowledge_Graphs_101" (Book)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</a:t>
            </a:r>
            <a:r>
              <a:rPr lang="en-US" sz="1800" dirty="0" err="1"/>
              <a:t>hasTopic</a:t>
            </a:r>
            <a:r>
              <a:rPr lang="en-US" sz="1800" dirty="0"/>
              <a:t>: </a:t>
            </a:r>
            <a:r>
              <a:rPr lang="en-US" sz="1800" dirty="0" err="1"/>
              <a:t>Knowledge_Graph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- Topic Hierarchy: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</a:t>
            </a:r>
            <a:r>
              <a:rPr lang="en-US" sz="1800" dirty="0" err="1"/>
              <a:t>Knowledge_Graph</a:t>
            </a:r>
            <a:r>
              <a:rPr lang="en-US" sz="1800" dirty="0"/>
              <a:t> </a:t>
            </a:r>
            <a:r>
              <a:rPr lang="en-US" sz="1800" dirty="0" err="1"/>
              <a:t>subTopicOf</a:t>
            </a:r>
            <a:r>
              <a:rPr lang="en-US" sz="1800" dirty="0"/>
              <a:t> </a:t>
            </a:r>
            <a:r>
              <a:rPr lang="en-US" sz="1800" dirty="0" err="1"/>
              <a:t>Artificial_Intelligence</a:t>
            </a:r>
            <a:endParaRPr lang="en-US" sz="1800" dirty="0"/>
          </a:p>
          <a:p>
            <a:pPr marL="139700" indent="0">
              <a:lnSpc>
                <a:spcPts val="1425"/>
              </a:lnSpc>
              <a:buNone/>
            </a:pPr>
            <a:r>
              <a:rPr lang="en-US" sz="1800" dirty="0"/>
              <a:t>  - </a:t>
            </a:r>
            <a:r>
              <a:rPr lang="en-US" sz="1800" dirty="0" err="1"/>
              <a:t>Artificial_Intelligence</a:t>
            </a:r>
            <a:r>
              <a:rPr lang="en-US" sz="1800" dirty="0"/>
              <a:t> </a:t>
            </a:r>
            <a:r>
              <a:rPr lang="en-US" sz="1800" dirty="0" err="1"/>
              <a:t>subTopicOf</a:t>
            </a:r>
            <a:r>
              <a:rPr lang="en-US" sz="1800" dirty="0"/>
              <a:t> </a:t>
            </a:r>
            <a:r>
              <a:rPr lang="en-US" sz="1800" dirty="0" err="1"/>
              <a:t>Computer_Science</a:t>
            </a:r>
            <a:endParaRPr lang="en-US" sz="1800" dirty="0"/>
          </a:p>
        </p:txBody>
      </p:sp>
      <p:grpSp>
        <p:nvGrpSpPr>
          <p:cNvPr id="2539" name="Google Shape;2539;p42">
            <a:extLst>
              <a:ext uri="{FF2B5EF4-FFF2-40B4-BE49-F238E27FC236}">
                <a16:creationId xmlns:a16="http://schemas.microsoft.com/office/drawing/2014/main" id="{F594F172-10AB-4CF5-7415-0D369128A5D0}"/>
              </a:ext>
            </a:extLst>
          </p:cNvPr>
          <p:cNvGrpSpPr/>
          <p:nvPr/>
        </p:nvGrpSpPr>
        <p:grpSpPr>
          <a:xfrm>
            <a:off x="4149387" y="2683075"/>
            <a:ext cx="1673339" cy="2219566"/>
            <a:chOff x="4149387" y="2683075"/>
            <a:chExt cx="1673339" cy="2219566"/>
          </a:xfrm>
        </p:grpSpPr>
        <p:sp>
          <p:nvSpPr>
            <p:cNvPr id="2540" name="Google Shape;2540;p42">
              <a:extLst>
                <a:ext uri="{FF2B5EF4-FFF2-40B4-BE49-F238E27FC236}">
                  <a16:creationId xmlns:a16="http://schemas.microsoft.com/office/drawing/2014/main" id="{AF12E450-241B-9424-A577-B70874A0F819}"/>
                </a:ext>
              </a:extLst>
            </p:cNvPr>
            <p:cNvSpPr/>
            <p:nvPr/>
          </p:nvSpPr>
          <p:spPr>
            <a:xfrm rot="-1429652" flipH="1">
              <a:off x="4356512" y="3746817"/>
              <a:ext cx="430991" cy="11163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1" name="Google Shape;2541;p42">
              <a:extLst>
                <a:ext uri="{FF2B5EF4-FFF2-40B4-BE49-F238E27FC236}">
                  <a16:creationId xmlns:a16="http://schemas.microsoft.com/office/drawing/2014/main" id="{A13B73A1-3B30-1C24-93D6-A177A8027B5C}"/>
                </a:ext>
              </a:extLst>
            </p:cNvPr>
            <p:cNvGrpSpPr/>
            <p:nvPr/>
          </p:nvGrpSpPr>
          <p:grpSpPr>
            <a:xfrm>
              <a:off x="5277358" y="2683075"/>
              <a:ext cx="545368" cy="2135575"/>
              <a:chOff x="1877900" y="2091175"/>
              <a:chExt cx="292000" cy="1143425"/>
            </a:xfrm>
          </p:grpSpPr>
          <p:sp>
            <p:nvSpPr>
              <p:cNvPr id="2542" name="Google Shape;2542;p42">
                <a:extLst>
                  <a:ext uri="{FF2B5EF4-FFF2-40B4-BE49-F238E27FC236}">
                    <a16:creationId xmlns:a16="http://schemas.microsoft.com/office/drawing/2014/main" id="{27BACA63-21CA-029B-AD7E-35B2A4A410E5}"/>
                  </a:ext>
                </a:extLst>
              </p:cNvPr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2">
                <a:extLst>
                  <a:ext uri="{FF2B5EF4-FFF2-40B4-BE49-F238E27FC236}">
                    <a16:creationId xmlns:a16="http://schemas.microsoft.com/office/drawing/2014/main" id="{311D201F-CFFF-BCCA-0AF1-FFB86C7A62EA}"/>
                  </a:ext>
                </a:extLst>
              </p:cNvPr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2">
                <a:extLst>
                  <a:ext uri="{FF2B5EF4-FFF2-40B4-BE49-F238E27FC236}">
                    <a16:creationId xmlns:a16="http://schemas.microsoft.com/office/drawing/2014/main" id="{27D30E93-AF45-1A47-785D-F8DB4BEAA5C6}"/>
                  </a:ext>
                </a:extLst>
              </p:cNvPr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2">
                <a:extLst>
                  <a:ext uri="{FF2B5EF4-FFF2-40B4-BE49-F238E27FC236}">
                    <a16:creationId xmlns:a16="http://schemas.microsoft.com/office/drawing/2014/main" id="{150A7599-97F2-FFE4-2855-6397ED64CFAA}"/>
                  </a:ext>
                </a:extLst>
              </p:cNvPr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2">
                <a:extLst>
                  <a:ext uri="{FF2B5EF4-FFF2-40B4-BE49-F238E27FC236}">
                    <a16:creationId xmlns:a16="http://schemas.microsoft.com/office/drawing/2014/main" id="{8F27D3E7-462E-9EE8-068C-3A55841D3111}"/>
                  </a:ext>
                </a:extLst>
              </p:cNvPr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2">
                <a:extLst>
                  <a:ext uri="{FF2B5EF4-FFF2-40B4-BE49-F238E27FC236}">
                    <a16:creationId xmlns:a16="http://schemas.microsoft.com/office/drawing/2014/main" id="{677825A6-3947-DF1B-3EE1-CF0667C87679}"/>
                  </a:ext>
                </a:extLst>
              </p:cNvPr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42">
                <a:extLst>
                  <a:ext uri="{FF2B5EF4-FFF2-40B4-BE49-F238E27FC236}">
                    <a16:creationId xmlns:a16="http://schemas.microsoft.com/office/drawing/2014/main" id="{96591057-5BF1-6DD7-0D7C-7B26C0FEA6C0}"/>
                  </a:ext>
                </a:extLst>
              </p:cNvPr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42">
                <a:extLst>
                  <a:ext uri="{FF2B5EF4-FFF2-40B4-BE49-F238E27FC236}">
                    <a16:creationId xmlns:a16="http://schemas.microsoft.com/office/drawing/2014/main" id="{C3B16DC4-B32D-0AFA-B2FC-C5CBE3304C9F}"/>
                  </a:ext>
                </a:extLst>
              </p:cNvPr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42">
                <a:extLst>
                  <a:ext uri="{FF2B5EF4-FFF2-40B4-BE49-F238E27FC236}">
                    <a16:creationId xmlns:a16="http://schemas.microsoft.com/office/drawing/2014/main" id="{777E878D-7101-5F03-31BB-F379E281F4CA}"/>
                  </a:ext>
                </a:extLst>
              </p:cNvPr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42">
                <a:extLst>
                  <a:ext uri="{FF2B5EF4-FFF2-40B4-BE49-F238E27FC236}">
                    <a16:creationId xmlns:a16="http://schemas.microsoft.com/office/drawing/2014/main" id="{75ADF6A4-AB56-3AD2-CB9F-8F6EDA7ED919}"/>
                  </a:ext>
                </a:extLst>
              </p:cNvPr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42">
                <a:extLst>
                  <a:ext uri="{FF2B5EF4-FFF2-40B4-BE49-F238E27FC236}">
                    <a16:creationId xmlns:a16="http://schemas.microsoft.com/office/drawing/2014/main" id="{43669E51-84B5-E4D6-C180-87952D362C81}"/>
                  </a:ext>
                </a:extLst>
              </p:cNvPr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2">
                <a:extLst>
                  <a:ext uri="{FF2B5EF4-FFF2-40B4-BE49-F238E27FC236}">
                    <a16:creationId xmlns:a16="http://schemas.microsoft.com/office/drawing/2014/main" id="{68DB9948-B485-1AF7-46C6-43DF12FEB087}"/>
                  </a:ext>
                </a:extLst>
              </p:cNvPr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4" name="Google Shape;2554;p42">
              <a:extLst>
                <a:ext uri="{FF2B5EF4-FFF2-40B4-BE49-F238E27FC236}">
                  <a16:creationId xmlns:a16="http://schemas.microsoft.com/office/drawing/2014/main" id="{1C064CE7-0FAD-63CE-0DE0-71BFA527D769}"/>
                </a:ext>
              </a:extLst>
            </p:cNvPr>
            <p:cNvGrpSpPr/>
            <p:nvPr/>
          </p:nvGrpSpPr>
          <p:grpSpPr>
            <a:xfrm rot="5814157">
              <a:off x="3961047" y="3615295"/>
              <a:ext cx="2078828" cy="306157"/>
              <a:chOff x="5178325" y="1049075"/>
              <a:chExt cx="928075" cy="136675"/>
            </a:xfrm>
          </p:grpSpPr>
          <p:sp>
            <p:nvSpPr>
              <p:cNvPr id="2555" name="Google Shape;2555;p42">
                <a:extLst>
                  <a:ext uri="{FF2B5EF4-FFF2-40B4-BE49-F238E27FC236}">
                    <a16:creationId xmlns:a16="http://schemas.microsoft.com/office/drawing/2014/main" id="{63E316C0-1B03-4B98-D2B7-0097D44B8AE6}"/>
                  </a:ext>
                </a:extLst>
              </p:cNvPr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2">
                <a:extLst>
                  <a:ext uri="{FF2B5EF4-FFF2-40B4-BE49-F238E27FC236}">
                    <a16:creationId xmlns:a16="http://schemas.microsoft.com/office/drawing/2014/main" id="{2E922D66-7BE0-C4DE-16B2-DCB17E9E422E}"/>
                  </a:ext>
                </a:extLst>
              </p:cNvPr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42">
                <a:extLst>
                  <a:ext uri="{FF2B5EF4-FFF2-40B4-BE49-F238E27FC236}">
                    <a16:creationId xmlns:a16="http://schemas.microsoft.com/office/drawing/2014/main" id="{F87A2C22-057B-10FF-29CF-F96407366E78}"/>
                  </a:ext>
                </a:extLst>
              </p:cNvPr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42">
                <a:extLst>
                  <a:ext uri="{FF2B5EF4-FFF2-40B4-BE49-F238E27FC236}">
                    <a16:creationId xmlns:a16="http://schemas.microsoft.com/office/drawing/2014/main" id="{EA5F2FD3-B20D-CE2F-C5AE-EEEA2AA2587F}"/>
                  </a:ext>
                </a:extLst>
              </p:cNvPr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42">
                <a:extLst>
                  <a:ext uri="{FF2B5EF4-FFF2-40B4-BE49-F238E27FC236}">
                    <a16:creationId xmlns:a16="http://schemas.microsoft.com/office/drawing/2014/main" id="{8FC2CFC4-01D2-50CF-BFFD-D1B88BB12D94}"/>
                  </a:ext>
                </a:extLst>
              </p:cNvPr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42">
                <a:extLst>
                  <a:ext uri="{FF2B5EF4-FFF2-40B4-BE49-F238E27FC236}">
                    <a16:creationId xmlns:a16="http://schemas.microsoft.com/office/drawing/2014/main" id="{F9743B50-960C-AB01-F167-BD5B773F97BD}"/>
                  </a:ext>
                </a:extLst>
              </p:cNvPr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1" name="Google Shape;2561;p42">
            <a:extLst>
              <a:ext uri="{FF2B5EF4-FFF2-40B4-BE49-F238E27FC236}">
                <a16:creationId xmlns:a16="http://schemas.microsoft.com/office/drawing/2014/main" id="{B5E3B5CD-1AB6-5DE9-7218-58CCAF8ED442}"/>
              </a:ext>
            </a:extLst>
          </p:cNvPr>
          <p:cNvGrpSpPr/>
          <p:nvPr/>
        </p:nvGrpSpPr>
        <p:grpSpPr>
          <a:xfrm>
            <a:off x="5934128" y="1568916"/>
            <a:ext cx="2461031" cy="3249732"/>
            <a:chOff x="5934128" y="1568916"/>
            <a:chExt cx="2461031" cy="3249732"/>
          </a:xfrm>
        </p:grpSpPr>
        <p:sp>
          <p:nvSpPr>
            <p:cNvPr id="2562" name="Google Shape;2562;p42">
              <a:extLst>
                <a:ext uri="{FF2B5EF4-FFF2-40B4-BE49-F238E27FC236}">
                  <a16:creationId xmlns:a16="http://schemas.microsoft.com/office/drawing/2014/main" id="{D63CCAB9-52B4-2D17-E2B8-21691007EEC1}"/>
                </a:ext>
              </a:extLst>
            </p:cNvPr>
            <p:cNvSpPr/>
            <p:nvPr/>
          </p:nvSpPr>
          <p:spPr>
            <a:xfrm rot="801400">
              <a:off x="73419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3" name="Google Shape;2563;p42">
              <a:extLst>
                <a:ext uri="{FF2B5EF4-FFF2-40B4-BE49-F238E27FC236}">
                  <a16:creationId xmlns:a16="http://schemas.microsoft.com/office/drawing/2014/main" id="{A1AB2A83-D212-4977-B52B-F6938CD51E17}"/>
                </a:ext>
              </a:extLst>
            </p:cNvPr>
            <p:cNvGrpSpPr/>
            <p:nvPr/>
          </p:nvGrpSpPr>
          <p:grpSpPr>
            <a:xfrm rot="-5400000">
              <a:off x="6892683" y="3316173"/>
              <a:ext cx="543920" cy="2461031"/>
              <a:chOff x="3416200" y="1908925"/>
              <a:chExt cx="291975" cy="1321075"/>
            </a:xfrm>
          </p:grpSpPr>
          <p:sp>
            <p:nvSpPr>
              <p:cNvPr id="2564" name="Google Shape;2564;p42">
                <a:extLst>
                  <a:ext uri="{FF2B5EF4-FFF2-40B4-BE49-F238E27FC236}">
                    <a16:creationId xmlns:a16="http://schemas.microsoft.com/office/drawing/2014/main" id="{5429ED29-F77A-42DD-A648-FFE47EED2F49}"/>
                  </a:ext>
                </a:extLst>
              </p:cNvPr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2">
                <a:extLst>
                  <a:ext uri="{FF2B5EF4-FFF2-40B4-BE49-F238E27FC236}">
                    <a16:creationId xmlns:a16="http://schemas.microsoft.com/office/drawing/2014/main" id="{9D5B3BD8-8207-A85B-9A0B-B1DF261DCF71}"/>
                  </a:ext>
                </a:extLst>
              </p:cNvPr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42">
                <a:extLst>
                  <a:ext uri="{FF2B5EF4-FFF2-40B4-BE49-F238E27FC236}">
                    <a16:creationId xmlns:a16="http://schemas.microsoft.com/office/drawing/2014/main" id="{FFC52F72-95D0-0F85-40E2-EC2337A71514}"/>
                  </a:ext>
                </a:extLst>
              </p:cNvPr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42">
                <a:extLst>
                  <a:ext uri="{FF2B5EF4-FFF2-40B4-BE49-F238E27FC236}">
                    <a16:creationId xmlns:a16="http://schemas.microsoft.com/office/drawing/2014/main" id="{75A1877C-8D28-FDD7-F4D2-64AF931F36EE}"/>
                  </a:ext>
                </a:extLst>
              </p:cNvPr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42">
                <a:extLst>
                  <a:ext uri="{FF2B5EF4-FFF2-40B4-BE49-F238E27FC236}">
                    <a16:creationId xmlns:a16="http://schemas.microsoft.com/office/drawing/2014/main" id="{B7E3945D-1376-9C68-6551-533D05623B51}"/>
                  </a:ext>
                </a:extLst>
              </p:cNvPr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2">
                <a:extLst>
                  <a:ext uri="{FF2B5EF4-FFF2-40B4-BE49-F238E27FC236}">
                    <a16:creationId xmlns:a16="http://schemas.microsoft.com/office/drawing/2014/main" id="{4C808382-00C7-16D4-D338-06E7DD4C1A92}"/>
                  </a:ext>
                </a:extLst>
              </p:cNvPr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2">
                <a:extLst>
                  <a:ext uri="{FF2B5EF4-FFF2-40B4-BE49-F238E27FC236}">
                    <a16:creationId xmlns:a16="http://schemas.microsoft.com/office/drawing/2014/main" id="{41FA35A0-B206-8DD2-33ED-9CA512F60437}"/>
                  </a:ext>
                </a:extLst>
              </p:cNvPr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42">
                <a:extLst>
                  <a:ext uri="{FF2B5EF4-FFF2-40B4-BE49-F238E27FC236}">
                    <a16:creationId xmlns:a16="http://schemas.microsoft.com/office/drawing/2014/main" id="{772ACB97-93A7-8839-B38A-A93CEB618371}"/>
                  </a:ext>
                </a:extLst>
              </p:cNvPr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42">
                <a:extLst>
                  <a:ext uri="{FF2B5EF4-FFF2-40B4-BE49-F238E27FC236}">
                    <a16:creationId xmlns:a16="http://schemas.microsoft.com/office/drawing/2014/main" id="{837ED9E8-6498-66B4-05B3-4688ADB39CF4}"/>
                  </a:ext>
                </a:extLst>
              </p:cNvPr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42">
                <a:extLst>
                  <a:ext uri="{FF2B5EF4-FFF2-40B4-BE49-F238E27FC236}">
                    <a16:creationId xmlns:a16="http://schemas.microsoft.com/office/drawing/2014/main" id="{9C9E7DBE-79C7-C05C-B594-971B1F872528}"/>
                  </a:ext>
                </a:extLst>
              </p:cNvPr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42">
                <a:extLst>
                  <a:ext uri="{FF2B5EF4-FFF2-40B4-BE49-F238E27FC236}">
                    <a16:creationId xmlns:a16="http://schemas.microsoft.com/office/drawing/2014/main" id="{2650190E-48FD-CFE6-5D17-0994B025D674}"/>
                  </a:ext>
                </a:extLst>
              </p:cNvPr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42">
                <a:extLst>
                  <a:ext uri="{FF2B5EF4-FFF2-40B4-BE49-F238E27FC236}">
                    <a16:creationId xmlns:a16="http://schemas.microsoft.com/office/drawing/2014/main" id="{6C151D3D-7D37-8737-947A-E0DC7F6EED8A}"/>
                  </a:ext>
                </a:extLst>
              </p:cNvPr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42">
                <a:extLst>
                  <a:ext uri="{FF2B5EF4-FFF2-40B4-BE49-F238E27FC236}">
                    <a16:creationId xmlns:a16="http://schemas.microsoft.com/office/drawing/2014/main" id="{7D333FA7-F97D-D72C-1A91-BE72A5E91940}"/>
                  </a:ext>
                </a:extLst>
              </p:cNvPr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7" name="Google Shape;2577;p42">
              <a:extLst>
                <a:ext uri="{FF2B5EF4-FFF2-40B4-BE49-F238E27FC236}">
                  <a16:creationId xmlns:a16="http://schemas.microsoft.com/office/drawing/2014/main" id="{DBE0457A-19F5-24C7-E4A1-05361BA6DC25}"/>
                </a:ext>
              </a:extLst>
            </p:cNvPr>
            <p:cNvGrpSpPr/>
            <p:nvPr/>
          </p:nvGrpSpPr>
          <p:grpSpPr>
            <a:xfrm>
              <a:off x="6135630" y="3066226"/>
              <a:ext cx="2058020" cy="548240"/>
              <a:chOff x="6959925" y="3849675"/>
              <a:chExt cx="918800" cy="244750"/>
            </a:xfrm>
          </p:grpSpPr>
          <p:sp>
            <p:nvSpPr>
              <p:cNvPr id="2578" name="Google Shape;2578;p42">
                <a:extLst>
                  <a:ext uri="{FF2B5EF4-FFF2-40B4-BE49-F238E27FC236}">
                    <a16:creationId xmlns:a16="http://schemas.microsoft.com/office/drawing/2014/main" id="{DD5A2415-46DB-EE41-AA72-4C65382A58FC}"/>
                  </a:ext>
                </a:extLst>
              </p:cNvPr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42">
                <a:extLst>
                  <a:ext uri="{FF2B5EF4-FFF2-40B4-BE49-F238E27FC236}">
                    <a16:creationId xmlns:a16="http://schemas.microsoft.com/office/drawing/2014/main" id="{6C3293B4-77ED-E2FC-7806-3C7D54EC2D6F}"/>
                  </a:ext>
                </a:extLst>
              </p:cNvPr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42">
                <a:extLst>
                  <a:ext uri="{FF2B5EF4-FFF2-40B4-BE49-F238E27FC236}">
                    <a16:creationId xmlns:a16="http://schemas.microsoft.com/office/drawing/2014/main" id="{8B773777-4AAC-FF0A-C930-73DCD02EDC5E}"/>
                  </a:ext>
                </a:extLst>
              </p:cNvPr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42">
                <a:extLst>
                  <a:ext uri="{FF2B5EF4-FFF2-40B4-BE49-F238E27FC236}">
                    <a16:creationId xmlns:a16="http://schemas.microsoft.com/office/drawing/2014/main" id="{0B1001F8-60B8-EB55-F451-5540EB725044}"/>
                  </a:ext>
                </a:extLst>
              </p:cNvPr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42">
                <a:extLst>
                  <a:ext uri="{FF2B5EF4-FFF2-40B4-BE49-F238E27FC236}">
                    <a16:creationId xmlns:a16="http://schemas.microsoft.com/office/drawing/2014/main" id="{EA86F773-60DF-A706-71D9-AEA0DC4AB13D}"/>
                  </a:ext>
                </a:extLst>
              </p:cNvPr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42">
                <a:extLst>
                  <a:ext uri="{FF2B5EF4-FFF2-40B4-BE49-F238E27FC236}">
                    <a16:creationId xmlns:a16="http://schemas.microsoft.com/office/drawing/2014/main" id="{1070DCC4-E17A-EAC9-FAA0-7D28E327CD5A}"/>
                  </a:ext>
                </a:extLst>
              </p:cNvPr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42">
                <a:extLst>
                  <a:ext uri="{FF2B5EF4-FFF2-40B4-BE49-F238E27FC236}">
                    <a16:creationId xmlns:a16="http://schemas.microsoft.com/office/drawing/2014/main" id="{7CF5B064-F1B3-852C-AE12-625D4D69F87B}"/>
                  </a:ext>
                </a:extLst>
              </p:cNvPr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42">
                <a:extLst>
                  <a:ext uri="{FF2B5EF4-FFF2-40B4-BE49-F238E27FC236}">
                    <a16:creationId xmlns:a16="http://schemas.microsoft.com/office/drawing/2014/main" id="{E7576BDB-43AA-5C69-735C-6FBFE5AAE6A4}"/>
                  </a:ext>
                </a:extLst>
              </p:cNvPr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42">
                <a:extLst>
                  <a:ext uri="{FF2B5EF4-FFF2-40B4-BE49-F238E27FC236}">
                    <a16:creationId xmlns:a16="http://schemas.microsoft.com/office/drawing/2014/main" id="{13813FB7-D05E-1940-5F3B-610ECDA4141D}"/>
                  </a:ext>
                </a:extLst>
              </p:cNvPr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7" name="Google Shape;2587;p42">
              <a:extLst>
                <a:ext uri="{FF2B5EF4-FFF2-40B4-BE49-F238E27FC236}">
                  <a16:creationId xmlns:a16="http://schemas.microsoft.com/office/drawing/2014/main" id="{228E7532-D487-4287-51C0-963C43DD4A9F}"/>
                </a:ext>
              </a:extLst>
            </p:cNvPr>
            <p:cNvGrpSpPr/>
            <p:nvPr/>
          </p:nvGrpSpPr>
          <p:grpSpPr>
            <a:xfrm>
              <a:off x="5934134" y="3614479"/>
              <a:ext cx="2244746" cy="660292"/>
              <a:chOff x="5131550" y="1719550"/>
              <a:chExt cx="999575" cy="294025"/>
            </a:xfrm>
          </p:grpSpPr>
          <p:sp>
            <p:nvSpPr>
              <p:cNvPr id="2588" name="Google Shape;2588;p42">
                <a:extLst>
                  <a:ext uri="{FF2B5EF4-FFF2-40B4-BE49-F238E27FC236}">
                    <a16:creationId xmlns:a16="http://schemas.microsoft.com/office/drawing/2014/main" id="{85D91992-3AE9-D117-C438-FF8335AB0AB4}"/>
                  </a:ext>
                </a:extLst>
              </p:cNvPr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>
                <a:extLst>
                  <a:ext uri="{FF2B5EF4-FFF2-40B4-BE49-F238E27FC236}">
                    <a16:creationId xmlns:a16="http://schemas.microsoft.com/office/drawing/2014/main" id="{5AB5CB41-B781-2020-8C73-AFCB8167BD21}"/>
                  </a:ext>
                </a:extLst>
              </p:cNvPr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>
                <a:extLst>
                  <a:ext uri="{FF2B5EF4-FFF2-40B4-BE49-F238E27FC236}">
                    <a16:creationId xmlns:a16="http://schemas.microsoft.com/office/drawing/2014/main" id="{58C7BF52-6FA4-6EAE-632C-DD7C929FBA63}"/>
                  </a:ext>
                </a:extLst>
              </p:cNvPr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>
                <a:extLst>
                  <a:ext uri="{FF2B5EF4-FFF2-40B4-BE49-F238E27FC236}">
                    <a16:creationId xmlns:a16="http://schemas.microsoft.com/office/drawing/2014/main" id="{8CB85287-F299-313D-7BA9-761EF6DCD3D9}"/>
                  </a:ext>
                </a:extLst>
              </p:cNvPr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>
                <a:extLst>
                  <a:ext uri="{FF2B5EF4-FFF2-40B4-BE49-F238E27FC236}">
                    <a16:creationId xmlns:a16="http://schemas.microsoft.com/office/drawing/2014/main" id="{286EF9BB-E936-C362-D4D7-1C5967428AEB}"/>
                  </a:ext>
                </a:extLst>
              </p:cNvPr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3" name="Google Shape;2593;p42">
              <a:extLst>
                <a:ext uri="{FF2B5EF4-FFF2-40B4-BE49-F238E27FC236}">
                  <a16:creationId xmlns:a16="http://schemas.microsoft.com/office/drawing/2014/main" id="{90A947A6-3304-ABF4-6D86-4163EF2AFB34}"/>
                </a:ext>
              </a:extLst>
            </p:cNvPr>
            <p:cNvGrpSpPr/>
            <p:nvPr/>
          </p:nvGrpSpPr>
          <p:grpSpPr>
            <a:xfrm rot="10800000">
              <a:off x="6251797" y="2399123"/>
              <a:ext cx="1963472" cy="378409"/>
              <a:chOff x="6962375" y="1840000"/>
              <a:chExt cx="876550" cy="168925"/>
            </a:xfrm>
          </p:grpSpPr>
          <p:sp>
            <p:nvSpPr>
              <p:cNvPr id="2594" name="Google Shape;2594;p42">
                <a:extLst>
                  <a:ext uri="{FF2B5EF4-FFF2-40B4-BE49-F238E27FC236}">
                    <a16:creationId xmlns:a16="http://schemas.microsoft.com/office/drawing/2014/main" id="{FAB5187A-D581-387C-835F-96B539407285}"/>
                  </a:ext>
                </a:extLst>
              </p:cNvPr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42">
                <a:extLst>
                  <a:ext uri="{FF2B5EF4-FFF2-40B4-BE49-F238E27FC236}">
                    <a16:creationId xmlns:a16="http://schemas.microsoft.com/office/drawing/2014/main" id="{38A8B405-44EE-CF5F-AFED-5A2BB6A3BE44}"/>
                  </a:ext>
                </a:extLst>
              </p:cNvPr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42">
                <a:extLst>
                  <a:ext uri="{FF2B5EF4-FFF2-40B4-BE49-F238E27FC236}">
                    <a16:creationId xmlns:a16="http://schemas.microsoft.com/office/drawing/2014/main" id="{0C9BA2B5-7778-6658-F30C-B0DA83650C87}"/>
                  </a:ext>
                </a:extLst>
              </p:cNvPr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42">
                <a:extLst>
                  <a:ext uri="{FF2B5EF4-FFF2-40B4-BE49-F238E27FC236}">
                    <a16:creationId xmlns:a16="http://schemas.microsoft.com/office/drawing/2014/main" id="{FDE6EC10-C7AE-B113-05CA-DF2823806362}"/>
                  </a:ext>
                </a:extLst>
              </p:cNvPr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>
                <a:extLst>
                  <a:ext uri="{FF2B5EF4-FFF2-40B4-BE49-F238E27FC236}">
                    <a16:creationId xmlns:a16="http://schemas.microsoft.com/office/drawing/2014/main" id="{BAE2EEB7-3171-6F27-9E5A-6BF9AE993D24}"/>
                  </a:ext>
                </a:extLst>
              </p:cNvPr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9" name="Google Shape;2599;p42">
              <a:extLst>
                <a:ext uri="{FF2B5EF4-FFF2-40B4-BE49-F238E27FC236}">
                  <a16:creationId xmlns:a16="http://schemas.microsoft.com/office/drawing/2014/main" id="{D1C98B48-FA01-3B4C-DE30-61F2166F4CF1}"/>
                </a:ext>
              </a:extLst>
            </p:cNvPr>
            <p:cNvGrpSpPr/>
            <p:nvPr/>
          </p:nvGrpSpPr>
          <p:grpSpPr>
            <a:xfrm>
              <a:off x="6010334" y="2777533"/>
              <a:ext cx="2013326" cy="288685"/>
              <a:chOff x="6919063" y="1049075"/>
              <a:chExt cx="896525" cy="128550"/>
            </a:xfrm>
          </p:grpSpPr>
          <p:sp>
            <p:nvSpPr>
              <p:cNvPr id="2600" name="Google Shape;2600;p42">
                <a:extLst>
                  <a:ext uri="{FF2B5EF4-FFF2-40B4-BE49-F238E27FC236}">
                    <a16:creationId xmlns:a16="http://schemas.microsoft.com/office/drawing/2014/main" id="{9FEC17AB-174E-B914-5062-2DF08DEED69A}"/>
                  </a:ext>
                </a:extLst>
              </p:cNvPr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>
                <a:extLst>
                  <a:ext uri="{FF2B5EF4-FFF2-40B4-BE49-F238E27FC236}">
                    <a16:creationId xmlns:a16="http://schemas.microsoft.com/office/drawing/2014/main" id="{F1EA1038-DCC3-0BDA-31FF-0A51FDE1FB4E}"/>
                  </a:ext>
                </a:extLst>
              </p:cNvPr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>
                <a:extLst>
                  <a:ext uri="{FF2B5EF4-FFF2-40B4-BE49-F238E27FC236}">
                    <a16:creationId xmlns:a16="http://schemas.microsoft.com/office/drawing/2014/main" id="{47BCE072-C7AC-410C-53C7-B68FE8B4FD81}"/>
                  </a:ext>
                </a:extLst>
              </p:cNvPr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>
                <a:extLst>
                  <a:ext uri="{FF2B5EF4-FFF2-40B4-BE49-F238E27FC236}">
                    <a16:creationId xmlns:a16="http://schemas.microsoft.com/office/drawing/2014/main" id="{F2E94A55-2109-4F7E-9717-DF0B8B5077EE}"/>
                  </a:ext>
                </a:extLst>
              </p:cNvPr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2">
                <a:extLst>
                  <a:ext uri="{FF2B5EF4-FFF2-40B4-BE49-F238E27FC236}">
                    <a16:creationId xmlns:a16="http://schemas.microsoft.com/office/drawing/2014/main" id="{9B5DEAB1-50BA-E124-77CA-0CA7FE2C2182}"/>
                  </a:ext>
                </a:extLst>
              </p:cNvPr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2">
                <a:extLst>
                  <a:ext uri="{FF2B5EF4-FFF2-40B4-BE49-F238E27FC236}">
                    <a16:creationId xmlns:a16="http://schemas.microsoft.com/office/drawing/2014/main" id="{37F7B441-F4D8-60D7-4031-CE37EA3DC56D}"/>
                  </a:ext>
                </a:extLst>
              </p:cNvPr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2">
                <a:extLst>
                  <a:ext uri="{FF2B5EF4-FFF2-40B4-BE49-F238E27FC236}">
                    <a16:creationId xmlns:a16="http://schemas.microsoft.com/office/drawing/2014/main" id="{DA131D01-BDE0-2B55-30F8-27E089FC0491}"/>
                  </a:ext>
                </a:extLst>
              </p:cNvPr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4998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>
          <a:extLst>
            <a:ext uri="{FF2B5EF4-FFF2-40B4-BE49-F238E27FC236}">
              <a16:creationId xmlns:a16="http://schemas.microsoft.com/office/drawing/2014/main" id="{530DB679-1F49-90AF-58C5-3D726BFFD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p41">
            <a:extLst>
              <a:ext uri="{FF2B5EF4-FFF2-40B4-BE49-F238E27FC236}">
                <a16:creationId xmlns:a16="http://schemas.microsoft.com/office/drawing/2014/main" id="{6E15255A-C5EF-0616-D8E1-E407B699E4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Inferred Semantics</a:t>
            </a:r>
            <a:endParaRPr b="1" dirty="0"/>
          </a:p>
        </p:txBody>
      </p:sp>
      <p:sp>
        <p:nvSpPr>
          <p:cNvPr id="2531" name="Google Shape;2531;p41">
            <a:extLst>
              <a:ext uri="{FF2B5EF4-FFF2-40B4-BE49-F238E27FC236}">
                <a16:creationId xmlns:a16="http://schemas.microsoft.com/office/drawing/2014/main" id="{BC6EBDE9-796A-5962-D3A6-4D920B14FDC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94462" y="1667625"/>
            <a:ext cx="6476551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dirty="0"/>
              <a:t>- SWRL Rule: Topic Inheritance</a:t>
            </a:r>
          </a:p>
          <a:p>
            <a:pPr>
              <a:lnSpc>
                <a:spcPts val="1425"/>
              </a:lnSpc>
              <a:buNone/>
            </a:pPr>
            <a:r>
              <a:rPr lang="en-US" dirty="0"/>
              <a:t>  - Book(?b) ∧ </a:t>
            </a:r>
            <a:r>
              <a:rPr lang="en-US" dirty="0" err="1"/>
              <a:t>hasTopic</a:t>
            </a:r>
            <a:r>
              <a:rPr lang="en-US" dirty="0"/>
              <a:t>(?b, ?</a:t>
            </a:r>
            <a:r>
              <a:rPr lang="en-US" dirty="0" err="1"/>
              <a:t>st</a:t>
            </a:r>
            <a:r>
              <a:rPr lang="en-US" dirty="0"/>
              <a:t>) ∧ </a:t>
            </a:r>
            <a:r>
              <a:rPr lang="en-US" dirty="0" err="1"/>
              <a:t>subTopicOf</a:t>
            </a:r>
            <a:r>
              <a:rPr lang="en-US" dirty="0"/>
              <a:t>(?</a:t>
            </a:r>
            <a:r>
              <a:rPr lang="en-US" dirty="0" err="1"/>
              <a:t>st</a:t>
            </a:r>
            <a:r>
              <a:rPr lang="en-US" dirty="0"/>
              <a:t>, ?t) → </a:t>
            </a:r>
            <a:r>
              <a:rPr lang="en-US" dirty="0" err="1"/>
              <a:t>hasTopic</a:t>
            </a:r>
            <a:r>
              <a:rPr lang="en-US" dirty="0"/>
              <a:t>(?b, ?t)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ts val="1425"/>
              </a:lnSpc>
              <a:buNone/>
            </a:pPr>
            <a:r>
              <a:rPr lang="en-US" dirty="0"/>
              <a:t>- Example:</a:t>
            </a:r>
          </a:p>
          <a:p>
            <a:pPr>
              <a:lnSpc>
                <a:spcPts val="1425"/>
              </a:lnSpc>
              <a:buNone/>
            </a:pPr>
            <a:r>
              <a:rPr lang="en-US" dirty="0"/>
              <a:t>  - "Knowledge_Graphs_101" </a:t>
            </a:r>
            <a:r>
              <a:rPr lang="en-US" dirty="0" err="1"/>
              <a:t>hasTopic</a:t>
            </a:r>
            <a:r>
              <a:rPr lang="en-US" dirty="0"/>
              <a:t> </a:t>
            </a:r>
            <a:r>
              <a:rPr lang="en-US" dirty="0" err="1"/>
              <a:t>Knowledge_Graph</a:t>
            </a:r>
            <a:endParaRPr lang="en-US" dirty="0"/>
          </a:p>
          <a:p>
            <a:pPr>
              <a:lnSpc>
                <a:spcPts val="1425"/>
              </a:lnSpc>
              <a:buNone/>
            </a:pPr>
            <a:r>
              <a:rPr lang="en-US" dirty="0"/>
              <a:t>  - </a:t>
            </a:r>
            <a:r>
              <a:rPr lang="en-US" dirty="0" err="1"/>
              <a:t>Knowledge_Graph</a:t>
            </a:r>
            <a:r>
              <a:rPr lang="en-US" dirty="0"/>
              <a:t> </a:t>
            </a:r>
            <a:r>
              <a:rPr lang="en-US" dirty="0" err="1"/>
              <a:t>subTopicOf</a:t>
            </a:r>
            <a:r>
              <a:rPr lang="en-US" dirty="0"/>
              <a:t> </a:t>
            </a:r>
            <a:r>
              <a:rPr lang="en-US" dirty="0" err="1"/>
              <a:t>Artificial_Intelligence</a:t>
            </a:r>
            <a:endParaRPr lang="en-US" dirty="0"/>
          </a:p>
          <a:p>
            <a:pPr>
              <a:lnSpc>
                <a:spcPts val="1425"/>
              </a:lnSpc>
            </a:pPr>
            <a:r>
              <a:rPr lang="en-US" dirty="0"/>
              <a:t>  - Inferred: </a:t>
            </a:r>
            <a:r>
              <a:rPr lang="en-US" dirty="0" err="1"/>
              <a:t>hasTopic</a:t>
            </a:r>
            <a:r>
              <a:rPr lang="en-US" dirty="0"/>
              <a:t> </a:t>
            </a:r>
            <a:r>
              <a:rPr lang="en-US" dirty="0" err="1"/>
              <a:t>Artificial_Intelligence</a:t>
            </a:r>
            <a:r>
              <a:rPr lang="en-US" dirty="0"/>
              <a:t>, </a:t>
            </a:r>
            <a:r>
              <a:rPr lang="en-US" dirty="0" err="1"/>
              <a:t>Computer_Science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1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5" name="Google Shape;4005;p71"/>
          <p:cNvSpPr/>
          <p:nvPr/>
        </p:nvSpPr>
        <p:spPr>
          <a:xfrm>
            <a:off x="753900" y="4737958"/>
            <a:ext cx="7676997" cy="177626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6" name="Google Shape;4006;p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Alternative resources</a:t>
            </a:r>
            <a:endParaRPr b="1" dirty="0"/>
          </a:p>
        </p:txBody>
      </p:sp>
      <p:sp>
        <p:nvSpPr>
          <p:cNvPr id="4007" name="Google Shape;4007;p71"/>
          <p:cNvSpPr txBox="1">
            <a:spLocks noGrp="1"/>
          </p:cNvSpPr>
          <p:nvPr>
            <p:ph type="subTitle" idx="1"/>
          </p:nvPr>
        </p:nvSpPr>
        <p:spPr>
          <a:xfrm>
            <a:off x="846767" y="1206144"/>
            <a:ext cx="7450465" cy="12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800" dirty="0"/>
              <a:t>- Summary: Structures library data with semantic relationships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- Benefits: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Tracks authorship and co-authorship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Manages publication metadata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/>
              <a:t>  - Hierarchical topics enhance search (e.g., "Artificial Intelligence" includes "Knowledge Graphs")</a:t>
            </a:r>
          </a:p>
          <a:p>
            <a:pPr marL="139700" indent="0">
              <a:lnSpc>
                <a:spcPts val="1425"/>
              </a:lnSpc>
              <a:buNone/>
            </a:pPr>
            <a:r>
              <a:rPr lang="en-US" sz="1800" dirty="0"/>
              <a:t>- Outcome: Enables better organization and discovery</a:t>
            </a:r>
          </a:p>
        </p:txBody>
      </p:sp>
      <p:grpSp>
        <p:nvGrpSpPr>
          <p:cNvPr id="4008" name="Google Shape;4008;p71"/>
          <p:cNvGrpSpPr/>
          <p:nvPr/>
        </p:nvGrpSpPr>
        <p:grpSpPr>
          <a:xfrm>
            <a:off x="3067420" y="2868414"/>
            <a:ext cx="2468085" cy="1936310"/>
            <a:chOff x="3067420" y="2868414"/>
            <a:chExt cx="2468085" cy="1936310"/>
          </a:xfrm>
        </p:grpSpPr>
        <p:grpSp>
          <p:nvGrpSpPr>
            <p:cNvPr id="4009" name="Google Shape;4009;p71"/>
            <p:cNvGrpSpPr/>
            <p:nvPr/>
          </p:nvGrpSpPr>
          <p:grpSpPr>
            <a:xfrm>
              <a:off x="3335424" y="3497018"/>
              <a:ext cx="1854170" cy="235113"/>
              <a:chOff x="2471850" y="2526800"/>
              <a:chExt cx="887800" cy="112575"/>
            </a:xfrm>
          </p:grpSpPr>
          <p:sp>
            <p:nvSpPr>
              <p:cNvPr id="4010" name="Google Shape;4010;p71"/>
              <p:cNvSpPr/>
              <p:nvPr/>
            </p:nvSpPr>
            <p:spPr>
              <a:xfrm>
                <a:off x="2471850" y="2526800"/>
                <a:ext cx="88780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35512" h="4503" extrusionOk="0">
                    <a:moveTo>
                      <a:pt x="1" y="0"/>
                    </a:moveTo>
                    <a:lnTo>
                      <a:pt x="1" y="4503"/>
                    </a:lnTo>
                    <a:lnTo>
                      <a:pt x="35512" y="4503"/>
                    </a:lnTo>
                    <a:lnTo>
                      <a:pt x="355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71"/>
              <p:cNvSpPr/>
              <p:nvPr/>
            </p:nvSpPr>
            <p:spPr>
              <a:xfrm>
                <a:off x="2572075" y="2526800"/>
                <a:ext cx="323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503" extrusionOk="0">
                    <a:moveTo>
                      <a:pt x="1" y="0"/>
                    </a:moveTo>
                    <a:lnTo>
                      <a:pt x="1" y="4503"/>
                    </a:lnTo>
                    <a:lnTo>
                      <a:pt x="1295" y="4503"/>
                    </a:ln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71"/>
              <p:cNvSpPr/>
              <p:nvPr/>
            </p:nvSpPr>
            <p:spPr>
              <a:xfrm>
                <a:off x="3188375" y="2526800"/>
                <a:ext cx="11957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503" extrusionOk="0">
                    <a:moveTo>
                      <a:pt x="0" y="0"/>
                    </a:moveTo>
                    <a:lnTo>
                      <a:pt x="0" y="4503"/>
                    </a:lnTo>
                    <a:lnTo>
                      <a:pt x="4782" y="4503"/>
                    </a:lnTo>
                    <a:lnTo>
                      <a:pt x="47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71"/>
              <p:cNvSpPr/>
              <p:nvPr/>
            </p:nvSpPr>
            <p:spPr>
              <a:xfrm>
                <a:off x="2546225" y="2526800"/>
                <a:ext cx="1142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503" extrusionOk="0">
                    <a:moveTo>
                      <a:pt x="0" y="0"/>
                    </a:moveTo>
                    <a:lnTo>
                      <a:pt x="0" y="4503"/>
                    </a:lnTo>
                    <a:lnTo>
                      <a:pt x="456" y="4503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71"/>
              <p:cNvSpPr/>
              <p:nvPr/>
            </p:nvSpPr>
            <p:spPr>
              <a:xfrm>
                <a:off x="3210525" y="2547575"/>
                <a:ext cx="75575" cy="71075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843" extrusionOk="0">
                    <a:moveTo>
                      <a:pt x="1" y="0"/>
                    </a:moveTo>
                    <a:lnTo>
                      <a:pt x="1" y="2842"/>
                    </a:lnTo>
                    <a:lnTo>
                      <a:pt x="457" y="2842"/>
                    </a:lnTo>
                    <a:lnTo>
                      <a:pt x="457" y="0"/>
                    </a:lnTo>
                    <a:close/>
                    <a:moveTo>
                      <a:pt x="1278" y="0"/>
                    </a:moveTo>
                    <a:lnTo>
                      <a:pt x="1278" y="2842"/>
                    </a:lnTo>
                    <a:lnTo>
                      <a:pt x="1734" y="2842"/>
                    </a:lnTo>
                    <a:lnTo>
                      <a:pt x="1734" y="0"/>
                    </a:lnTo>
                    <a:close/>
                    <a:moveTo>
                      <a:pt x="2567" y="0"/>
                    </a:moveTo>
                    <a:lnTo>
                      <a:pt x="2567" y="2842"/>
                    </a:lnTo>
                    <a:lnTo>
                      <a:pt x="3023" y="2842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71"/>
              <p:cNvSpPr/>
              <p:nvPr/>
            </p:nvSpPr>
            <p:spPr>
              <a:xfrm>
                <a:off x="2649125" y="2557025"/>
                <a:ext cx="32560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3024" h="1975" extrusionOk="0">
                    <a:moveTo>
                      <a:pt x="0" y="2"/>
                    </a:moveTo>
                    <a:lnTo>
                      <a:pt x="0" y="618"/>
                    </a:lnTo>
                    <a:lnTo>
                      <a:pt x="4741" y="618"/>
                    </a:lnTo>
                    <a:lnTo>
                      <a:pt x="4741" y="2"/>
                    </a:lnTo>
                    <a:close/>
                    <a:moveTo>
                      <a:pt x="0" y="1357"/>
                    </a:moveTo>
                    <a:lnTo>
                      <a:pt x="0" y="1973"/>
                    </a:lnTo>
                    <a:lnTo>
                      <a:pt x="4741" y="1973"/>
                    </a:lnTo>
                    <a:lnTo>
                      <a:pt x="4741" y="1357"/>
                    </a:lnTo>
                    <a:close/>
                    <a:moveTo>
                      <a:pt x="5474" y="1"/>
                    </a:moveTo>
                    <a:lnTo>
                      <a:pt x="5474" y="1974"/>
                    </a:lnTo>
                    <a:lnTo>
                      <a:pt x="12036" y="1974"/>
                    </a:lnTo>
                    <a:cubicBezTo>
                      <a:pt x="12582" y="1973"/>
                      <a:pt x="13023" y="1532"/>
                      <a:pt x="13023" y="988"/>
                    </a:cubicBezTo>
                    <a:cubicBezTo>
                      <a:pt x="13023" y="443"/>
                      <a:pt x="12582" y="1"/>
                      <a:pt x="12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71"/>
              <p:cNvSpPr/>
              <p:nvPr/>
            </p:nvSpPr>
            <p:spPr>
              <a:xfrm>
                <a:off x="3023600" y="2541300"/>
                <a:ext cx="93425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232" extrusionOk="0">
                    <a:moveTo>
                      <a:pt x="1876" y="0"/>
                    </a:moveTo>
                    <a:cubicBezTo>
                      <a:pt x="1578" y="0"/>
                      <a:pt x="1285" y="65"/>
                      <a:pt x="1024" y="189"/>
                    </a:cubicBezTo>
                    <a:cubicBezTo>
                      <a:pt x="500" y="436"/>
                      <a:pt x="108" y="920"/>
                      <a:pt x="62" y="1577"/>
                    </a:cubicBezTo>
                    <a:cubicBezTo>
                      <a:pt x="1" y="2479"/>
                      <a:pt x="840" y="3157"/>
                      <a:pt x="1704" y="3226"/>
                    </a:cubicBezTo>
                    <a:cubicBezTo>
                      <a:pt x="1754" y="3230"/>
                      <a:pt x="1803" y="3231"/>
                      <a:pt x="1852" y="3231"/>
                    </a:cubicBezTo>
                    <a:cubicBezTo>
                      <a:pt x="2804" y="3231"/>
                      <a:pt x="3737" y="2514"/>
                      <a:pt x="3596" y="1463"/>
                    </a:cubicBezTo>
                    <a:cubicBezTo>
                      <a:pt x="3522" y="896"/>
                      <a:pt x="3132" y="332"/>
                      <a:pt x="2586" y="128"/>
                    </a:cubicBezTo>
                    <a:cubicBezTo>
                      <a:pt x="2355" y="42"/>
                      <a:pt x="2114" y="0"/>
                      <a:pt x="18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71"/>
              <p:cNvSpPr/>
              <p:nvPr/>
            </p:nvSpPr>
            <p:spPr>
              <a:xfrm>
                <a:off x="3036850" y="2552950"/>
                <a:ext cx="66475" cy="57525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2301" extrusionOk="0">
                    <a:moveTo>
                      <a:pt x="1335" y="1"/>
                    </a:moveTo>
                    <a:cubicBezTo>
                      <a:pt x="1122" y="1"/>
                      <a:pt x="914" y="47"/>
                      <a:pt x="728" y="135"/>
                    </a:cubicBezTo>
                    <a:cubicBezTo>
                      <a:pt x="355" y="311"/>
                      <a:pt x="76" y="654"/>
                      <a:pt x="44" y="1123"/>
                    </a:cubicBezTo>
                    <a:cubicBezTo>
                      <a:pt x="0" y="1765"/>
                      <a:pt x="597" y="2247"/>
                      <a:pt x="1212" y="2297"/>
                    </a:cubicBezTo>
                    <a:cubicBezTo>
                      <a:pt x="1247" y="2299"/>
                      <a:pt x="1282" y="2301"/>
                      <a:pt x="1318" y="2301"/>
                    </a:cubicBezTo>
                    <a:cubicBezTo>
                      <a:pt x="1994" y="2301"/>
                      <a:pt x="2658" y="1790"/>
                      <a:pt x="2558" y="1043"/>
                    </a:cubicBezTo>
                    <a:cubicBezTo>
                      <a:pt x="2505" y="639"/>
                      <a:pt x="2228" y="238"/>
                      <a:pt x="1840" y="92"/>
                    </a:cubicBezTo>
                    <a:cubicBezTo>
                      <a:pt x="1676" y="30"/>
                      <a:pt x="1504" y="1"/>
                      <a:pt x="1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71"/>
              <p:cNvSpPr/>
              <p:nvPr/>
            </p:nvSpPr>
            <p:spPr>
              <a:xfrm>
                <a:off x="3047325" y="2562075"/>
                <a:ext cx="44150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766" h="1569" extrusionOk="0">
                    <a:moveTo>
                      <a:pt x="904" y="140"/>
                    </a:moveTo>
                    <a:cubicBezTo>
                      <a:pt x="1001" y="140"/>
                      <a:pt x="1101" y="158"/>
                      <a:pt x="1194" y="192"/>
                    </a:cubicBezTo>
                    <a:cubicBezTo>
                      <a:pt x="1400" y="268"/>
                      <a:pt x="1564" y="490"/>
                      <a:pt x="1597" y="727"/>
                    </a:cubicBezTo>
                    <a:cubicBezTo>
                      <a:pt x="1627" y="955"/>
                      <a:pt x="1530" y="1111"/>
                      <a:pt x="1443" y="1203"/>
                    </a:cubicBezTo>
                    <a:cubicBezTo>
                      <a:pt x="1307" y="1347"/>
                      <a:pt x="1103" y="1431"/>
                      <a:pt x="896" y="1431"/>
                    </a:cubicBezTo>
                    <a:cubicBezTo>
                      <a:pt x="875" y="1431"/>
                      <a:pt x="854" y="1431"/>
                      <a:pt x="833" y="1429"/>
                    </a:cubicBezTo>
                    <a:cubicBezTo>
                      <a:pt x="493" y="1402"/>
                      <a:pt x="146" y="1133"/>
                      <a:pt x="170" y="774"/>
                    </a:cubicBezTo>
                    <a:cubicBezTo>
                      <a:pt x="187" y="528"/>
                      <a:pt x="328" y="326"/>
                      <a:pt x="556" y="218"/>
                    </a:cubicBezTo>
                    <a:cubicBezTo>
                      <a:pt x="667" y="166"/>
                      <a:pt x="785" y="140"/>
                      <a:pt x="904" y="140"/>
                    </a:cubicBezTo>
                    <a:close/>
                    <a:moveTo>
                      <a:pt x="904" y="1"/>
                    </a:moveTo>
                    <a:cubicBezTo>
                      <a:pt x="764" y="1"/>
                      <a:pt x="625" y="31"/>
                      <a:pt x="498" y="91"/>
                    </a:cubicBezTo>
                    <a:cubicBezTo>
                      <a:pt x="223" y="222"/>
                      <a:pt x="53" y="466"/>
                      <a:pt x="32" y="764"/>
                    </a:cubicBezTo>
                    <a:cubicBezTo>
                      <a:pt x="0" y="1219"/>
                      <a:pt x="418" y="1535"/>
                      <a:pt x="823" y="1567"/>
                    </a:cubicBezTo>
                    <a:cubicBezTo>
                      <a:pt x="845" y="1568"/>
                      <a:pt x="870" y="1569"/>
                      <a:pt x="892" y="1569"/>
                    </a:cubicBezTo>
                    <a:cubicBezTo>
                      <a:pt x="1138" y="1569"/>
                      <a:pt x="1383" y="1469"/>
                      <a:pt x="1545" y="1298"/>
                    </a:cubicBezTo>
                    <a:cubicBezTo>
                      <a:pt x="1697" y="1138"/>
                      <a:pt x="1765" y="928"/>
                      <a:pt x="1736" y="709"/>
                    </a:cubicBezTo>
                    <a:cubicBezTo>
                      <a:pt x="1697" y="417"/>
                      <a:pt x="1499" y="158"/>
                      <a:pt x="1244" y="62"/>
                    </a:cubicBezTo>
                    <a:cubicBezTo>
                      <a:pt x="1134" y="21"/>
                      <a:pt x="1019" y="1"/>
                      <a:pt x="9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71"/>
              <p:cNvSpPr/>
              <p:nvPr/>
            </p:nvSpPr>
            <p:spPr>
              <a:xfrm>
                <a:off x="2499300" y="2538800"/>
                <a:ext cx="175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94" extrusionOk="0">
                    <a:moveTo>
                      <a:pt x="351" y="0"/>
                    </a:moveTo>
                    <a:lnTo>
                      <a:pt x="0" y="351"/>
                    </a:lnTo>
                    <a:lnTo>
                      <a:pt x="351" y="701"/>
                    </a:lnTo>
                    <a:lnTo>
                      <a:pt x="701" y="351"/>
                    </a:lnTo>
                    <a:lnTo>
                      <a:pt x="351" y="0"/>
                    </a:lnTo>
                    <a:close/>
                    <a:moveTo>
                      <a:pt x="351" y="1397"/>
                    </a:moveTo>
                    <a:lnTo>
                      <a:pt x="0" y="1748"/>
                    </a:lnTo>
                    <a:lnTo>
                      <a:pt x="351" y="2098"/>
                    </a:lnTo>
                    <a:lnTo>
                      <a:pt x="701" y="1748"/>
                    </a:lnTo>
                    <a:lnTo>
                      <a:pt x="351" y="1397"/>
                    </a:lnTo>
                    <a:close/>
                    <a:moveTo>
                      <a:pt x="351" y="2793"/>
                    </a:moveTo>
                    <a:lnTo>
                      <a:pt x="0" y="3144"/>
                    </a:lnTo>
                    <a:lnTo>
                      <a:pt x="351" y="3494"/>
                    </a:lnTo>
                    <a:lnTo>
                      <a:pt x="701" y="3144"/>
                    </a:lnTo>
                    <a:lnTo>
                      <a:pt x="351" y="27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71"/>
              <p:cNvSpPr/>
              <p:nvPr/>
            </p:nvSpPr>
            <p:spPr>
              <a:xfrm>
                <a:off x="3324825" y="2538800"/>
                <a:ext cx="17525" cy="873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3494" extrusionOk="0">
                    <a:moveTo>
                      <a:pt x="350" y="0"/>
                    </a:moveTo>
                    <a:lnTo>
                      <a:pt x="0" y="351"/>
                    </a:lnTo>
                    <a:lnTo>
                      <a:pt x="350" y="701"/>
                    </a:lnTo>
                    <a:lnTo>
                      <a:pt x="701" y="351"/>
                    </a:lnTo>
                    <a:lnTo>
                      <a:pt x="350" y="0"/>
                    </a:lnTo>
                    <a:close/>
                    <a:moveTo>
                      <a:pt x="350" y="1397"/>
                    </a:moveTo>
                    <a:lnTo>
                      <a:pt x="0" y="1748"/>
                    </a:lnTo>
                    <a:lnTo>
                      <a:pt x="350" y="2098"/>
                    </a:lnTo>
                    <a:lnTo>
                      <a:pt x="701" y="1748"/>
                    </a:lnTo>
                    <a:lnTo>
                      <a:pt x="350" y="1397"/>
                    </a:lnTo>
                    <a:close/>
                    <a:moveTo>
                      <a:pt x="350" y="2793"/>
                    </a:moveTo>
                    <a:lnTo>
                      <a:pt x="0" y="3144"/>
                    </a:lnTo>
                    <a:lnTo>
                      <a:pt x="350" y="3494"/>
                    </a:lnTo>
                    <a:lnTo>
                      <a:pt x="701" y="3144"/>
                    </a:lnTo>
                    <a:lnTo>
                      <a:pt x="350" y="279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1" name="Google Shape;4021;p71"/>
            <p:cNvGrpSpPr/>
            <p:nvPr/>
          </p:nvGrpSpPr>
          <p:grpSpPr>
            <a:xfrm>
              <a:off x="3490340" y="2868414"/>
              <a:ext cx="1701971" cy="383083"/>
              <a:chOff x="2395625" y="2226750"/>
              <a:chExt cx="814925" cy="183425"/>
            </a:xfrm>
          </p:grpSpPr>
          <p:sp>
            <p:nvSpPr>
              <p:cNvPr id="4022" name="Google Shape;4022;p71"/>
              <p:cNvSpPr/>
              <p:nvPr/>
            </p:nvSpPr>
            <p:spPr>
              <a:xfrm>
                <a:off x="2395625" y="2226750"/>
                <a:ext cx="814925" cy="183425"/>
              </a:xfrm>
              <a:custGeom>
                <a:avLst/>
                <a:gdLst/>
                <a:ahLst/>
                <a:cxnLst/>
                <a:rect l="l" t="t" r="r" b="b"/>
                <a:pathLst>
                  <a:path w="32597" h="7337" extrusionOk="0">
                    <a:moveTo>
                      <a:pt x="1173" y="0"/>
                    </a:moveTo>
                    <a:cubicBezTo>
                      <a:pt x="526" y="0"/>
                      <a:pt x="1" y="526"/>
                      <a:pt x="1" y="1173"/>
                    </a:cubicBezTo>
                    <a:lnTo>
                      <a:pt x="1" y="1212"/>
                    </a:lnTo>
                    <a:lnTo>
                      <a:pt x="28826" y="1212"/>
                    </a:lnTo>
                    <a:cubicBezTo>
                      <a:pt x="30160" y="1212"/>
                      <a:pt x="31245" y="2295"/>
                      <a:pt x="31245" y="3632"/>
                    </a:cubicBezTo>
                    <a:cubicBezTo>
                      <a:pt x="31245" y="4967"/>
                      <a:pt x="30163" y="6050"/>
                      <a:pt x="28826" y="6050"/>
                    </a:cubicBezTo>
                    <a:lnTo>
                      <a:pt x="1" y="6050"/>
                    </a:lnTo>
                    <a:lnTo>
                      <a:pt x="1" y="6164"/>
                    </a:lnTo>
                    <a:cubicBezTo>
                      <a:pt x="1" y="6811"/>
                      <a:pt x="526" y="7337"/>
                      <a:pt x="1173" y="7337"/>
                    </a:cubicBezTo>
                    <a:lnTo>
                      <a:pt x="28929" y="7337"/>
                    </a:lnTo>
                    <a:cubicBezTo>
                      <a:pt x="30955" y="7337"/>
                      <a:pt x="32597" y="5695"/>
                      <a:pt x="32597" y="3669"/>
                    </a:cubicBezTo>
                    <a:cubicBezTo>
                      <a:pt x="32597" y="1642"/>
                      <a:pt x="30955" y="0"/>
                      <a:pt x="289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71"/>
              <p:cNvSpPr/>
              <p:nvPr/>
            </p:nvSpPr>
            <p:spPr>
              <a:xfrm>
                <a:off x="2431450" y="2257025"/>
                <a:ext cx="745325" cy="120975"/>
              </a:xfrm>
              <a:custGeom>
                <a:avLst/>
                <a:gdLst/>
                <a:ahLst/>
                <a:cxnLst/>
                <a:rect l="l" t="t" r="r" b="b"/>
                <a:pathLst>
                  <a:path w="29813" h="4839" extrusionOk="0">
                    <a:moveTo>
                      <a:pt x="1" y="0"/>
                    </a:moveTo>
                    <a:lnTo>
                      <a:pt x="1" y="4839"/>
                    </a:lnTo>
                    <a:lnTo>
                      <a:pt x="27395" y="4839"/>
                    </a:lnTo>
                    <a:cubicBezTo>
                      <a:pt x="28176" y="4839"/>
                      <a:pt x="28871" y="4469"/>
                      <a:pt x="29314" y="3894"/>
                    </a:cubicBezTo>
                    <a:cubicBezTo>
                      <a:pt x="29455" y="3709"/>
                      <a:pt x="29571" y="3502"/>
                      <a:pt x="29656" y="3279"/>
                    </a:cubicBezTo>
                    <a:cubicBezTo>
                      <a:pt x="29731" y="3082"/>
                      <a:pt x="29781" y="2870"/>
                      <a:pt x="29801" y="2651"/>
                    </a:cubicBezTo>
                    <a:cubicBezTo>
                      <a:pt x="29808" y="2575"/>
                      <a:pt x="29812" y="2497"/>
                      <a:pt x="29812" y="2420"/>
                    </a:cubicBezTo>
                    <a:cubicBezTo>
                      <a:pt x="29812" y="2288"/>
                      <a:pt x="29801" y="2159"/>
                      <a:pt x="29781" y="2036"/>
                    </a:cubicBezTo>
                    <a:cubicBezTo>
                      <a:pt x="29747" y="1815"/>
                      <a:pt x="29682" y="1603"/>
                      <a:pt x="29591" y="1409"/>
                    </a:cubicBezTo>
                    <a:cubicBezTo>
                      <a:pt x="29486" y="1181"/>
                      <a:pt x="29348" y="976"/>
                      <a:pt x="29182" y="794"/>
                    </a:cubicBezTo>
                    <a:cubicBezTo>
                      <a:pt x="28741" y="305"/>
                      <a:pt x="28102" y="0"/>
                      <a:pt x="27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71"/>
              <p:cNvSpPr/>
              <p:nvPr/>
            </p:nvSpPr>
            <p:spPr>
              <a:xfrm>
                <a:off x="2431450" y="2276825"/>
                <a:ext cx="745325" cy="77525"/>
              </a:xfrm>
              <a:custGeom>
                <a:avLst/>
                <a:gdLst/>
                <a:ahLst/>
                <a:cxnLst/>
                <a:rect l="l" t="t" r="r" b="b"/>
                <a:pathLst>
                  <a:path w="29813" h="3101" extrusionOk="0">
                    <a:moveTo>
                      <a:pt x="1" y="1"/>
                    </a:moveTo>
                    <a:lnTo>
                      <a:pt x="1" y="616"/>
                    </a:lnTo>
                    <a:lnTo>
                      <a:pt x="29591" y="616"/>
                    </a:lnTo>
                    <a:cubicBezTo>
                      <a:pt x="29486" y="389"/>
                      <a:pt x="29350" y="183"/>
                      <a:pt x="29184" y="1"/>
                    </a:cubicBezTo>
                    <a:close/>
                    <a:moveTo>
                      <a:pt x="1" y="1242"/>
                    </a:moveTo>
                    <a:lnTo>
                      <a:pt x="1" y="1857"/>
                    </a:lnTo>
                    <a:lnTo>
                      <a:pt x="29801" y="1857"/>
                    </a:lnTo>
                    <a:cubicBezTo>
                      <a:pt x="29810" y="1782"/>
                      <a:pt x="29812" y="1705"/>
                      <a:pt x="29812" y="1626"/>
                    </a:cubicBezTo>
                    <a:cubicBezTo>
                      <a:pt x="29812" y="1496"/>
                      <a:pt x="29801" y="1367"/>
                      <a:pt x="29781" y="1242"/>
                    </a:cubicBezTo>
                    <a:close/>
                    <a:moveTo>
                      <a:pt x="1" y="2485"/>
                    </a:moveTo>
                    <a:lnTo>
                      <a:pt x="1" y="3100"/>
                    </a:lnTo>
                    <a:lnTo>
                      <a:pt x="29313" y="3100"/>
                    </a:lnTo>
                    <a:cubicBezTo>
                      <a:pt x="29455" y="2915"/>
                      <a:pt x="29570" y="2709"/>
                      <a:pt x="29655" y="2485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71"/>
              <p:cNvSpPr/>
              <p:nvPr/>
            </p:nvSpPr>
            <p:spPr>
              <a:xfrm>
                <a:off x="2552050" y="2276825"/>
                <a:ext cx="105125" cy="119750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4790" extrusionOk="0">
                    <a:moveTo>
                      <a:pt x="1" y="1"/>
                    </a:moveTo>
                    <a:lnTo>
                      <a:pt x="1" y="4789"/>
                    </a:lnTo>
                    <a:lnTo>
                      <a:pt x="2102" y="3514"/>
                    </a:lnTo>
                    <a:lnTo>
                      <a:pt x="4204" y="4789"/>
                    </a:lnTo>
                    <a:lnTo>
                      <a:pt x="42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71"/>
              <p:cNvSpPr/>
              <p:nvPr/>
            </p:nvSpPr>
            <p:spPr>
              <a:xfrm>
                <a:off x="2552050" y="2293350"/>
                <a:ext cx="105125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4205" h="2358" extrusionOk="0">
                    <a:moveTo>
                      <a:pt x="4204" y="1"/>
                    </a:moveTo>
                    <a:cubicBezTo>
                      <a:pt x="3289" y="330"/>
                      <a:pt x="2391" y="927"/>
                      <a:pt x="1408" y="927"/>
                    </a:cubicBezTo>
                    <a:cubicBezTo>
                      <a:pt x="1192" y="927"/>
                      <a:pt x="972" y="899"/>
                      <a:pt x="747" y="832"/>
                    </a:cubicBezTo>
                    <a:cubicBezTo>
                      <a:pt x="449" y="742"/>
                      <a:pt x="218" y="523"/>
                      <a:pt x="1" y="283"/>
                    </a:cubicBezTo>
                    <a:lnTo>
                      <a:pt x="1" y="2182"/>
                    </a:lnTo>
                    <a:cubicBezTo>
                      <a:pt x="324" y="2304"/>
                      <a:pt x="641" y="2358"/>
                      <a:pt x="952" y="2358"/>
                    </a:cubicBezTo>
                    <a:cubicBezTo>
                      <a:pt x="1574" y="2358"/>
                      <a:pt x="2173" y="2143"/>
                      <a:pt x="2756" y="1833"/>
                    </a:cubicBezTo>
                    <a:cubicBezTo>
                      <a:pt x="3252" y="1571"/>
                      <a:pt x="3714" y="1302"/>
                      <a:pt x="4204" y="1207"/>
                    </a:cubicBezTo>
                    <a:lnTo>
                      <a:pt x="42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71"/>
              <p:cNvSpPr/>
              <p:nvPr/>
            </p:nvSpPr>
            <p:spPr>
              <a:xfrm>
                <a:off x="2584675" y="2276825"/>
                <a:ext cx="69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849" extrusionOk="0">
                    <a:moveTo>
                      <a:pt x="1" y="1"/>
                    </a:moveTo>
                    <a:cubicBezTo>
                      <a:pt x="216" y="436"/>
                      <a:pt x="479" y="816"/>
                      <a:pt x="1081" y="847"/>
                    </a:cubicBezTo>
                    <a:cubicBezTo>
                      <a:pt x="1104" y="848"/>
                      <a:pt x="1126" y="848"/>
                      <a:pt x="1149" y="848"/>
                    </a:cubicBezTo>
                    <a:cubicBezTo>
                      <a:pt x="1745" y="848"/>
                      <a:pt x="2293" y="486"/>
                      <a:pt x="27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8" name="Google Shape;4028;p71"/>
            <p:cNvGrpSpPr/>
            <p:nvPr/>
          </p:nvGrpSpPr>
          <p:grpSpPr>
            <a:xfrm>
              <a:off x="3410247" y="3731852"/>
              <a:ext cx="1854170" cy="360684"/>
              <a:chOff x="2287650" y="2847800"/>
              <a:chExt cx="887800" cy="172700"/>
            </a:xfrm>
          </p:grpSpPr>
          <p:sp>
            <p:nvSpPr>
              <p:cNvPr id="4029" name="Google Shape;4029;p71"/>
              <p:cNvSpPr/>
              <p:nvPr/>
            </p:nvSpPr>
            <p:spPr>
              <a:xfrm>
                <a:off x="2287650" y="2847800"/>
                <a:ext cx="887800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35512" h="6907" extrusionOk="0">
                    <a:moveTo>
                      <a:pt x="1" y="0"/>
                    </a:moveTo>
                    <a:lnTo>
                      <a:pt x="1" y="6907"/>
                    </a:lnTo>
                    <a:lnTo>
                      <a:pt x="35512" y="6907"/>
                    </a:lnTo>
                    <a:lnTo>
                      <a:pt x="355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71"/>
              <p:cNvSpPr/>
              <p:nvPr/>
            </p:nvSpPr>
            <p:spPr>
              <a:xfrm>
                <a:off x="2533425" y="2890225"/>
                <a:ext cx="499450" cy="87875"/>
              </a:xfrm>
              <a:custGeom>
                <a:avLst/>
                <a:gdLst/>
                <a:ahLst/>
                <a:cxnLst/>
                <a:rect l="l" t="t" r="r" b="b"/>
                <a:pathLst>
                  <a:path w="19978" h="3515" extrusionOk="0">
                    <a:moveTo>
                      <a:pt x="0" y="1"/>
                    </a:moveTo>
                    <a:lnTo>
                      <a:pt x="0" y="3514"/>
                    </a:lnTo>
                    <a:lnTo>
                      <a:pt x="19978" y="3514"/>
                    </a:lnTo>
                    <a:lnTo>
                      <a:pt x="19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71"/>
              <p:cNvSpPr/>
              <p:nvPr/>
            </p:nvSpPr>
            <p:spPr>
              <a:xfrm>
                <a:off x="2533425" y="2890225"/>
                <a:ext cx="499425" cy="87875"/>
              </a:xfrm>
              <a:custGeom>
                <a:avLst/>
                <a:gdLst/>
                <a:ahLst/>
                <a:cxnLst/>
                <a:rect l="l" t="t" r="r" b="b"/>
                <a:pathLst>
                  <a:path w="19977" h="3515" extrusionOk="0">
                    <a:moveTo>
                      <a:pt x="2801" y="1"/>
                    </a:moveTo>
                    <a:cubicBezTo>
                      <a:pt x="1891" y="592"/>
                      <a:pt x="987" y="1199"/>
                      <a:pt x="0" y="1610"/>
                    </a:cubicBezTo>
                    <a:lnTo>
                      <a:pt x="0" y="2539"/>
                    </a:lnTo>
                    <a:cubicBezTo>
                      <a:pt x="685" y="2385"/>
                      <a:pt x="1359" y="2147"/>
                      <a:pt x="2026" y="1948"/>
                    </a:cubicBezTo>
                    <a:cubicBezTo>
                      <a:pt x="3139" y="1617"/>
                      <a:pt x="4308" y="1203"/>
                      <a:pt x="5471" y="1101"/>
                    </a:cubicBezTo>
                    <a:cubicBezTo>
                      <a:pt x="5929" y="1061"/>
                      <a:pt x="6392" y="1043"/>
                      <a:pt x="6856" y="1043"/>
                    </a:cubicBezTo>
                    <a:cubicBezTo>
                      <a:pt x="7599" y="1043"/>
                      <a:pt x="8345" y="1090"/>
                      <a:pt x="9075" y="1174"/>
                    </a:cubicBezTo>
                    <a:cubicBezTo>
                      <a:pt x="10166" y="1298"/>
                      <a:pt x="11255" y="1573"/>
                      <a:pt x="12306" y="1881"/>
                    </a:cubicBezTo>
                    <a:cubicBezTo>
                      <a:pt x="13431" y="2210"/>
                      <a:pt x="14423" y="2669"/>
                      <a:pt x="15614" y="2738"/>
                    </a:cubicBezTo>
                    <a:cubicBezTo>
                      <a:pt x="15757" y="2746"/>
                      <a:pt x="15902" y="2750"/>
                      <a:pt x="16047" y="2750"/>
                    </a:cubicBezTo>
                    <a:cubicBezTo>
                      <a:pt x="16981" y="2750"/>
                      <a:pt x="17938" y="2578"/>
                      <a:pt x="18812" y="2277"/>
                    </a:cubicBezTo>
                    <a:cubicBezTo>
                      <a:pt x="19224" y="2136"/>
                      <a:pt x="19592" y="1907"/>
                      <a:pt x="19977" y="1743"/>
                    </a:cubicBezTo>
                    <a:lnTo>
                      <a:pt x="19977" y="795"/>
                    </a:lnTo>
                    <a:cubicBezTo>
                      <a:pt x="19192" y="1270"/>
                      <a:pt x="18454" y="1710"/>
                      <a:pt x="17538" y="1924"/>
                    </a:cubicBezTo>
                    <a:cubicBezTo>
                      <a:pt x="17195" y="2005"/>
                      <a:pt x="16872" y="2038"/>
                      <a:pt x="16555" y="2038"/>
                    </a:cubicBezTo>
                    <a:cubicBezTo>
                      <a:pt x="16025" y="2038"/>
                      <a:pt x="15513" y="1945"/>
                      <a:pt x="14951" y="1828"/>
                    </a:cubicBezTo>
                    <a:cubicBezTo>
                      <a:pt x="14099" y="1648"/>
                      <a:pt x="13528" y="1070"/>
                      <a:pt x="12856" y="544"/>
                    </a:cubicBezTo>
                    <a:cubicBezTo>
                      <a:pt x="12620" y="357"/>
                      <a:pt x="12372" y="175"/>
                      <a:pt x="12116" y="1"/>
                    </a:cubicBezTo>
                    <a:close/>
                    <a:moveTo>
                      <a:pt x="8514" y="2331"/>
                    </a:moveTo>
                    <a:cubicBezTo>
                      <a:pt x="8363" y="2331"/>
                      <a:pt x="8213" y="2335"/>
                      <a:pt x="8063" y="2343"/>
                    </a:cubicBezTo>
                    <a:cubicBezTo>
                      <a:pt x="6690" y="2418"/>
                      <a:pt x="5460" y="2907"/>
                      <a:pt x="4277" y="3514"/>
                    </a:cubicBezTo>
                    <a:lnTo>
                      <a:pt x="13309" y="3514"/>
                    </a:lnTo>
                    <a:cubicBezTo>
                      <a:pt x="11823" y="2824"/>
                      <a:pt x="10168" y="2331"/>
                      <a:pt x="8514" y="233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2" name="Google Shape;4032;p71"/>
              <p:cNvSpPr/>
              <p:nvPr/>
            </p:nvSpPr>
            <p:spPr>
              <a:xfrm>
                <a:off x="3079575" y="2847800"/>
                <a:ext cx="69100" cy="1727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6908" extrusionOk="0">
                    <a:moveTo>
                      <a:pt x="860" y="0"/>
                    </a:moveTo>
                    <a:lnTo>
                      <a:pt x="860" y="47"/>
                    </a:lnTo>
                    <a:lnTo>
                      <a:pt x="0" y="907"/>
                    </a:lnTo>
                    <a:lnTo>
                      <a:pt x="856" y="1764"/>
                    </a:lnTo>
                    <a:lnTo>
                      <a:pt x="0" y="2620"/>
                    </a:lnTo>
                    <a:lnTo>
                      <a:pt x="856" y="3476"/>
                    </a:lnTo>
                    <a:lnTo>
                      <a:pt x="0" y="4334"/>
                    </a:lnTo>
                    <a:lnTo>
                      <a:pt x="856" y="5191"/>
                    </a:lnTo>
                    <a:lnTo>
                      <a:pt x="0" y="6048"/>
                    </a:lnTo>
                    <a:lnTo>
                      <a:pt x="860" y="6908"/>
                    </a:lnTo>
                    <a:lnTo>
                      <a:pt x="2764" y="6908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3" name="Google Shape;4033;p71"/>
              <p:cNvSpPr/>
              <p:nvPr/>
            </p:nvSpPr>
            <p:spPr>
              <a:xfrm>
                <a:off x="3119925" y="2847800"/>
                <a:ext cx="9875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395" h="6907" extrusionOk="0">
                    <a:moveTo>
                      <a:pt x="0" y="0"/>
                    </a:moveTo>
                    <a:lnTo>
                      <a:pt x="0" y="6907"/>
                    </a:lnTo>
                    <a:lnTo>
                      <a:pt x="395" y="6907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4" name="Google Shape;4034;p71"/>
              <p:cNvSpPr/>
              <p:nvPr/>
            </p:nvSpPr>
            <p:spPr>
              <a:xfrm>
                <a:off x="2324975" y="2847800"/>
                <a:ext cx="47650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6907" extrusionOk="0">
                    <a:moveTo>
                      <a:pt x="1" y="0"/>
                    </a:moveTo>
                    <a:lnTo>
                      <a:pt x="1" y="6907"/>
                    </a:lnTo>
                    <a:lnTo>
                      <a:pt x="1906" y="6907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5" name="Google Shape;4035;p71"/>
              <p:cNvSpPr/>
              <p:nvPr/>
            </p:nvSpPr>
            <p:spPr>
              <a:xfrm>
                <a:off x="2343850" y="2847800"/>
                <a:ext cx="9900" cy="172675"/>
              </a:xfrm>
              <a:custGeom>
                <a:avLst/>
                <a:gdLst/>
                <a:ahLst/>
                <a:cxnLst/>
                <a:rect l="l" t="t" r="r" b="b"/>
                <a:pathLst>
                  <a:path w="396" h="6907" extrusionOk="0">
                    <a:moveTo>
                      <a:pt x="1" y="0"/>
                    </a:moveTo>
                    <a:lnTo>
                      <a:pt x="1" y="6907"/>
                    </a:lnTo>
                    <a:lnTo>
                      <a:pt x="396" y="6907"/>
                    </a:lnTo>
                    <a:lnTo>
                      <a:pt x="3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6" name="Google Shape;4036;p71"/>
              <p:cNvSpPr/>
              <p:nvPr/>
            </p:nvSpPr>
            <p:spPr>
              <a:xfrm>
                <a:off x="2396875" y="2879475"/>
                <a:ext cx="113750" cy="106500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4260" extrusionOk="0">
                    <a:moveTo>
                      <a:pt x="2042" y="1"/>
                    </a:moveTo>
                    <a:cubicBezTo>
                      <a:pt x="1950" y="1"/>
                      <a:pt x="1858" y="9"/>
                      <a:pt x="1767" y="25"/>
                    </a:cubicBezTo>
                    <a:cubicBezTo>
                      <a:pt x="787" y="203"/>
                      <a:pt x="230" y="635"/>
                      <a:pt x="117" y="1760"/>
                    </a:cubicBezTo>
                    <a:cubicBezTo>
                      <a:pt x="1" y="2928"/>
                      <a:pt x="604" y="3964"/>
                      <a:pt x="1684" y="4204"/>
                    </a:cubicBezTo>
                    <a:cubicBezTo>
                      <a:pt x="1848" y="4241"/>
                      <a:pt x="2017" y="4259"/>
                      <a:pt x="2187" y="4259"/>
                    </a:cubicBezTo>
                    <a:cubicBezTo>
                      <a:pt x="2952" y="4259"/>
                      <a:pt x="3735" y="3886"/>
                      <a:pt x="4097" y="3112"/>
                    </a:cubicBezTo>
                    <a:cubicBezTo>
                      <a:pt x="4550" y="2147"/>
                      <a:pt x="4085" y="1095"/>
                      <a:pt x="3332" y="495"/>
                    </a:cubicBezTo>
                    <a:cubicBezTo>
                      <a:pt x="2948" y="189"/>
                      <a:pt x="249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7" name="Google Shape;4037;p71"/>
              <p:cNvSpPr/>
              <p:nvPr/>
            </p:nvSpPr>
            <p:spPr>
              <a:xfrm>
                <a:off x="2412875" y="2895025"/>
                <a:ext cx="80500" cy="75375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3015" extrusionOk="0">
                    <a:moveTo>
                      <a:pt x="1444" y="0"/>
                    </a:moveTo>
                    <a:cubicBezTo>
                      <a:pt x="1379" y="0"/>
                      <a:pt x="1314" y="6"/>
                      <a:pt x="1250" y="17"/>
                    </a:cubicBezTo>
                    <a:cubicBezTo>
                      <a:pt x="558" y="144"/>
                      <a:pt x="163" y="448"/>
                      <a:pt x="83" y="1245"/>
                    </a:cubicBezTo>
                    <a:cubicBezTo>
                      <a:pt x="1" y="2072"/>
                      <a:pt x="426" y="2805"/>
                      <a:pt x="1191" y="2976"/>
                    </a:cubicBezTo>
                    <a:cubicBezTo>
                      <a:pt x="1307" y="3002"/>
                      <a:pt x="1426" y="3015"/>
                      <a:pt x="1547" y="3015"/>
                    </a:cubicBezTo>
                    <a:cubicBezTo>
                      <a:pt x="2089" y="3015"/>
                      <a:pt x="2644" y="2749"/>
                      <a:pt x="2900" y="2202"/>
                    </a:cubicBezTo>
                    <a:cubicBezTo>
                      <a:pt x="3220" y="1520"/>
                      <a:pt x="2889" y="775"/>
                      <a:pt x="2357" y="350"/>
                    </a:cubicBezTo>
                    <a:cubicBezTo>
                      <a:pt x="2086" y="133"/>
                      <a:pt x="1762" y="0"/>
                      <a:pt x="14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8" name="Google Shape;4038;p71"/>
              <p:cNvSpPr/>
              <p:nvPr/>
            </p:nvSpPr>
            <p:spPr>
              <a:xfrm>
                <a:off x="2432000" y="2913650"/>
                <a:ext cx="407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525" extrusionOk="0">
                    <a:moveTo>
                      <a:pt x="728" y="0"/>
                    </a:moveTo>
                    <a:cubicBezTo>
                      <a:pt x="696" y="0"/>
                      <a:pt x="664" y="3"/>
                      <a:pt x="632" y="8"/>
                    </a:cubicBezTo>
                    <a:cubicBezTo>
                      <a:pt x="282" y="72"/>
                      <a:pt x="83" y="227"/>
                      <a:pt x="43" y="631"/>
                    </a:cubicBezTo>
                    <a:cubicBezTo>
                      <a:pt x="0" y="1048"/>
                      <a:pt x="216" y="1418"/>
                      <a:pt x="602" y="1505"/>
                    </a:cubicBezTo>
                    <a:cubicBezTo>
                      <a:pt x="661" y="1518"/>
                      <a:pt x="722" y="1524"/>
                      <a:pt x="784" y="1524"/>
                    </a:cubicBezTo>
                    <a:cubicBezTo>
                      <a:pt x="1058" y="1524"/>
                      <a:pt x="1337" y="1390"/>
                      <a:pt x="1467" y="1114"/>
                    </a:cubicBezTo>
                    <a:cubicBezTo>
                      <a:pt x="1628" y="768"/>
                      <a:pt x="1461" y="392"/>
                      <a:pt x="1193" y="177"/>
                    </a:cubicBezTo>
                    <a:cubicBezTo>
                      <a:pt x="1054" y="67"/>
                      <a:pt x="890" y="0"/>
                      <a:pt x="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9" name="Google Shape;4039;p71"/>
            <p:cNvGrpSpPr/>
            <p:nvPr/>
          </p:nvGrpSpPr>
          <p:grpSpPr>
            <a:xfrm>
              <a:off x="3267319" y="3251511"/>
              <a:ext cx="1995823" cy="246391"/>
              <a:chOff x="2238600" y="3466125"/>
              <a:chExt cx="955625" cy="117975"/>
            </a:xfrm>
          </p:grpSpPr>
          <p:sp>
            <p:nvSpPr>
              <p:cNvPr id="4040" name="Google Shape;4040;p71"/>
              <p:cNvSpPr/>
              <p:nvPr/>
            </p:nvSpPr>
            <p:spPr>
              <a:xfrm>
                <a:off x="2238600" y="3466125"/>
                <a:ext cx="955625" cy="117975"/>
              </a:xfrm>
              <a:custGeom>
                <a:avLst/>
                <a:gdLst/>
                <a:ahLst/>
                <a:cxnLst/>
                <a:rect l="l" t="t" r="r" b="b"/>
                <a:pathLst>
                  <a:path w="38225" h="4719" extrusionOk="0">
                    <a:moveTo>
                      <a:pt x="496" y="0"/>
                    </a:moveTo>
                    <a:cubicBezTo>
                      <a:pt x="222" y="0"/>
                      <a:pt x="0" y="223"/>
                      <a:pt x="0" y="496"/>
                    </a:cubicBezTo>
                    <a:cubicBezTo>
                      <a:pt x="0" y="770"/>
                      <a:pt x="222" y="993"/>
                      <a:pt x="496" y="993"/>
                    </a:cubicBezTo>
                    <a:lnTo>
                      <a:pt x="36367" y="993"/>
                    </a:lnTo>
                    <a:lnTo>
                      <a:pt x="36367" y="3727"/>
                    </a:lnTo>
                    <a:lnTo>
                      <a:pt x="496" y="3727"/>
                    </a:lnTo>
                    <a:cubicBezTo>
                      <a:pt x="222" y="3727"/>
                      <a:pt x="0" y="3948"/>
                      <a:pt x="0" y="4223"/>
                    </a:cubicBezTo>
                    <a:cubicBezTo>
                      <a:pt x="0" y="4497"/>
                      <a:pt x="222" y="4718"/>
                      <a:pt x="496" y="4718"/>
                    </a:cubicBezTo>
                    <a:lnTo>
                      <a:pt x="35864" y="4718"/>
                    </a:lnTo>
                    <a:cubicBezTo>
                      <a:pt x="37168" y="4718"/>
                      <a:pt x="38224" y="3662"/>
                      <a:pt x="38224" y="2359"/>
                    </a:cubicBezTo>
                    <a:cubicBezTo>
                      <a:pt x="38222" y="1057"/>
                      <a:pt x="37167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1" name="Google Shape;4041;p71"/>
              <p:cNvSpPr/>
              <p:nvPr/>
            </p:nvSpPr>
            <p:spPr>
              <a:xfrm>
                <a:off x="2268825" y="3490900"/>
                <a:ext cx="87892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35157" h="2736" extrusionOk="0">
                    <a:moveTo>
                      <a:pt x="1" y="1"/>
                    </a:moveTo>
                    <a:lnTo>
                      <a:pt x="1" y="2736"/>
                    </a:lnTo>
                    <a:lnTo>
                      <a:pt x="35157" y="2736"/>
                    </a:lnTo>
                    <a:lnTo>
                      <a:pt x="35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2" name="Google Shape;4042;p71"/>
              <p:cNvSpPr/>
              <p:nvPr/>
            </p:nvSpPr>
            <p:spPr>
              <a:xfrm>
                <a:off x="2268825" y="3505450"/>
                <a:ext cx="87892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35157" h="1381" extrusionOk="0">
                    <a:moveTo>
                      <a:pt x="1" y="1"/>
                    </a:moveTo>
                    <a:lnTo>
                      <a:pt x="1" y="299"/>
                    </a:lnTo>
                    <a:lnTo>
                      <a:pt x="35157" y="299"/>
                    </a:lnTo>
                    <a:lnTo>
                      <a:pt x="35157" y="1"/>
                    </a:lnTo>
                    <a:close/>
                    <a:moveTo>
                      <a:pt x="1" y="1083"/>
                    </a:moveTo>
                    <a:lnTo>
                      <a:pt x="1" y="1380"/>
                    </a:lnTo>
                    <a:lnTo>
                      <a:pt x="35157" y="1380"/>
                    </a:lnTo>
                    <a:lnTo>
                      <a:pt x="35157" y="1083"/>
                    </a:ln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3" name="Google Shape;4043;p71"/>
            <p:cNvGrpSpPr/>
            <p:nvPr/>
          </p:nvGrpSpPr>
          <p:grpSpPr>
            <a:xfrm>
              <a:off x="3067420" y="4092545"/>
              <a:ext cx="2468085" cy="712178"/>
              <a:chOff x="5064100" y="1960575"/>
              <a:chExt cx="1181750" cy="341000"/>
            </a:xfrm>
          </p:grpSpPr>
          <p:sp>
            <p:nvSpPr>
              <p:cNvPr id="4044" name="Google Shape;4044;p71"/>
              <p:cNvSpPr/>
              <p:nvPr/>
            </p:nvSpPr>
            <p:spPr>
              <a:xfrm>
                <a:off x="5064100" y="1961425"/>
                <a:ext cx="118175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47270" h="13606" extrusionOk="0">
                    <a:moveTo>
                      <a:pt x="1" y="1"/>
                    </a:moveTo>
                    <a:lnTo>
                      <a:pt x="1" y="13606"/>
                    </a:lnTo>
                    <a:lnTo>
                      <a:pt x="47269" y="13606"/>
                    </a:lnTo>
                    <a:lnTo>
                      <a:pt x="472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5" name="Google Shape;4045;p71"/>
              <p:cNvSpPr/>
              <p:nvPr/>
            </p:nvSpPr>
            <p:spPr>
              <a:xfrm>
                <a:off x="6171450" y="1960575"/>
                <a:ext cx="5315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13606" extrusionOk="0">
                    <a:moveTo>
                      <a:pt x="1" y="0"/>
                    </a:moveTo>
                    <a:lnTo>
                      <a:pt x="1" y="13605"/>
                    </a:lnTo>
                    <a:lnTo>
                      <a:pt x="2125" y="13605"/>
                    </a:lnTo>
                    <a:lnTo>
                      <a:pt x="21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6" name="Google Shape;4046;p71"/>
              <p:cNvSpPr/>
              <p:nvPr/>
            </p:nvSpPr>
            <p:spPr>
              <a:xfrm>
                <a:off x="6142400" y="1960575"/>
                <a:ext cx="142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606" extrusionOk="0">
                    <a:moveTo>
                      <a:pt x="0" y="0"/>
                    </a:moveTo>
                    <a:lnTo>
                      <a:pt x="0" y="13605"/>
                    </a:lnTo>
                    <a:lnTo>
                      <a:pt x="567" y="13605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7" name="Google Shape;4047;p71"/>
              <p:cNvSpPr/>
              <p:nvPr/>
            </p:nvSpPr>
            <p:spPr>
              <a:xfrm>
                <a:off x="5955700" y="1991250"/>
                <a:ext cx="138775" cy="276350"/>
              </a:xfrm>
              <a:custGeom>
                <a:avLst/>
                <a:gdLst/>
                <a:ahLst/>
                <a:cxnLst/>
                <a:rect l="l" t="t" r="r" b="b"/>
                <a:pathLst>
                  <a:path w="5551" h="11054" extrusionOk="0">
                    <a:moveTo>
                      <a:pt x="1533" y="0"/>
                    </a:moveTo>
                    <a:cubicBezTo>
                      <a:pt x="1533" y="846"/>
                      <a:pt x="847" y="1532"/>
                      <a:pt x="1" y="1532"/>
                    </a:cubicBezTo>
                    <a:lnTo>
                      <a:pt x="1" y="9520"/>
                    </a:lnTo>
                    <a:cubicBezTo>
                      <a:pt x="847" y="9520"/>
                      <a:pt x="1533" y="10206"/>
                      <a:pt x="1533" y="11053"/>
                    </a:cubicBezTo>
                    <a:lnTo>
                      <a:pt x="4018" y="11053"/>
                    </a:lnTo>
                    <a:cubicBezTo>
                      <a:pt x="4018" y="10206"/>
                      <a:pt x="4705" y="9520"/>
                      <a:pt x="5551" y="9520"/>
                    </a:cubicBezTo>
                    <a:lnTo>
                      <a:pt x="5551" y="1532"/>
                    </a:lnTo>
                    <a:cubicBezTo>
                      <a:pt x="4705" y="1532"/>
                      <a:pt x="4018" y="846"/>
                      <a:pt x="4018" y="0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8" name="Google Shape;4048;p71"/>
              <p:cNvSpPr/>
              <p:nvPr/>
            </p:nvSpPr>
            <p:spPr>
              <a:xfrm>
                <a:off x="6187700" y="1975250"/>
                <a:ext cx="20600" cy="30935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2374" extrusionOk="0">
                    <a:moveTo>
                      <a:pt x="412" y="140"/>
                    </a:moveTo>
                    <a:cubicBezTo>
                      <a:pt x="564" y="140"/>
                      <a:pt x="685" y="263"/>
                      <a:pt x="685" y="412"/>
                    </a:cubicBezTo>
                    <a:cubicBezTo>
                      <a:pt x="685" y="562"/>
                      <a:pt x="564" y="685"/>
                      <a:pt x="412" y="685"/>
                    </a:cubicBezTo>
                    <a:cubicBezTo>
                      <a:pt x="261" y="685"/>
                      <a:pt x="139" y="562"/>
                      <a:pt x="139" y="412"/>
                    </a:cubicBezTo>
                    <a:cubicBezTo>
                      <a:pt x="139" y="262"/>
                      <a:pt x="261" y="140"/>
                      <a:pt x="412" y="140"/>
                    </a:cubicBezTo>
                    <a:close/>
                    <a:moveTo>
                      <a:pt x="412" y="1"/>
                    </a:moveTo>
                    <a:cubicBezTo>
                      <a:pt x="185" y="1"/>
                      <a:pt x="0" y="186"/>
                      <a:pt x="0" y="412"/>
                    </a:cubicBezTo>
                    <a:cubicBezTo>
                      <a:pt x="0" y="640"/>
                      <a:pt x="185" y="824"/>
                      <a:pt x="412" y="824"/>
                    </a:cubicBezTo>
                    <a:cubicBezTo>
                      <a:pt x="640" y="824"/>
                      <a:pt x="824" y="640"/>
                      <a:pt x="824" y="412"/>
                    </a:cubicBezTo>
                    <a:cubicBezTo>
                      <a:pt x="824" y="186"/>
                      <a:pt x="640" y="1"/>
                      <a:pt x="412" y="1"/>
                    </a:cubicBezTo>
                    <a:close/>
                    <a:moveTo>
                      <a:pt x="412" y="2065"/>
                    </a:moveTo>
                    <a:cubicBezTo>
                      <a:pt x="564" y="2065"/>
                      <a:pt x="685" y="2188"/>
                      <a:pt x="685" y="2338"/>
                    </a:cubicBezTo>
                    <a:cubicBezTo>
                      <a:pt x="685" y="2487"/>
                      <a:pt x="564" y="2610"/>
                      <a:pt x="412" y="2610"/>
                    </a:cubicBezTo>
                    <a:cubicBezTo>
                      <a:pt x="261" y="2610"/>
                      <a:pt x="139" y="2487"/>
                      <a:pt x="139" y="2338"/>
                    </a:cubicBezTo>
                    <a:cubicBezTo>
                      <a:pt x="139" y="2187"/>
                      <a:pt x="261" y="2065"/>
                      <a:pt x="412" y="2065"/>
                    </a:cubicBezTo>
                    <a:close/>
                    <a:moveTo>
                      <a:pt x="412" y="1926"/>
                    </a:moveTo>
                    <a:cubicBezTo>
                      <a:pt x="185" y="1926"/>
                      <a:pt x="0" y="2111"/>
                      <a:pt x="0" y="2338"/>
                    </a:cubicBezTo>
                    <a:cubicBezTo>
                      <a:pt x="0" y="2564"/>
                      <a:pt x="185" y="2749"/>
                      <a:pt x="412" y="2749"/>
                    </a:cubicBezTo>
                    <a:cubicBezTo>
                      <a:pt x="640" y="2749"/>
                      <a:pt x="824" y="2565"/>
                      <a:pt x="824" y="2338"/>
                    </a:cubicBezTo>
                    <a:cubicBezTo>
                      <a:pt x="824" y="2111"/>
                      <a:pt x="640" y="1926"/>
                      <a:pt x="412" y="1926"/>
                    </a:cubicBezTo>
                    <a:close/>
                    <a:moveTo>
                      <a:pt x="412" y="3989"/>
                    </a:moveTo>
                    <a:cubicBezTo>
                      <a:pt x="564" y="3989"/>
                      <a:pt x="685" y="4112"/>
                      <a:pt x="685" y="4262"/>
                    </a:cubicBezTo>
                    <a:cubicBezTo>
                      <a:pt x="685" y="4413"/>
                      <a:pt x="564" y="4534"/>
                      <a:pt x="412" y="4534"/>
                    </a:cubicBezTo>
                    <a:cubicBezTo>
                      <a:pt x="261" y="4534"/>
                      <a:pt x="139" y="4411"/>
                      <a:pt x="139" y="4262"/>
                    </a:cubicBezTo>
                    <a:cubicBezTo>
                      <a:pt x="139" y="4111"/>
                      <a:pt x="261" y="3989"/>
                      <a:pt x="412" y="3989"/>
                    </a:cubicBezTo>
                    <a:close/>
                    <a:moveTo>
                      <a:pt x="412" y="3850"/>
                    </a:moveTo>
                    <a:cubicBezTo>
                      <a:pt x="185" y="3850"/>
                      <a:pt x="0" y="4035"/>
                      <a:pt x="0" y="4262"/>
                    </a:cubicBezTo>
                    <a:cubicBezTo>
                      <a:pt x="0" y="4490"/>
                      <a:pt x="185" y="4674"/>
                      <a:pt x="412" y="4674"/>
                    </a:cubicBezTo>
                    <a:cubicBezTo>
                      <a:pt x="640" y="4674"/>
                      <a:pt x="824" y="4490"/>
                      <a:pt x="824" y="4262"/>
                    </a:cubicBezTo>
                    <a:cubicBezTo>
                      <a:pt x="824" y="4035"/>
                      <a:pt x="640" y="3850"/>
                      <a:pt x="412" y="3850"/>
                    </a:cubicBezTo>
                    <a:close/>
                    <a:moveTo>
                      <a:pt x="412" y="5914"/>
                    </a:moveTo>
                    <a:cubicBezTo>
                      <a:pt x="564" y="5914"/>
                      <a:pt x="685" y="6037"/>
                      <a:pt x="685" y="6187"/>
                    </a:cubicBezTo>
                    <a:cubicBezTo>
                      <a:pt x="685" y="6337"/>
                      <a:pt x="564" y="6460"/>
                      <a:pt x="412" y="6460"/>
                    </a:cubicBezTo>
                    <a:cubicBezTo>
                      <a:pt x="261" y="6460"/>
                      <a:pt x="139" y="6337"/>
                      <a:pt x="139" y="6187"/>
                    </a:cubicBezTo>
                    <a:cubicBezTo>
                      <a:pt x="139" y="6036"/>
                      <a:pt x="261" y="5914"/>
                      <a:pt x="412" y="5914"/>
                    </a:cubicBezTo>
                    <a:close/>
                    <a:moveTo>
                      <a:pt x="412" y="5775"/>
                    </a:moveTo>
                    <a:cubicBezTo>
                      <a:pt x="185" y="5775"/>
                      <a:pt x="0" y="5960"/>
                      <a:pt x="0" y="6187"/>
                    </a:cubicBezTo>
                    <a:cubicBezTo>
                      <a:pt x="0" y="6415"/>
                      <a:pt x="185" y="6599"/>
                      <a:pt x="412" y="6599"/>
                    </a:cubicBezTo>
                    <a:cubicBezTo>
                      <a:pt x="640" y="6599"/>
                      <a:pt x="824" y="6415"/>
                      <a:pt x="824" y="6187"/>
                    </a:cubicBezTo>
                    <a:cubicBezTo>
                      <a:pt x="824" y="5960"/>
                      <a:pt x="640" y="5775"/>
                      <a:pt x="412" y="5775"/>
                    </a:cubicBezTo>
                    <a:close/>
                    <a:moveTo>
                      <a:pt x="412" y="7839"/>
                    </a:moveTo>
                    <a:cubicBezTo>
                      <a:pt x="564" y="7839"/>
                      <a:pt x="685" y="7962"/>
                      <a:pt x="685" y="8112"/>
                    </a:cubicBezTo>
                    <a:cubicBezTo>
                      <a:pt x="685" y="8262"/>
                      <a:pt x="564" y="8385"/>
                      <a:pt x="412" y="8385"/>
                    </a:cubicBezTo>
                    <a:cubicBezTo>
                      <a:pt x="261" y="8385"/>
                      <a:pt x="139" y="8263"/>
                      <a:pt x="139" y="8112"/>
                    </a:cubicBezTo>
                    <a:cubicBezTo>
                      <a:pt x="139" y="7961"/>
                      <a:pt x="261" y="7839"/>
                      <a:pt x="412" y="7839"/>
                    </a:cubicBezTo>
                    <a:close/>
                    <a:moveTo>
                      <a:pt x="412" y="7700"/>
                    </a:moveTo>
                    <a:cubicBezTo>
                      <a:pt x="185" y="7700"/>
                      <a:pt x="0" y="7884"/>
                      <a:pt x="0" y="8112"/>
                    </a:cubicBezTo>
                    <a:cubicBezTo>
                      <a:pt x="0" y="8339"/>
                      <a:pt x="185" y="8524"/>
                      <a:pt x="412" y="8524"/>
                    </a:cubicBezTo>
                    <a:cubicBezTo>
                      <a:pt x="640" y="8524"/>
                      <a:pt x="824" y="8339"/>
                      <a:pt x="824" y="8112"/>
                    </a:cubicBezTo>
                    <a:cubicBezTo>
                      <a:pt x="824" y="7884"/>
                      <a:pt x="640" y="7700"/>
                      <a:pt x="412" y="7700"/>
                    </a:cubicBezTo>
                    <a:close/>
                    <a:moveTo>
                      <a:pt x="412" y="9765"/>
                    </a:moveTo>
                    <a:cubicBezTo>
                      <a:pt x="564" y="9765"/>
                      <a:pt x="685" y="9888"/>
                      <a:pt x="685" y="10037"/>
                    </a:cubicBezTo>
                    <a:cubicBezTo>
                      <a:pt x="685" y="10187"/>
                      <a:pt x="564" y="10310"/>
                      <a:pt x="412" y="10310"/>
                    </a:cubicBezTo>
                    <a:cubicBezTo>
                      <a:pt x="261" y="10310"/>
                      <a:pt x="139" y="10187"/>
                      <a:pt x="139" y="10037"/>
                    </a:cubicBezTo>
                    <a:cubicBezTo>
                      <a:pt x="139" y="9887"/>
                      <a:pt x="261" y="9765"/>
                      <a:pt x="412" y="9765"/>
                    </a:cubicBezTo>
                    <a:close/>
                    <a:moveTo>
                      <a:pt x="412" y="9626"/>
                    </a:moveTo>
                    <a:cubicBezTo>
                      <a:pt x="185" y="9626"/>
                      <a:pt x="0" y="9810"/>
                      <a:pt x="0" y="10037"/>
                    </a:cubicBezTo>
                    <a:cubicBezTo>
                      <a:pt x="0" y="10263"/>
                      <a:pt x="185" y="10449"/>
                      <a:pt x="412" y="10449"/>
                    </a:cubicBezTo>
                    <a:cubicBezTo>
                      <a:pt x="640" y="10449"/>
                      <a:pt x="824" y="10264"/>
                      <a:pt x="824" y="10037"/>
                    </a:cubicBezTo>
                    <a:cubicBezTo>
                      <a:pt x="824" y="9810"/>
                      <a:pt x="640" y="9626"/>
                      <a:pt x="412" y="9626"/>
                    </a:cubicBezTo>
                    <a:close/>
                    <a:moveTo>
                      <a:pt x="412" y="11689"/>
                    </a:moveTo>
                    <a:cubicBezTo>
                      <a:pt x="564" y="11689"/>
                      <a:pt x="685" y="11812"/>
                      <a:pt x="685" y="11962"/>
                    </a:cubicBezTo>
                    <a:cubicBezTo>
                      <a:pt x="685" y="12112"/>
                      <a:pt x="564" y="12234"/>
                      <a:pt x="412" y="12234"/>
                    </a:cubicBezTo>
                    <a:cubicBezTo>
                      <a:pt x="261" y="12234"/>
                      <a:pt x="139" y="12112"/>
                      <a:pt x="139" y="11962"/>
                    </a:cubicBezTo>
                    <a:cubicBezTo>
                      <a:pt x="139" y="11811"/>
                      <a:pt x="261" y="11689"/>
                      <a:pt x="412" y="11689"/>
                    </a:cubicBezTo>
                    <a:close/>
                    <a:moveTo>
                      <a:pt x="412" y="11550"/>
                    </a:moveTo>
                    <a:cubicBezTo>
                      <a:pt x="185" y="11550"/>
                      <a:pt x="0" y="11734"/>
                      <a:pt x="0" y="11962"/>
                    </a:cubicBezTo>
                    <a:cubicBezTo>
                      <a:pt x="0" y="12188"/>
                      <a:pt x="185" y="12373"/>
                      <a:pt x="412" y="12373"/>
                    </a:cubicBezTo>
                    <a:cubicBezTo>
                      <a:pt x="640" y="12373"/>
                      <a:pt x="824" y="12188"/>
                      <a:pt x="824" y="11962"/>
                    </a:cubicBezTo>
                    <a:cubicBezTo>
                      <a:pt x="824" y="11734"/>
                      <a:pt x="640" y="11550"/>
                      <a:pt x="412" y="115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71"/>
              <p:cNvSpPr/>
              <p:nvPr/>
            </p:nvSpPr>
            <p:spPr>
              <a:xfrm>
                <a:off x="5090225" y="1960575"/>
                <a:ext cx="53125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3606" extrusionOk="0">
                    <a:moveTo>
                      <a:pt x="1" y="0"/>
                    </a:moveTo>
                    <a:lnTo>
                      <a:pt x="1" y="13605"/>
                    </a:lnTo>
                    <a:lnTo>
                      <a:pt x="2125" y="13605"/>
                    </a:lnTo>
                    <a:lnTo>
                      <a:pt x="21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71"/>
              <p:cNvSpPr/>
              <p:nvPr/>
            </p:nvSpPr>
            <p:spPr>
              <a:xfrm>
                <a:off x="5158175" y="1960575"/>
                <a:ext cx="142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606" extrusionOk="0">
                    <a:moveTo>
                      <a:pt x="0" y="0"/>
                    </a:moveTo>
                    <a:lnTo>
                      <a:pt x="0" y="13605"/>
                    </a:lnTo>
                    <a:lnTo>
                      <a:pt x="567" y="13605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71"/>
              <p:cNvSpPr/>
              <p:nvPr/>
            </p:nvSpPr>
            <p:spPr>
              <a:xfrm>
                <a:off x="5220325" y="1991250"/>
                <a:ext cx="138750" cy="27635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054" extrusionOk="0">
                    <a:moveTo>
                      <a:pt x="1532" y="0"/>
                    </a:moveTo>
                    <a:cubicBezTo>
                      <a:pt x="1532" y="846"/>
                      <a:pt x="846" y="1532"/>
                      <a:pt x="0" y="1532"/>
                    </a:cubicBezTo>
                    <a:lnTo>
                      <a:pt x="0" y="9520"/>
                    </a:lnTo>
                    <a:cubicBezTo>
                      <a:pt x="846" y="9520"/>
                      <a:pt x="1532" y="10206"/>
                      <a:pt x="1532" y="11053"/>
                    </a:cubicBezTo>
                    <a:lnTo>
                      <a:pt x="4017" y="11053"/>
                    </a:lnTo>
                    <a:cubicBezTo>
                      <a:pt x="4017" y="10206"/>
                      <a:pt x="4703" y="9520"/>
                      <a:pt x="5549" y="9520"/>
                    </a:cubicBezTo>
                    <a:lnTo>
                      <a:pt x="5549" y="1532"/>
                    </a:lnTo>
                    <a:cubicBezTo>
                      <a:pt x="4703" y="1532"/>
                      <a:pt x="4017" y="846"/>
                      <a:pt x="4017" y="0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71"/>
              <p:cNvSpPr/>
              <p:nvPr/>
            </p:nvSpPr>
            <p:spPr>
              <a:xfrm>
                <a:off x="5106475" y="1975250"/>
                <a:ext cx="20625" cy="3093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12374" extrusionOk="0">
                    <a:moveTo>
                      <a:pt x="412" y="140"/>
                    </a:moveTo>
                    <a:cubicBezTo>
                      <a:pt x="562" y="140"/>
                      <a:pt x="684" y="263"/>
                      <a:pt x="684" y="412"/>
                    </a:cubicBezTo>
                    <a:cubicBezTo>
                      <a:pt x="684" y="562"/>
                      <a:pt x="562" y="685"/>
                      <a:pt x="412" y="685"/>
                    </a:cubicBezTo>
                    <a:cubicBezTo>
                      <a:pt x="261" y="685"/>
                      <a:pt x="139" y="562"/>
                      <a:pt x="139" y="412"/>
                    </a:cubicBezTo>
                    <a:cubicBezTo>
                      <a:pt x="139" y="262"/>
                      <a:pt x="262" y="140"/>
                      <a:pt x="412" y="140"/>
                    </a:cubicBezTo>
                    <a:close/>
                    <a:moveTo>
                      <a:pt x="413" y="1"/>
                    </a:moveTo>
                    <a:cubicBezTo>
                      <a:pt x="186" y="1"/>
                      <a:pt x="1" y="186"/>
                      <a:pt x="1" y="412"/>
                    </a:cubicBezTo>
                    <a:cubicBezTo>
                      <a:pt x="1" y="640"/>
                      <a:pt x="186" y="824"/>
                      <a:pt x="413" y="824"/>
                    </a:cubicBezTo>
                    <a:cubicBezTo>
                      <a:pt x="641" y="824"/>
                      <a:pt x="825" y="640"/>
                      <a:pt x="825" y="412"/>
                    </a:cubicBezTo>
                    <a:cubicBezTo>
                      <a:pt x="825" y="186"/>
                      <a:pt x="641" y="1"/>
                      <a:pt x="413" y="1"/>
                    </a:cubicBezTo>
                    <a:close/>
                    <a:moveTo>
                      <a:pt x="412" y="2065"/>
                    </a:moveTo>
                    <a:cubicBezTo>
                      <a:pt x="562" y="2065"/>
                      <a:pt x="684" y="2188"/>
                      <a:pt x="684" y="2338"/>
                    </a:cubicBezTo>
                    <a:cubicBezTo>
                      <a:pt x="684" y="2487"/>
                      <a:pt x="562" y="2609"/>
                      <a:pt x="412" y="2610"/>
                    </a:cubicBezTo>
                    <a:cubicBezTo>
                      <a:pt x="261" y="2610"/>
                      <a:pt x="139" y="2487"/>
                      <a:pt x="139" y="2338"/>
                    </a:cubicBezTo>
                    <a:cubicBezTo>
                      <a:pt x="139" y="2187"/>
                      <a:pt x="262" y="2065"/>
                      <a:pt x="412" y="2065"/>
                    </a:cubicBezTo>
                    <a:close/>
                    <a:moveTo>
                      <a:pt x="413" y="1926"/>
                    </a:moveTo>
                    <a:cubicBezTo>
                      <a:pt x="186" y="1926"/>
                      <a:pt x="1" y="2111"/>
                      <a:pt x="1" y="2338"/>
                    </a:cubicBezTo>
                    <a:cubicBezTo>
                      <a:pt x="1" y="2564"/>
                      <a:pt x="186" y="2748"/>
                      <a:pt x="413" y="2749"/>
                    </a:cubicBezTo>
                    <a:cubicBezTo>
                      <a:pt x="641" y="2749"/>
                      <a:pt x="825" y="2565"/>
                      <a:pt x="825" y="2338"/>
                    </a:cubicBezTo>
                    <a:cubicBezTo>
                      <a:pt x="825" y="2111"/>
                      <a:pt x="641" y="1926"/>
                      <a:pt x="413" y="1926"/>
                    </a:cubicBezTo>
                    <a:close/>
                    <a:moveTo>
                      <a:pt x="412" y="3989"/>
                    </a:moveTo>
                    <a:cubicBezTo>
                      <a:pt x="562" y="3989"/>
                      <a:pt x="684" y="4112"/>
                      <a:pt x="684" y="4262"/>
                    </a:cubicBezTo>
                    <a:cubicBezTo>
                      <a:pt x="684" y="4413"/>
                      <a:pt x="562" y="4534"/>
                      <a:pt x="412" y="4534"/>
                    </a:cubicBezTo>
                    <a:cubicBezTo>
                      <a:pt x="261" y="4534"/>
                      <a:pt x="139" y="4411"/>
                      <a:pt x="139" y="4262"/>
                    </a:cubicBezTo>
                    <a:cubicBezTo>
                      <a:pt x="139" y="4111"/>
                      <a:pt x="262" y="3989"/>
                      <a:pt x="412" y="3989"/>
                    </a:cubicBezTo>
                    <a:close/>
                    <a:moveTo>
                      <a:pt x="413" y="3850"/>
                    </a:moveTo>
                    <a:cubicBezTo>
                      <a:pt x="186" y="3850"/>
                      <a:pt x="1" y="4035"/>
                      <a:pt x="1" y="4262"/>
                    </a:cubicBezTo>
                    <a:cubicBezTo>
                      <a:pt x="1" y="4490"/>
                      <a:pt x="186" y="4674"/>
                      <a:pt x="413" y="4674"/>
                    </a:cubicBezTo>
                    <a:cubicBezTo>
                      <a:pt x="641" y="4674"/>
                      <a:pt x="825" y="4490"/>
                      <a:pt x="825" y="4262"/>
                    </a:cubicBezTo>
                    <a:cubicBezTo>
                      <a:pt x="825" y="4035"/>
                      <a:pt x="641" y="3850"/>
                      <a:pt x="413" y="3850"/>
                    </a:cubicBezTo>
                    <a:close/>
                    <a:moveTo>
                      <a:pt x="412" y="5914"/>
                    </a:moveTo>
                    <a:cubicBezTo>
                      <a:pt x="562" y="5914"/>
                      <a:pt x="684" y="6037"/>
                      <a:pt x="684" y="6187"/>
                    </a:cubicBezTo>
                    <a:cubicBezTo>
                      <a:pt x="684" y="6337"/>
                      <a:pt x="562" y="6460"/>
                      <a:pt x="412" y="6460"/>
                    </a:cubicBezTo>
                    <a:cubicBezTo>
                      <a:pt x="261" y="6460"/>
                      <a:pt x="139" y="6337"/>
                      <a:pt x="139" y="6187"/>
                    </a:cubicBezTo>
                    <a:cubicBezTo>
                      <a:pt x="139" y="6036"/>
                      <a:pt x="262" y="5914"/>
                      <a:pt x="412" y="5914"/>
                    </a:cubicBezTo>
                    <a:close/>
                    <a:moveTo>
                      <a:pt x="413" y="5775"/>
                    </a:moveTo>
                    <a:cubicBezTo>
                      <a:pt x="186" y="5775"/>
                      <a:pt x="1" y="5960"/>
                      <a:pt x="1" y="6187"/>
                    </a:cubicBezTo>
                    <a:cubicBezTo>
                      <a:pt x="1" y="6415"/>
                      <a:pt x="186" y="6599"/>
                      <a:pt x="413" y="6599"/>
                    </a:cubicBezTo>
                    <a:cubicBezTo>
                      <a:pt x="641" y="6599"/>
                      <a:pt x="825" y="6415"/>
                      <a:pt x="825" y="6187"/>
                    </a:cubicBezTo>
                    <a:cubicBezTo>
                      <a:pt x="825" y="5960"/>
                      <a:pt x="641" y="5775"/>
                      <a:pt x="413" y="5775"/>
                    </a:cubicBezTo>
                    <a:close/>
                    <a:moveTo>
                      <a:pt x="412" y="7839"/>
                    </a:moveTo>
                    <a:cubicBezTo>
                      <a:pt x="562" y="7839"/>
                      <a:pt x="684" y="7962"/>
                      <a:pt x="684" y="8112"/>
                    </a:cubicBezTo>
                    <a:cubicBezTo>
                      <a:pt x="684" y="8262"/>
                      <a:pt x="562" y="8385"/>
                      <a:pt x="412" y="8385"/>
                    </a:cubicBezTo>
                    <a:cubicBezTo>
                      <a:pt x="261" y="8385"/>
                      <a:pt x="139" y="8263"/>
                      <a:pt x="139" y="8112"/>
                    </a:cubicBezTo>
                    <a:cubicBezTo>
                      <a:pt x="139" y="7961"/>
                      <a:pt x="262" y="7839"/>
                      <a:pt x="412" y="7839"/>
                    </a:cubicBezTo>
                    <a:close/>
                    <a:moveTo>
                      <a:pt x="413" y="7700"/>
                    </a:moveTo>
                    <a:cubicBezTo>
                      <a:pt x="186" y="7700"/>
                      <a:pt x="1" y="7884"/>
                      <a:pt x="1" y="8112"/>
                    </a:cubicBezTo>
                    <a:cubicBezTo>
                      <a:pt x="1" y="8339"/>
                      <a:pt x="186" y="8524"/>
                      <a:pt x="413" y="8524"/>
                    </a:cubicBezTo>
                    <a:cubicBezTo>
                      <a:pt x="641" y="8524"/>
                      <a:pt x="825" y="8339"/>
                      <a:pt x="825" y="8112"/>
                    </a:cubicBezTo>
                    <a:cubicBezTo>
                      <a:pt x="825" y="7884"/>
                      <a:pt x="641" y="7700"/>
                      <a:pt x="413" y="7700"/>
                    </a:cubicBezTo>
                    <a:close/>
                    <a:moveTo>
                      <a:pt x="412" y="9765"/>
                    </a:moveTo>
                    <a:cubicBezTo>
                      <a:pt x="562" y="9765"/>
                      <a:pt x="684" y="9888"/>
                      <a:pt x="684" y="10037"/>
                    </a:cubicBezTo>
                    <a:cubicBezTo>
                      <a:pt x="684" y="10187"/>
                      <a:pt x="562" y="10309"/>
                      <a:pt x="412" y="10310"/>
                    </a:cubicBezTo>
                    <a:cubicBezTo>
                      <a:pt x="261" y="10310"/>
                      <a:pt x="139" y="10187"/>
                      <a:pt x="139" y="10037"/>
                    </a:cubicBezTo>
                    <a:cubicBezTo>
                      <a:pt x="139" y="9887"/>
                      <a:pt x="262" y="9765"/>
                      <a:pt x="412" y="9765"/>
                    </a:cubicBezTo>
                    <a:close/>
                    <a:moveTo>
                      <a:pt x="413" y="9626"/>
                    </a:moveTo>
                    <a:cubicBezTo>
                      <a:pt x="186" y="9626"/>
                      <a:pt x="1" y="9810"/>
                      <a:pt x="1" y="10037"/>
                    </a:cubicBezTo>
                    <a:cubicBezTo>
                      <a:pt x="1" y="10263"/>
                      <a:pt x="186" y="10448"/>
                      <a:pt x="413" y="10449"/>
                    </a:cubicBezTo>
                    <a:cubicBezTo>
                      <a:pt x="641" y="10449"/>
                      <a:pt x="825" y="10264"/>
                      <a:pt x="825" y="10037"/>
                    </a:cubicBezTo>
                    <a:cubicBezTo>
                      <a:pt x="825" y="9810"/>
                      <a:pt x="641" y="9626"/>
                      <a:pt x="413" y="9626"/>
                    </a:cubicBezTo>
                    <a:close/>
                    <a:moveTo>
                      <a:pt x="412" y="11689"/>
                    </a:moveTo>
                    <a:cubicBezTo>
                      <a:pt x="562" y="11689"/>
                      <a:pt x="684" y="11812"/>
                      <a:pt x="684" y="11962"/>
                    </a:cubicBezTo>
                    <a:cubicBezTo>
                      <a:pt x="684" y="12112"/>
                      <a:pt x="562" y="12234"/>
                      <a:pt x="412" y="12234"/>
                    </a:cubicBezTo>
                    <a:cubicBezTo>
                      <a:pt x="261" y="12234"/>
                      <a:pt x="139" y="12112"/>
                      <a:pt x="139" y="11962"/>
                    </a:cubicBezTo>
                    <a:cubicBezTo>
                      <a:pt x="139" y="11811"/>
                      <a:pt x="262" y="11689"/>
                      <a:pt x="412" y="11689"/>
                    </a:cubicBezTo>
                    <a:close/>
                    <a:moveTo>
                      <a:pt x="413" y="11550"/>
                    </a:moveTo>
                    <a:cubicBezTo>
                      <a:pt x="186" y="11550"/>
                      <a:pt x="1" y="11734"/>
                      <a:pt x="1" y="11962"/>
                    </a:cubicBezTo>
                    <a:cubicBezTo>
                      <a:pt x="1" y="12188"/>
                      <a:pt x="186" y="12373"/>
                      <a:pt x="413" y="12373"/>
                    </a:cubicBezTo>
                    <a:cubicBezTo>
                      <a:pt x="641" y="12373"/>
                      <a:pt x="825" y="12188"/>
                      <a:pt x="825" y="11962"/>
                    </a:cubicBezTo>
                    <a:cubicBezTo>
                      <a:pt x="825" y="11734"/>
                      <a:pt x="641" y="11550"/>
                      <a:pt x="413" y="1155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71"/>
              <p:cNvSpPr/>
              <p:nvPr/>
            </p:nvSpPr>
            <p:spPr>
              <a:xfrm>
                <a:off x="5398825" y="1991250"/>
                <a:ext cx="512300" cy="276350"/>
              </a:xfrm>
              <a:custGeom>
                <a:avLst/>
                <a:gdLst/>
                <a:ahLst/>
                <a:cxnLst/>
                <a:rect l="l" t="t" r="r" b="b"/>
                <a:pathLst>
                  <a:path w="20492" h="11054" extrusionOk="0">
                    <a:moveTo>
                      <a:pt x="1" y="0"/>
                    </a:moveTo>
                    <a:lnTo>
                      <a:pt x="1" y="11053"/>
                    </a:lnTo>
                    <a:lnTo>
                      <a:pt x="20492" y="11053"/>
                    </a:lnTo>
                    <a:lnTo>
                      <a:pt x="20492" y="0"/>
                    </a:ln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71"/>
              <p:cNvSpPr/>
              <p:nvPr/>
            </p:nvSpPr>
            <p:spPr>
              <a:xfrm>
                <a:off x="5416450" y="2099675"/>
                <a:ext cx="46725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18690" h="2533" extrusionOk="0">
                    <a:moveTo>
                      <a:pt x="14345" y="1"/>
                    </a:moveTo>
                    <a:cubicBezTo>
                      <a:pt x="13059" y="1"/>
                      <a:pt x="11654" y="57"/>
                      <a:pt x="10381" y="75"/>
                    </a:cubicBezTo>
                    <a:cubicBezTo>
                      <a:pt x="10213" y="77"/>
                      <a:pt x="10040" y="78"/>
                      <a:pt x="9860" y="78"/>
                    </a:cubicBezTo>
                    <a:cubicBezTo>
                      <a:pt x="8510" y="78"/>
                      <a:pt x="6838" y="21"/>
                      <a:pt x="5256" y="21"/>
                    </a:cubicBezTo>
                    <a:cubicBezTo>
                      <a:pt x="2489" y="21"/>
                      <a:pt x="0" y="198"/>
                      <a:pt x="0" y="1171"/>
                    </a:cubicBezTo>
                    <a:cubicBezTo>
                      <a:pt x="0" y="2280"/>
                      <a:pt x="2658" y="2532"/>
                      <a:pt x="5147" y="2532"/>
                    </a:cubicBezTo>
                    <a:cubicBezTo>
                      <a:pt x="6262" y="2532"/>
                      <a:pt x="7342" y="2482"/>
                      <a:pt x="8136" y="2435"/>
                    </a:cubicBezTo>
                    <a:cubicBezTo>
                      <a:pt x="8357" y="2422"/>
                      <a:pt x="8619" y="2416"/>
                      <a:pt x="8913" y="2416"/>
                    </a:cubicBezTo>
                    <a:cubicBezTo>
                      <a:pt x="10131" y="2416"/>
                      <a:pt x="11896" y="2507"/>
                      <a:pt x="13591" y="2507"/>
                    </a:cubicBezTo>
                    <a:cubicBezTo>
                      <a:pt x="16223" y="2507"/>
                      <a:pt x="18689" y="2288"/>
                      <a:pt x="18689" y="1171"/>
                    </a:cubicBezTo>
                    <a:cubicBezTo>
                      <a:pt x="18689" y="193"/>
                      <a:pt x="16719" y="1"/>
                      <a:pt x="143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71"/>
              <p:cNvSpPr/>
              <p:nvPr/>
            </p:nvSpPr>
            <p:spPr>
              <a:xfrm>
                <a:off x="5428375" y="2023900"/>
                <a:ext cx="4540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2267" extrusionOk="0">
                    <a:moveTo>
                      <a:pt x="753" y="139"/>
                    </a:moveTo>
                    <a:lnTo>
                      <a:pt x="753" y="2127"/>
                    </a:lnTo>
                    <a:lnTo>
                      <a:pt x="140" y="2127"/>
                    </a:lnTo>
                    <a:lnTo>
                      <a:pt x="140" y="139"/>
                    </a:lnTo>
                    <a:close/>
                    <a:moveTo>
                      <a:pt x="2673" y="139"/>
                    </a:moveTo>
                    <a:lnTo>
                      <a:pt x="2673" y="2127"/>
                    </a:lnTo>
                    <a:lnTo>
                      <a:pt x="2059" y="2127"/>
                    </a:lnTo>
                    <a:lnTo>
                      <a:pt x="2059" y="139"/>
                    </a:lnTo>
                    <a:close/>
                    <a:moveTo>
                      <a:pt x="4591" y="139"/>
                    </a:moveTo>
                    <a:lnTo>
                      <a:pt x="4591" y="2127"/>
                    </a:lnTo>
                    <a:lnTo>
                      <a:pt x="3978" y="2127"/>
                    </a:lnTo>
                    <a:lnTo>
                      <a:pt x="3978" y="139"/>
                    </a:lnTo>
                    <a:close/>
                    <a:moveTo>
                      <a:pt x="6510" y="139"/>
                    </a:moveTo>
                    <a:lnTo>
                      <a:pt x="6510" y="2127"/>
                    </a:lnTo>
                    <a:lnTo>
                      <a:pt x="5896" y="2127"/>
                    </a:lnTo>
                    <a:lnTo>
                      <a:pt x="5896" y="139"/>
                    </a:lnTo>
                    <a:close/>
                    <a:moveTo>
                      <a:pt x="8429" y="139"/>
                    </a:moveTo>
                    <a:lnTo>
                      <a:pt x="8429" y="2127"/>
                    </a:lnTo>
                    <a:lnTo>
                      <a:pt x="7815" y="2127"/>
                    </a:lnTo>
                    <a:lnTo>
                      <a:pt x="7815" y="139"/>
                    </a:lnTo>
                    <a:close/>
                    <a:moveTo>
                      <a:pt x="10349" y="139"/>
                    </a:moveTo>
                    <a:lnTo>
                      <a:pt x="10349" y="2127"/>
                    </a:lnTo>
                    <a:lnTo>
                      <a:pt x="9735" y="2127"/>
                    </a:lnTo>
                    <a:lnTo>
                      <a:pt x="9735" y="139"/>
                    </a:lnTo>
                    <a:close/>
                    <a:moveTo>
                      <a:pt x="12267" y="139"/>
                    </a:moveTo>
                    <a:lnTo>
                      <a:pt x="12267" y="2127"/>
                    </a:lnTo>
                    <a:lnTo>
                      <a:pt x="11653" y="2127"/>
                    </a:lnTo>
                    <a:lnTo>
                      <a:pt x="11653" y="139"/>
                    </a:lnTo>
                    <a:close/>
                    <a:moveTo>
                      <a:pt x="14185" y="139"/>
                    </a:moveTo>
                    <a:lnTo>
                      <a:pt x="14185" y="2127"/>
                    </a:lnTo>
                    <a:lnTo>
                      <a:pt x="13572" y="2127"/>
                    </a:lnTo>
                    <a:lnTo>
                      <a:pt x="13572" y="139"/>
                    </a:lnTo>
                    <a:close/>
                    <a:moveTo>
                      <a:pt x="16104" y="139"/>
                    </a:moveTo>
                    <a:lnTo>
                      <a:pt x="16104" y="2127"/>
                    </a:lnTo>
                    <a:lnTo>
                      <a:pt x="15490" y="2127"/>
                    </a:lnTo>
                    <a:lnTo>
                      <a:pt x="15490" y="139"/>
                    </a:lnTo>
                    <a:close/>
                    <a:moveTo>
                      <a:pt x="18024" y="139"/>
                    </a:moveTo>
                    <a:lnTo>
                      <a:pt x="18024" y="2127"/>
                    </a:lnTo>
                    <a:lnTo>
                      <a:pt x="17410" y="2127"/>
                    </a:lnTo>
                    <a:lnTo>
                      <a:pt x="17410" y="139"/>
                    </a:lnTo>
                    <a:close/>
                    <a:moveTo>
                      <a:pt x="0" y="0"/>
                    </a:moveTo>
                    <a:lnTo>
                      <a:pt x="0" y="2267"/>
                    </a:lnTo>
                    <a:lnTo>
                      <a:pt x="893" y="2267"/>
                    </a:lnTo>
                    <a:lnTo>
                      <a:pt x="893" y="0"/>
                    </a:lnTo>
                    <a:close/>
                    <a:moveTo>
                      <a:pt x="1920" y="0"/>
                    </a:moveTo>
                    <a:lnTo>
                      <a:pt x="1920" y="2267"/>
                    </a:lnTo>
                    <a:lnTo>
                      <a:pt x="2812" y="2267"/>
                    </a:lnTo>
                    <a:lnTo>
                      <a:pt x="2812" y="0"/>
                    </a:lnTo>
                    <a:close/>
                    <a:moveTo>
                      <a:pt x="3839" y="0"/>
                    </a:moveTo>
                    <a:lnTo>
                      <a:pt x="3839" y="2267"/>
                    </a:lnTo>
                    <a:lnTo>
                      <a:pt x="4730" y="2267"/>
                    </a:lnTo>
                    <a:lnTo>
                      <a:pt x="4730" y="0"/>
                    </a:lnTo>
                    <a:close/>
                    <a:moveTo>
                      <a:pt x="5757" y="0"/>
                    </a:moveTo>
                    <a:lnTo>
                      <a:pt x="5757" y="2267"/>
                    </a:lnTo>
                    <a:lnTo>
                      <a:pt x="6649" y="2267"/>
                    </a:lnTo>
                    <a:lnTo>
                      <a:pt x="6649" y="0"/>
                    </a:lnTo>
                    <a:close/>
                    <a:moveTo>
                      <a:pt x="7676" y="0"/>
                    </a:moveTo>
                    <a:lnTo>
                      <a:pt x="7676" y="2267"/>
                    </a:lnTo>
                    <a:lnTo>
                      <a:pt x="8568" y="2267"/>
                    </a:lnTo>
                    <a:lnTo>
                      <a:pt x="8568" y="0"/>
                    </a:lnTo>
                    <a:close/>
                    <a:moveTo>
                      <a:pt x="9596" y="0"/>
                    </a:moveTo>
                    <a:lnTo>
                      <a:pt x="9596" y="2267"/>
                    </a:lnTo>
                    <a:lnTo>
                      <a:pt x="10488" y="2267"/>
                    </a:lnTo>
                    <a:lnTo>
                      <a:pt x="10488" y="0"/>
                    </a:lnTo>
                    <a:close/>
                    <a:moveTo>
                      <a:pt x="11514" y="0"/>
                    </a:moveTo>
                    <a:lnTo>
                      <a:pt x="11514" y="2267"/>
                    </a:lnTo>
                    <a:lnTo>
                      <a:pt x="12406" y="2267"/>
                    </a:lnTo>
                    <a:lnTo>
                      <a:pt x="12406" y="0"/>
                    </a:lnTo>
                    <a:close/>
                    <a:moveTo>
                      <a:pt x="13433" y="0"/>
                    </a:moveTo>
                    <a:lnTo>
                      <a:pt x="13433" y="2267"/>
                    </a:lnTo>
                    <a:lnTo>
                      <a:pt x="14324" y="2267"/>
                    </a:lnTo>
                    <a:lnTo>
                      <a:pt x="14324" y="0"/>
                    </a:lnTo>
                    <a:close/>
                    <a:moveTo>
                      <a:pt x="15351" y="0"/>
                    </a:moveTo>
                    <a:lnTo>
                      <a:pt x="15351" y="2267"/>
                    </a:lnTo>
                    <a:lnTo>
                      <a:pt x="16243" y="2267"/>
                    </a:lnTo>
                    <a:lnTo>
                      <a:pt x="16243" y="0"/>
                    </a:lnTo>
                    <a:close/>
                    <a:moveTo>
                      <a:pt x="17271" y="0"/>
                    </a:moveTo>
                    <a:lnTo>
                      <a:pt x="17271" y="2267"/>
                    </a:lnTo>
                    <a:lnTo>
                      <a:pt x="18163" y="2267"/>
                    </a:lnTo>
                    <a:lnTo>
                      <a:pt x="18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71"/>
              <p:cNvSpPr/>
              <p:nvPr/>
            </p:nvSpPr>
            <p:spPr>
              <a:xfrm>
                <a:off x="5427975" y="2179200"/>
                <a:ext cx="4540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18162" h="2266" extrusionOk="0">
                    <a:moveTo>
                      <a:pt x="753" y="138"/>
                    </a:moveTo>
                    <a:lnTo>
                      <a:pt x="753" y="2127"/>
                    </a:lnTo>
                    <a:lnTo>
                      <a:pt x="139" y="2127"/>
                    </a:lnTo>
                    <a:lnTo>
                      <a:pt x="139" y="138"/>
                    </a:lnTo>
                    <a:close/>
                    <a:moveTo>
                      <a:pt x="2671" y="138"/>
                    </a:moveTo>
                    <a:lnTo>
                      <a:pt x="2671" y="2127"/>
                    </a:lnTo>
                    <a:lnTo>
                      <a:pt x="2058" y="2127"/>
                    </a:lnTo>
                    <a:lnTo>
                      <a:pt x="2058" y="138"/>
                    </a:lnTo>
                    <a:close/>
                    <a:moveTo>
                      <a:pt x="4590" y="138"/>
                    </a:moveTo>
                    <a:lnTo>
                      <a:pt x="4590" y="2127"/>
                    </a:lnTo>
                    <a:lnTo>
                      <a:pt x="3976" y="2127"/>
                    </a:lnTo>
                    <a:lnTo>
                      <a:pt x="3976" y="138"/>
                    </a:lnTo>
                    <a:close/>
                    <a:moveTo>
                      <a:pt x="6509" y="138"/>
                    </a:moveTo>
                    <a:lnTo>
                      <a:pt x="6509" y="2127"/>
                    </a:lnTo>
                    <a:lnTo>
                      <a:pt x="5895" y="2127"/>
                    </a:lnTo>
                    <a:lnTo>
                      <a:pt x="5895" y="138"/>
                    </a:lnTo>
                    <a:close/>
                    <a:moveTo>
                      <a:pt x="8429" y="138"/>
                    </a:moveTo>
                    <a:lnTo>
                      <a:pt x="8429" y="2127"/>
                    </a:lnTo>
                    <a:lnTo>
                      <a:pt x="7815" y="2127"/>
                    </a:lnTo>
                    <a:lnTo>
                      <a:pt x="7815" y="138"/>
                    </a:lnTo>
                    <a:close/>
                    <a:moveTo>
                      <a:pt x="10348" y="138"/>
                    </a:moveTo>
                    <a:lnTo>
                      <a:pt x="10348" y="2127"/>
                    </a:lnTo>
                    <a:lnTo>
                      <a:pt x="9734" y="2127"/>
                    </a:lnTo>
                    <a:lnTo>
                      <a:pt x="9734" y="138"/>
                    </a:lnTo>
                    <a:close/>
                    <a:moveTo>
                      <a:pt x="12265" y="138"/>
                    </a:moveTo>
                    <a:lnTo>
                      <a:pt x="12265" y="2127"/>
                    </a:lnTo>
                    <a:lnTo>
                      <a:pt x="11652" y="2127"/>
                    </a:lnTo>
                    <a:lnTo>
                      <a:pt x="11652" y="138"/>
                    </a:lnTo>
                    <a:close/>
                    <a:moveTo>
                      <a:pt x="14184" y="138"/>
                    </a:moveTo>
                    <a:lnTo>
                      <a:pt x="14184" y="2127"/>
                    </a:lnTo>
                    <a:lnTo>
                      <a:pt x="13570" y="2127"/>
                    </a:lnTo>
                    <a:lnTo>
                      <a:pt x="13570" y="138"/>
                    </a:lnTo>
                    <a:close/>
                    <a:moveTo>
                      <a:pt x="16104" y="138"/>
                    </a:moveTo>
                    <a:lnTo>
                      <a:pt x="16104" y="2127"/>
                    </a:lnTo>
                    <a:lnTo>
                      <a:pt x="15490" y="2127"/>
                    </a:lnTo>
                    <a:lnTo>
                      <a:pt x="15490" y="138"/>
                    </a:lnTo>
                    <a:close/>
                    <a:moveTo>
                      <a:pt x="18023" y="138"/>
                    </a:moveTo>
                    <a:lnTo>
                      <a:pt x="18023" y="2127"/>
                    </a:lnTo>
                    <a:lnTo>
                      <a:pt x="17409" y="2127"/>
                    </a:lnTo>
                    <a:lnTo>
                      <a:pt x="17409" y="138"/>
                    </a:lnTo>
                    <a:close/>
                    <a:moveTo>
                      <a:pt x="0" y="0"/>
                    </a:moveTo>
                    <a:lnTo>
                      <a:pt x="0" y="2266"/>
                    </a:lnTo>
                    <a:lnTo>
                      <a:pt x="892" y="2266"/>
                    </a:lnTo>
                    <a:lnTo>
                      <a:pt x="892" y="0"/>
                    </a:lnTo>
                    <a:close/>
                    <a:moveTo>
                      <a:pt x="1919" y="0"/>
                    </a:moveTo>
                    <a:lnTo>
                      <a:pt x="1919" y="2266"/>
                    </a:lnTo>
                    <a:lnTo>
                      <a:pt x="2810" y="2266"/>
                    </a:lnTo>
                    <a:lnTo>
                      <a:pt x="2810" y="0"/>
                    </a:lnTo>
                    <a:close/>
                    <a:moveTo>
                      <a:pt x="3837" y="0"/>
                    </a:moveTo>
                    <a:lnTo>
                      <a:pt x="3837" y="2266"/>
                    </a:lnTo>
                    <a:lnTo>
                      <a:pt x="4729" y="2266"/>
                    </a:lnTo>
                    <a:lnTo>
                      <a:pt x="4729" y="0"/>
                    </a:lnTo>
                    <a:close/>
                    <a:moveTo>
                      <a:pt x="5756" y="0"/>
                    </a:moveTo>
                    <a:lnTo>
                      <a:pt x="5756" y="2266"/>
                    </a:lnTo>
                    <a:lnTo>
                      <a:pt x="6648" y="2266"/>
                    </a:lnTo>
                    <a:lnTo>
                      <a:pt x="6648" y="0"/>
                    </a:lnTo>
                    <a:close/>
                    <a:moveTo>
                      <a:pt x="7676" y="0"/>
                    </a:moveTo>
                    <a:lnTo>
                      <a:pt x="7676" y="2266"/>
                    </a:lnTo>
                    <a:lnTo>
                      <a:pt x="8568" y="2266"/>
                    </a:lnTo>
                    <a:lnTo>
                      <a:pt x="8568" y="0"/>
                    </a:lnTo>
                    <a:close/>
                    <a:moveTo>
                      <a:pt x="9595" y="0"/>
                    </a:moveTo>
                    <a:lnTo>
                      <a:pt x="9595" y="2266"/>
                    </a:lnTo>
                    <a:lnTo>
                      <a:pt x="10485" y="2266"/>
                    </a:lnTo>
                    <a:lnTo>
                      <a:pt x="10485" y="0"/>
                    </a:lnTo>
                    <a:close/>
                    <a:moveTo>
                      <a:pt x="11513" y="0"/>
                    </a:moveTo>
                    <a:lnTo>
                      <a:pt x="11513" y="2266"/>
                    </a:lnTo>
                    <a:lnTo>
                      <a:pt x="12404" y="2266"/>
                    </a:lnTo>
                    <a:lnTo>
                      <a:pt x="12404" y="0"/>
                    </a:lnTo>
                    <a:close/>
                    <a:moveTo>
                      <a:pt x="13431" y="0"/>
                    </a:moveTo>
                    <a:lnTo>
                      <a:pt x="13431" y="2266"/>
                    </a:lnTo>
                    <a:lnTo>
                      <a:pt x="14323" y="2266"/>
                    </a:lnTo>
                    <a:lnTo>
                      <a:pt x="14323" y="0"/>
                    </a:lnTo>
                    <a:close/>
                    <a:moveTo>
                      <a:pt x="15351" y="0"/>
                    </a:moveTo>
                    <a:lnTo>
                      <a:pt x="15351" y="2266"/>
                    </a:lnTo>
                    <a:lnTo>
                      <a:pt x="16243" y="2266"/>
                    </a:lnTo>
                    <a:lnTo>
                      <a:pt x="16243" y="0"/>
                    </a:lnTo>
                    <a:close/>
                    <a:moveTo>
                      <a:pt x="17270" y="0"/>
                    </a:moveTo>
                    <a:lnTo>
                      <a:pt x="17270" y="2266"/>
                    </a:lnTo>
                    <a:lnTo>
                      <a:pt x="18162" y="2266"/>
                    </a:lnTo>
                    <a:lnTo>
                      <a:pt x="181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71"/>
              <p:cNvSpPr/>
              <p:nvPr/>
            </p:nvSpPr>
            <p:spPr>
              <a:xfrm>
                <a:off x="5441875" y="2121825"/>
                <a:ext cx="419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16764" h="763" extrusionOk="0">
                    <a:moveTo>
                      <a:pt x="661" y="1"/>
                    </a:moveTo>
                    <a:cubicBezTo>
                      <a:pt x="367" y="1"/>
                      <a:pt x="1" y="379"/>
                      <a:pt x="395" y="681"/>
                    </a:cubicBezTo>
                    <a:cubicBezTo>
                      <a:pt x="468" y="737"/>
                      <a:pt x="541" y="762"/>
                      <a:pt x="610" y="762"/>
                    </a:cubicBezTo>
                    <a:cubicBezTo>
                      <a:pt x="848" y="762"/>
                      <a:pt x="1030" y="471"/>
                      <a:pt x="923" y="202"/>
                    </a:cubicBezTo>
                    <a:cubicBezTo>
                      <a:pt x="880" y="59"/>
                      <a:pt x="776" y="1"/>
                      <a:pt x="661" y="1"/>
                    </a:cubicBezTo>
                    <a:close/>
                    <a:moveTo>
                      <a:pt x="2092" y="1"/>
                    </a:moveTo>
                    <a:cubicBezTo>
                      <a:pt x="1798" y="1"/>
                      <a:pt x="1432" y="379"/>
                      <a:pt x="1825" y="681"/>
                    </a:cubicBezTo>
                    <a:cubicBezTo>
                      <a:pt x="1898" y="737"/>
                      <a:pt x="1972" y="762"/>
                      <a:pt x="2041" y="762"/>
                    </a:cubicBezTo>
                    <a:cubicBezTo>
                      <a:pt x="2279" y="762"/>
                      <a:pt x="2461" y="471"/>
                      <a:pt x="2354" y="202"/>
                    </a:cubicBezTo>
                    <a:cubicBezTo>
                      <a:pt x="2311" y="59"/>
                      <a:pt x="2207" y="1"/>
                      <a:pt x="2092" y="1"/>
                    </a:cubicBezTo>
                    <a:close/>
                    <a:moveTo>
                      <a:pt x="3522" y="1"/>
                    </a:moveTo>
                    <a:cubicBezTo>
                      <a:pt x="3228" y="1"/>
                      <a:pt x="2862" y="379"/>
                      <a:pt x="3256" y="681"/>
                    </a:cubicBezTo>
                    <a:cubicBezTo>
                      <a:pt x="3329" y="737"/>
                      <a:pt x="3403" y="762"/>
                      <a:pt x="3471" y="762"/>
                    </a:cubicBezTo>
                    <a:cubicBezTo>
                      <a:pt x="3709" y="762"/>
                      <a:pt x="3890" y="471"/>
                      <a:pt x="3784" y="202"/>
                    </a:cubicBezTo>
                    <a:cubicBezTo>
                      <a:pt x="3741" y="59"/>
                      <a:pt x="3637" y="1"/>
                      <a:pt x="3522" y="1"/>
                    </a:cubicBezTo>
                    <a:close/>
                    <a:moveTo>
                      <a:pt x="4953" y="1"/>
                    </a:moveTo>
                    <a:cubicBezTo>
                      <a:pt x="4659" y="1"/>
                      <a:pt x="4293" y="379"/>
                      <a:pt x="4686" y="681"/>
                    </a:cubicBezTo>
                    <a:cubicBezTo>
                      <a:pt x="4759" y="737"/>
                      <a:pt x="4833" y="762"/>
                      <a:pt x="4902" y="762"/>
                    </a:cubicBezTo>
                    <a:cubicBezTo>
                      <a:pt x="5140" y="762"/>
                      <a:pt x="5320" y="471"/>
                      <a:pt x="5215" y="202"/>
                    </a:cubicBezTo>
                    <a:cubicBezTo>
                      <a:pt x="5172" y="59"/>
                      <a:pt x="5068" y="1"/>
                      <a:pt x="4953" y="1"/>
                    </a:cubicBezTo>
                    <a:close/>
                    <a:moveTo>
                      <a:pt x="6383" y="1"/>
                    </a:moveTo>
                    <a:cubicBezTo>
                      <a:pt x="6090" y="1"/>
                      <a:pt x="5723" y="379"/>
                      <a:pt x="6118" y="681"/>
                    </a:cubicBezTo>
                    <a:cubicBezTo>
                      <a:pt x="6190" y="737"/>
                      <a:pt x="6264" y="762"/>
                      <a:pt x="6332" y="762"/>
                    </a:cubicBezTo>
                    <a:cubicBezTo>
                      <a:pt x="6570" y="762"/>
                      <a:pt x="6751" y="471"/>
                      <a:pt x="6645" y="202"/>
                    </a:cubicBezTo>
                    <a:cubicBezTo>
                      <a:pt x="6602" y="59"/>
                      <a:pt x="6498" y="1"/>
                      <a:pt x="6383" y="1"/>
                    </a:cubicBezTo>
                    <a:close/>
                    <a:moveTo>
                      <a:pt x="7813" y="1"/>
                    </a:moveTo>
                    <a:cubicBezTo>
                      <a:pt x="7518" y="1"/>
                      <a:pt x="7152" y="379"/>
                      <a:pt x="7546" y="681"/>
                    </a:cubicBezTo>
                    <a:cubicBezTo>
                      <a:pt x="7619" y="737"/>
                      <a:pt x="7693" y="762"/>
                      <a:pt x="7761" y="762"/>
                    </a:cubicBezTo>
                    <a:cubicBezTo>
                      <a:pt x="8000" y="762"/>
                      <a:pt x="8181" y="471"/>
                      <a:pt x="8075" y="202"/>
                    </a:cubicBezTo>
                    <a:cubicBezTo>
                      <a:pt x="8032" y="59"/>
                      <a:pt x="7928" y="1"/>
                      <a:pt x="7813" y="1"/>
                    </a:cubicBezTo>
                    <a:close/>
                    <a:moveTo>
                      <a:pt x="9243" y="1"/>
                    </a:moveTo>
                    <a:cubicBezTo>
                      <a:pt x="8949" y="1"/>
                      <a:pt x="8583" y="379"/>
                      <a:pt x="8976" y="681"/>
                    </a:cubicBezTo>
                    <a:cubicBezTo>
                      <a:pt x="9049" y="737"/>
                      <a:pt x="9123" y="762"/>
                      <a:pt x="9192" y="762"/>
                    </a:cubicBezTo>
                    <a:cubicBezTo>
                      <a:pt x="9431" y="762"/>
                      <a:pt x="9612" y="471"/>
                      <a:pt x="9505" y="202"/>
                    </a:cubicBezTo>
                    <a:cubicBezTo>
                      <a:pt x="9462" y="59"/>
                      <a:pt x="9358" y="1"/>
                      <a:pt x="9243" y="1"/>
                    </a:cubicBezTo>
                    <a:close/>
                    <a:moveTo>
                      <a:pt x="10674" y="1"/>
                    </a:moveTo>
                    <a:cubicBezTo>
                      <a:pt x="10380" y="1"/>
                      <a:pt x="10013" y="379"/>
                      <a:pt x="10408" y="681"/>
                    </a:cubicBezTo>
                    <a:cubicBezTo>
                      <a:pt x="10480" y="737"/>
                      <a:pt x="10554" y="762"/>
                      <a:pt x="10623" y="762"/>
                    </a:cubicBezTo>
                    <a:cubicBezTo>
                      <a:pt x="10861" y="762"/>
                      <a:pt x="11042" y="471"/>
                      <a:pt x="10936" y="202"/>
                    </a:cubicBezTo>
                    <a:cubicBezTo>
                      <a:pt x="10893" y="59"/>
                      <a:pt x="10789" y="1"/>
                      <a:pt x="10674" y="1"/>
                    </a:cubicBezTo>
                    <a:close/>
                    <a:moveTo>
                      <a:pt x="12104" y="1"/>
                    </a:moveTo>
                    <a:cubicBezTo>
                      <a:pt x="11811" y="1"/>
                      <a:pt x="11444" y="379"/>
                      <a:pt x="11838" y="681"/>
                    </a:cubicBezTo>
                    <a:cubicBezTo>
                      <a:pt x="11911" y="737"/>
                      <a:pt x="11984" y="762"/>
                      <a:pt x="12053" y="762"/>
                    </a:cubicBezTo>
                    <a:cubicBezTo>
                      <a:pt x="12292" y="762"/>
                      <a:pt x="12473" y="471"/>
                      <a:pt x="12366" y="202"/>
                    </a:cubicBezTo>
                    <a:cubicBezTo>
                      <a:pt x="12323" y="59"/>
                      <a:pt x="12219" y="1"/>
                      <a:pt x="12104" y="1"/>
                    </a:cubicBezTo>
                    <a:close/>
                    <a:moveTo>
                      <a:pt x="13535" y="1"/>
                    </a:moveTo>
                    <a:cubicBezTo>
                      <a:pt x="13241" y="1"/>
                      <a:pt x="12874" y="379"/>
                      <a:pt x="13269" y="681"/>
                    </a:cubicBezTo>
                    <a:cubicBezTo>
                      <a:pt x="13342" y="737"/>
                      <a:pt x="13415" y="762"/>
                      <a:pt x="13484" y="762"/>
                    </a:cubicBezTo>
                    <a:cubicBezTo>
                      <a:pt x="13722" y="762"/>
                      <a:pt x="13902" y="471"/>
                      <a:pt x="13797" y="202"/>
                    </a:cubicBezTo>
                    <a:cubicBezTo>
                      <a:pt x="13754" y="59"/>
                      <a:pt x="13650" y="1"/>
                      <a:pt x="13535" y="1"/>
                    </a:cubicBezTo>
                    <a:close/>
                    <a:moveTo>
                      <a:pt x="14965" y="1"/>
                    </a:moveTo>
                    <a:cubicBezTo>
                      <a:pt x="14672" y="1"/>
                      <a:pt x="14305" y="379"/>
                      <a:pt x="14699" y="681"/>
                    </a:cubicBezTo>
                    <a:cubicBezTo>
                      <a:pt x="14772" y="737"/>
                      <a:pt x="14845" y="762"/>
                      <a:pt x="14914" y="762"/>
                    </a:cubicBezTo>
                    <a:cubicBezTo>
                      <a:pt x="15152" y="762"/>
                      <a:pt x="15333" y="471"/>
                      <a:pt x="15227" y="202"/>
                    </a:cubicBezTo>
                    <a:cubicBezTo>
                      <a:pt x="15184" y="59"/>
                      <a:pt x="15080" y="1"/>
                      <a:pt x="14965" y="1"/>
                    </a:cubicBezTo>
                    <a:close/>
                    <a:moveTo>
                      <a:pt x="16396" y="2"/>
                    </a:moveTo>
                    <a:cubicBezTo>
                      <a:pt x="16102" y="2"/>
                      <a:pt x="15736" y="381"/>
                      <a:pt x="16130" y="682"/>
                    </a:cubicBezTo>
                    <a:cubicBezTo>
                      <a:pt x="16202" y="738"/>
                      <a:pt x="16275" y="762"/>
                      <a:pt x="16344" y="762"/>
                    </a:cubicBezTo>
                    <a:cubicBezTo>
                      <a:pt x="16582" y="762"/>
                      <a:pt x="16764" y="472"/>
                      <a:pt x="16658" y="204"/>
                    </a:cubicBezTo>
                    <a:cubicBezTo>
                      <a:pt x="16615" y="61"/>
                      <a:pt x="16511" y="2"/>
                      <a:pt x="16396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71"/>
              <p:cNvSpPr/>
              <p:nvPr/>
            </p:nvSpPr>
            <p:spPr>
              <a:xfrm>
                <a:off x="5925700" y="2007450"/>
                <a:ext cx="14575" cy="24410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9764" extrusionOk="0">
                    <a:moveTo>
                      <a:pt x="279" y="0"/>
                    </a:moveTo>
                    <a:cubicBezTo>
                      <a:pt x="242" y="0"/>
                      <a:pt x="203" y="8"/>
                      <a:pt x="163" y="26"/>
                    </a:cubicBezTo>
                    <a:cubicBezTo>
                      <a:pt x="53" y="74"/>
                      <a:pt x="2" y="192"/>
                      <a:pt x="4" y="306"/>
                    </a:cubicBezTo>
                    <a:cubicBezTo>
                      <a:pt x="7" y="467"/>
                      <a:pt x="115" y="578"/>
                      <a:pt x="257" y="578"/>
                    </a:cubicBezTo>
                    <a:cubicBezTo>
                      <a:pt x="280" y="578"/>
                      <a:pt x="305" y="575"/>
                      <a:pt x="330" y="568"/>
                    </a:cubicBezTo>
                    <a:cubicBezTo>
                      <a:pt x="450" y="538"/>
                      <a:pt x="551" y="499"/>
                      <a:pt x="565" y="363"/>
                    </a:cubicBezTo>
                    <a:cubicBezTo>
                      <a:pt x="582" y="180"/>
                      <a:pt x="453" y="0"/>
                      <a:pt x="279" y="0"/>
                    </a:cubicBezTo>
                    <a:close/>
                    <a:moveTo>
                      <a:pt x="278" y="1531"/>
                    </a:moveTo>
                    <a:cubicBezTo>
                      <a:pt x="241" y="1531"/>
                      <a:pt x="202" y="1539"/>
                      <a:pt x="162" y="1557"/>
                    </a:cubicBezTo>
                    <a:cubicBezTo>
                      <a:pt x="52" y="1605"/>
                      <a:pt x="0" y="1723"/>
                      <a:pt x="3" y="1838"/>
                    </a:cubicBezTo>
                    <a:cubicBezTo>
                      <a:pt x="6" y="1999"/>
                      <a:pt x="114" y="2109"/>
                      <a:pt x="257" y="2109"/>
                    </a:cubicBezTo>
                    <a:cubicBezTo>
                      <a:pt x="280" y="2109"/>
                      <a:pt x="304" y="2106"/>
                      <a:pt x="329" y="2100"/>
                    </a:cubicBezTo>
                    <a:cubicBezTo>
                      <a:pt x="450" y="2070"/>
                      <a:pt x="551" y="2030"/>
                      <a:pt x="564" y="1893"/>
                    </a:cubicBezTo>
                    <a:cubicBezTo>
                      <a:pt x="582" y="1711"/>
                      <a:pt x="453" y="1531"/>
                      <a:pt x="278" y="1531"/>
                    </a:cubicBezTo>
                    <a:close/>
                    <a:moveTo>
                      <a:pt x="278" y="3061"/>
                    </a:moveTo>
                    <a:cubicBezTo>
                      <a:pt x="241" y="3061"/>
                      <a:pt x="202" y="3069"/>
                      <a:pt x="162" y="3087"/>
                    </a:cubicBezTo>
                    <a:cubicBezTo>
                      <a:pt x="52" y="3135"/>
                      <a:pt x="0" y="3255"/>
                      <a:pt x="3" y="3368"/>
                    </a:cubicBezTo>
                    <a:cubicBezTo>
                      <a:pt x="6" y="3529"/>
                      <a:pt x="114" y="3640"/>
                      <a:pt x="257" y="3640"/>
                    </a:cubicBezTo>
                    <a:cubicBezTo>
                      <a:pt x="280" y="3640"/>
                      <a:pt x="304" y="3637"/>
                      <a:pt x="329" y="3630"/>
                    </a:cubicBezTo>
                    <a:cubicBezTo>
                      <a:pt x="450" y="3601"/>
                      <a:pt x="551" y="3561"/>
                      <a:pt x="564" y="3424"/>
                    </a:cubicBezTo>
                    <a:cubicBezTo>
                      <a:pt x="582" y="3242"/>
                      <a:pt x="453" y="3061"/>
                      <a:pt x="278" y="3061"/>
                    </a:cubicBezTo>
                    <a:close/>
                    <a:moveTo>
                      <a:pt x="278" y="4593"/>
                    </a:moveTo>
                    <a:cubicBezTo>
                      <a:pt x="241" y="4593"/>
                      <a:pt x="202" y="4601"/>
                      <a:pt x="162" y="4619"/>
                    </a:cubicBezTo>
                    <a:cubicBezTo>
                      <a:pt x="52" y="4667"/>
                      <a:pt x="0" y="4786"/>
                      <a:pt x="3" y="4899"/>
                    </a:cubicBezTo>
                    <a:cubicBezTo>
                      <a:pt x="6" y="5060"/>
                      <a:pt x="114" y="5170"/>
                      <a:pt x="257" y="5170"/>
                    </a:cubicBezTo>
                    <a:cubicBezTo>
                      <a:pt x="280" y="5170"/>
                      <a:pt x="304" y="5167"/>
                      <a:pt x="329" y="5161"/>
                    </a:cubicBezTo>
                    <a:cubicBezTo>
                      <a:pt x="450" y="5132"/>
                      <a:pt x="551" y="5091"/>
                      <a:pt x="564" y="4956"/>
                    </a:cubicBezTo>
                    <a:cubicBezTo>
                      <a:pt x="582" y="4773"/>
                      <a:pt x="453" y="4593"/>
                      <a:pt x="278" y="4593"/>
                    </a:cubicBezTo>
                    <a:close/>
                    <a:moveTo>
                      <a:pt x="278" y="6125"/>
                    </a:moveTo>
                    <a:cubicBezTo>
                      <a:pt x="241" y="6125"/>
                      <a:pt x="202" y="6133"/>
                      <a:pt x="162" y="6150"/>
                    </a:cubicBezTo>
                    <a:cubicBezTo>
                      <a:pt x="52" y="6198"/>
                      <a:pt x="0" y="6317"/>
                      <a:pt x="3" y="6432"/>
                    </a:cubicBezTo>
                    <a:cubicBezTo>
                      <a:pt x="6" y="6593"/>
                      <a:pt x="114" y="6703"/>
                      <a:pt x="257" y="6703"/>
                    </a:cubicBezTo>
                    <a:cubicBezTo>
                      <a:pt x="280" y="6703"/>
                      <a:pt x="304" y="6700"/>
                      <a:pt x="329" y="6694"/>
                    </a:cubicBezTo>
                    <a:cubicBezTo>
                      <a:pt x="450" y="6663"/>
                      <a:pt x="551" y="6623"/>
                      <a:pt x="564" y="6487"/>
                    </a:cubicBezTo>
                    <a:cubicBezTo>
                      <a:pt x="582" y="6305"/>
                      <a:pt x="453" y="6125"/>
                      <a:pt x="278" y="6125"/>
                    </a:cubicBezTo>
                    <a:close/>
                    <a:moveTo>
                      <a:pt x="278" y="7655"/>
                    </a:moveTo>
                    <a:cubicBezTo>
                      <a:pt x="241" y="7655"/>
                      <a:pt x="202" y="7663"/>
                      <a:pt x="162" y="7681"/>
                    </a:cubicBezTo>
                    <a:cubicBezTo>
                      <a:pt x="52" y="7729"/>
                      <a:pt x="0" y="7849"/>
                      <a:pt x="3" y="7962"/>
                    </a:cubicBezTo>
                    <a:cubicBezTo>
                      <a:pt x="6" y="8123"/>
                      <a:pt x="114" y="8233"/>
                      <a:pt x="257" y="8233"/>
                    </a:cubicBezTo>
                    <a:cubicBezTo>
                      <a:pt x="280" y="8233"/>
                      <a:pt x="304" y="8230"/>
                      <a:pt x="329" y="8224"/>
                    </a:cubicBezTo>
                    <a:cubicBezTo>
                      <a:pt x="450" y="8193"/>
                      <a:pt x="551" y="8155"/>
                      <a:pt x="564" y="8018"/>
                    </a:cubicBezTo>
                    <a:cubicBezTo>
                      <a:pt x="582" y="7836"/>
                      <a:pt x="453" y="7655"/>
                      <a:pt x="278" y="7655"/>
                    </a:cubicBezTo>
                    <a:close/>
                    <a:moveTo>
                      <a:pt x="278" y="9187"/>
                    </a:moveTo>
                    <a:cubicBezTo>
                      <a:pt x="241" y="9187"/>
                      <a:pt x="202" y="9195"/>
                      <a:pt x="162" y="9213"/>
                    </a:cubicBezTo>
                    <a:cubicBezTo>
                      <a:pt x="52" y="9261"/>
                      <a:pt x="0" y="9379"/>
                      <a:pt x="3" y="9493"/>
                    </a:cubicBezTo>
                    <a:cubicBezTo>
                      <a:pt x="6" y="9654"/>
                      <a:pt x="114" y="9764"/>
                      <a:pt x="257" y="9764"/>
                    </a:cubicBezTo>
                    <a:cubicBezTo>
                      <a:pt x="280" y="9764"/>
                      <a:pt x="304" y="9761"/>
                      <a:pt x="329" y="9755"/>
                    </a:cubicBezTo>
                    <a:cubicBezTo>
                      <a:pt x="450" y="9724"/>
                      <a:pt x="551" y="9685"/>
                      <a:pt x="564" y="9549"/>
                    </a:cubicBezTo>
                    <a:cubicBezTo>
                      <a:pt x="582" y="9367"/>
                      <a:pt x="453" y="9187"/>
                      <a:pt x="278" y="91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71"/>
              <p:cNvSpPr/>
              <p:nvPr/>
            </p:nvSpPr>
            <p:spPr>
              <a:xfrm>
                <a:off x="5985875" y="2027100"/>
                <a:ext cx="78500" cy="20465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8186" extrusionOk="0">
                    <a:moveTo>
                      <a:pt x="1702" y="1918"/>
                    </a:moveTo>
                    <a:cubicBezTo>
                      <a:pt x="1752" y="1918"/>
                      <a:pt x="1799" y="1928"/>
                      <a:pt x="1842" y="1948"/>
                    </a:cubicBezTo>
                    <a:cubicBezTo>
                      <a:pt x="1950" y="2002"/>
                      <a:pt x="2024" y="2125"/>
                      <a:pt x="2029" y="2264"/>
                    </a:cubicBezTo>
                    <a:cubicBezTo>
                      <a:pt x="2033" y="2410"/>
                      <a:pt x="1965" y="2536"/>
                      <a:pt x="1845" y="2606"/>
                    </a:cubicBezTo>
                    <a:cubicBezTo>
                      <a:pt x="1800" y="2632"/>
                      <a:pt x="1698" y="2682"/>
                      <a:pt x="1588" y="2682"/>
                    </a:cubicBezTo>
                    <a:cubicBezTo>
                      <a:pt x="1494" y="2682"/>
                      <a:pt x="1393" y="2644"/>
                      <a:pt x="1321" y="2519"/>
                    </a:cubicBezTo>
                    <a:cubicBezTo>
                      <a:pt x="1254" y="2403"/>
                      <a:pt x="1249" y="2273"/>
                      <a:pt x="1308" y="2157"/>
                    </a:cubicBezTo>
                    <a:cubicBezTo>
                      <a:pt x="1376" y="2027"/>
                      <a:pt x="1510" y="1936"/>
                      <a:pt x="1663" y="1920"/>
                    </a:cubicBezTo>
                    <a:cubicBezTo>
                      <a:pt x="1676" y="1919"/>
                      <a:pt x="1689" y="1918"/>
                      <a:pt x="1702" y="1918"/>
                    </a:cubicBezTo>
                    <a:close/>
                    <a:moveTo>
                      <a:pt x="1703" y="1778"/>
                    </a:moveTo>
                    <a:cubicBezTo>
                      <a:pt x="1685" y="1778"/>
                      <a:pt x="1666" y="1779"/>
                      <a:pt x="1647" y="1781"/>
                    </a:cubicBezTo>
                    <a:cubicBezTo>
                      <a:pt x="1449" y="1803"/>
                      <a:pt x="1271" y="1924"/>
                      <a:pt x="1184" y="2095"/>
                    </a:cubicBezTo>
                    <a:cubicBezTo>
                      <a:pt x="1147" y="2170"/>
                      <a:pt x="1128" y="2248"/>
                      <a:pt x="1128" y="2327"/>
                    </a:cubicBezTo>
                    <a:cubicBezTo>
                      <a:pt x="1128" y="2417"/>
                      <a:pt x="1152" y="2506"/>
                      <a:pt x="1200" y="2589"/>
                    </a:cubicBezTo>
                    <a:cubicBezTo>
                      <a:pt x="1289" y="2743"/>
                      <a:pt x="1429" y="2823"/>
                      <a:pt x="1591" y="2823"/>
                    </a:cubicBezTo>
                    <a:cubicBezTo>
                      <a:pt x="1693" y="2823"/>
                      <a:pt x="1803" y="2791"/>
                      <a:pt x="1915" y="2727"/>
                    </a:cubicBezTo>
                    <a:cubicBezTo>
                      <a:pt x="2080" y="2631"/>
                      <a:pt x="2177" y="2456"/>
                      <a:pt x="2168" y="2258"/>
                    </a:cubicBezTo>
                    <a:cubicBezTo>
                      <a:pt x="2161" y="2066"/>
                      <a:pt x="2058" y="1899"/>
                      <a:pt x="1902" y="1823"/>
                    </a:cubicBezTo>
                    <a:cubicBezTo>
                      <a:pt x="1840" y="1793"/>
                      <a:pt x="1774" y="1778"/>
                      <a:pt x="1703" y="1778"/>
                    </a:cubicBezTo>
                    <a:close/>
                    <a:moveTo>
                      <a:pt x="1563" y="3266"/>
                    </a:moveTo>
                    <a:cubicBezTo>
                      <a:pt x="1907" y="3266"/>
                      <a:pt x="2201" y="3420"/>
                      <a:pt x="2413" y="3716"/>
                    </a:cubicBezTo>
                    <a:cubicBezTo>
                      <a:pt x="2477" y="3809"/>
                      <a:pt x="2522" y="3889"/>
                      <a:pt x="2521" y="4088"/>
                    </a:cubicBezTo>
                    <a:lnTo>
                      <a:pt x="2521" y="4091"/>
                    </a:lnTo>
                    <a:cubicBezTo>
                      <a:pt x="2521" y="4245"/>
                      <a:pt x="2510" y="4357"/>
                      <a:pt x="2450" y="4472"/>
                    </a:cubicBezTo>
                    <a:cubicBezTo>
                      <a:pt x="2298" y="4773"/>
                      <a:pt x="2012" y="4878"/>
                      <a:pt x="1732" y="4878"/>
                    </a:cubicBezTo>
                    <a:cubicBezTo>
                      <a:pt x="1608" y="4878"/>
                      <a:pt x="1486" y="4857"/>
                      <a:pt x="1377" y="4824"/>
                    </a:cubicBezTo>
                    <a:cubicBezTo>
                      <a:pt x="1157" y="4758"/>
                      <a:pt x="971" y="4593"/>
                      <a:pt x="867" y="4371"/>
                    </a:cubicBezTo>
                    <a:cubicBezTo>
                      <a:pt x="756" y="4139"/>
                      <a:pt x="747" y="3872"/>
                      <a:pt x="842" y="3643"/>
                    </a:cubicBezTo>
                    <a:cubicBezTo>
                      <a:pt x="957" y="3364"/>
                      <a:pt x="1249" y="3287"/>
                      <a:pt x="1476" y="3269"/>
                    </a:cubicBezTo>
                    <a:cubicBezTo>
                      <a:pt x="1505" y="3267"/>
                      <a:pt x="1534" y="3266"/>
                      <a:pt x="1563" y="3266"/>
                    </a:cubicBezTo>
                    <a:close/>
                    <a:moveTo>
                      <a:pt x="1561" y="3128"/>
                    </a:moveTo>
                    <a:cubicBezTo>
                      <a:pt x="1528" y="3128"/>
                      <a:pt x="1496" y="3130"/>
                      <a:pt x="1463" y="3132"/>
                    </a:cubicBezTo>
                    <a:cubicBezTo>
                      <a:pt x="1084" y="3160"/>
                      <a:pt x="825" y="3319"/>
                      <a:pt x="712" y="3592"/>
                    </a:cubicBezTo>
                    <a:cubicBezTo>
                      <a:pt x="663" y="3713"/>
                      <a:pt x="638" y="3845"/>
                      <a:pt x="638" y="3975"/>
                    </a:cubicBezTo>
                    <a:cubicBezTo>
                      <a:pt x="638" y="4130"/>
                      <a:pt x="672" y="4285"/>
                      <a:pt x="740" y="4432"/>
                    </a:cubicBezTo>
                    <a:cubicBezTo>
                      <a:pt x="862" y="4688"/>
                      <a:pt x="1078" y="4879"/>
                      <a:pt x="1335" y="4958"/>
                    </a:cubicBezTo>
                    <a:cubicBezTo>
                      <a:pt x="1458" y="4996"/>
                      <a:pt x="1595" y="5019"/>
                      <a:pt x="1734" y="5019"/>
                    </a:cubicBezTo>
                    <a:cubicBezTo>
                      <a:pt x="2058" y="5019"/>
                      <a:pt x="2391" y="4894"/>
                      <a:pt x="2573" y="4537"/>
                    </a:cubicBezTo>
                    <a:cubicBezTo>
                      <a:pt x="2654" y="4380"/>
                      <a:pt x="2660" y="4231"/>
                      <a:pt x="2660" y="4092"/>
                    </a:cubicBezTo>
                    <a:lnTo>
                      <a:pt x="2660" y="4091"/>
                    </a:lnTo>
                    <a:cubicBezTo>
                      <a:pt x="2660" y="3851"/>
                      <a:pt x="2600" y="3744"/>
                      <a:pt x="2526" y="3637"/>
                    </a:cubicBezTo>
                    <a:lnTo>
                      <a:pt x="2525" y="3636"/>
                    </a:lnTo>
                    <a:cubicBezTo>
                      <a:pt x="2288" y="3306"/>
                      <a:pt x="1948" y="3128"/>
                      <a:pt x="1561" y="3128"/>
                    </a:cubicBezTo>
                    <a:close/>
                    <a:moveTo>
                      <a:pt x="1588" y="5516"/>
                    </a:moveTo>
                    <a:cubicBezTo>
                      <a:pt x="1698" y="5516"/>
                      <a:pt x="1800" y="5567"/>
                      <a:pt x="1845" y="5593"/>
                    </a:cubicBezTo>
                    <a:cubicBezTo>
                      <a:pt x="1961" y="5660"/>
                      <a:pt x="2029" y="5782"/>
                      <a:pt x="2029" y="5921"/>
                    </a:cubicBezTo>
                    <a:lnTo>
                      <a:pt x="2029" y="5936"/>
                    </a:lnTo>
                    <a:cubicBezTo>
                      <a:pt x="2024" y="6075"/>
                      <a:pt x="1950" y="6199"/>
                      <a:pt x="1842" y="6251"/>
                    </a:cubicBezTo>
                    <a:cubicBezTo>
                      <a:pt x="1800" y="6271"/>
                      <a:pt x="1754" y="6281"/>
                      <a:pt x="1704" y="6281"/>
                    </a:cubicBezTo>
                    <a:cubicBezTo>
                      <a:pt x="1691" y="6281"/>
                      <a:pt x="1677" y="6280"/>
                      <a:pt x="1663" y="6279"/>
                    </a:cubicBezTo>
                    <a:cubicBezTo>
                      <a:pt x="1510" y="6263"/>
                      <a:pt x="1376" y="6172"/>
                      <a:pt x="1308" y="6042"/>
                    </a:cubicBezTo>
                    <a:cubicBezTo>
                      <a:pt x="1248" y="5925"/>
                      <a:pt x="1254" y="5796"/>
                      <a:pt x="1321" y="5680"/>
                    </a:cubicBezTo>
                    <a:cubicBezTo>
                      <a:pt x="1393" y="5554"/>
                      <a:pt x="1493" y="5516"/>
                      <a:pt x="1588" y="5516"/>
                    </a:cubicBezTo>
                    <a:close/>
                    <a:moveTo>
                      <a:pt x="1591" y="5377"/>
                    </a:moveTo>
                    <a:cubicBezTo>
                      <a:pt x="1429" y="5377"/>
                      <a:pt x="1289" y="5457"/>
                      <a:pt x="1200" y="5610"/>
                    </a:cubicBezTo>
                    <a:cubicBezTo>
                      <a:pt x="1152" y="5694"/>
                      <a:pt x="1128" y="5783"/>
                      <a:pt x="1128" y="5872"/>
                    </a:cubicBezTo>
                    <a:cubicBezTo>
                      <a:pt x="1128" y="5952"/>
                      <a:pt x="1147" y="6031"/>
                      <a:pt x="1184" y="6106"/>
                    </a:cubicBezTo>
                    <a:cubicBezTo>
                      <a:pt x="1271" y="6278"/>
                      <a:pt x="1449" y="6397"/>
                      <a:pt x="1647" y="6418"/>
                    </a:cubicBezTo>
                    <a:cubicBezTo>
                      <a:pt x="1666" y="6420"/>
                      <a:pt x="1685" y="6421"/>
                      <a:pt x="1703" y="6421"/>
                    </a:cubicBezTo>
                    <a:cubicBezTo>
                      <a:pt x="1774" y="6421"/>
                      <a:pt x="1841" y="6406"/>
                      <a:pt x="1902" y="6376"/>
                    </a:cubicBezTo>
                    <a:cubicBezTo>
                      <a:pt x="2060" y="6300"/>
                      <a:pt x="2162" y="6133"/>
                      <a:pt x="2168" y="5941"/>
                    </a:cubicBezTo>
                    <a:cubicBezTo>
                      <a:pt x="2174" y="5743"/>
                      <a:pt x="2080" y="5568"/>
                      <a:pt x="1915" y="5472"/>
                    </a:cubicBezTo>
                    <a:cubicBezTo>
                      <a:pt x="1803" y="5408"/>
                      <a:pt x="1693" y="5377"/>
                      <a:pt x="1591" y="5377"/>
                    </a:cubicBezTo>
                    <a:close/>
                    <a:moveTo>
                      <a:pt x="1569" y="674"/>
                    </a:moveTo>
                    <a:cubicBezTo>
                      <a:pt x="1814" y="1241"/>
                      <a:pt x="2356" y="1651"/>
                      <a:pt x="3000" y="1702"/>
                    </a:cubicBezTo>
                    <a:lnTo>
                      <a:pt x="3000" y="6482"/>
                    </a:lnTo>
                    <a:cubicBezTo>
                      <a:pt x="2356" y="6534"/>
                      <a:pt x="1814" y="6943"/>
                      <a:pt x="1569" y="7510"/>
                    </a:cubicBezTo>
                    <a:cubicBezTo>
                      <a:pt x="1324" y="6943"/>
                      <a:pt x="782" y="6534"/>
                      <a:pt x="139" y="6482"/>
                    </a:cubicBezTo>
                    <a:lnTo>
                      <a:pt x="139" y="1702"/>
                    </a:lnTo>
                    <a:cubicBezTo>
                      <a:pt x="782" y="1651"/>
                      <a:pt x="1324" y="1241"/>
                      <a:pt x="1569" y="674"/>
                    </a:cubicBezTo>
                    <a:close/>
                    <a:moveTo>
                      <a:pt x="1569" y="0"/>
                    </a:moveTo>
                    <a:cubicBezTo>
                      <a:pt x="1569" y="867"/>
                      <a:pt x="866" y="1571"/>
                      <a:pt x="0" y="1571"/>
                    </a:cubicBezTo>
                    <a:lnTo>
                      <a:pt x="0" y="6616"/>
                    </a:lnTo>
                    <a:cubicBezTo>
                      <a:pt x="866" y="6616"/>
                      <a:pt x="1569" y="7320"/>
                      <a:pt x="1569" y="8186"/>
                    </a:cubicBezTo>
                    <a:cubicBezTo>
                      <a:pt x="1569" y="7320"/>
                      <a:pt x="2271" y="6616"/>
                      <a:pt x="3139" y="6616"/>
                    </a:cubicBezTo>
                    <a:lnTo>
                      <a:pt x="3139" y="1571"/>
                    </a:lnTo>
                    <a:cubicBezTo>
                      <a:pt x="2273" y="1571"/>
                      <a:pt x="1569" y="867"/>
                      <a:pt x="1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0" name="Google Shape;4060;p71"/>
              <p:cNvGrpSpPr/>
              <p:nvPr/>
            </p:nvGrpSpPr>
            <p:grpSpPr>
              <a:xfrm>
                <a:off x="5371850" y="2007450"/>
                <a:ext cx="14575" cy="244100"/>
                <a:chOff x="5371850" y="2007450"/>
                <a:chExt cx="14575" cy="244100"/>
              </a:xfrm>
            </p:grpSpPr>
            <p:sp>
              <p:nvSpPr>
                <p:cNvPr id="4061" name="Google Shape;4061;p71"/>
                <p:cNvSpPr/>
                <p:nvPr/>
              </p:nvSpPr>
              <p:spPr>
                <a:xfrm>
                  <a:off x="5371850" y="2007450"/>
                  <a:ext cx="145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8" extrusionOk="0">
                      <a:moveTo>
                        <a:pt x="278" y="0"/>
                      </a:moveTo>
                      <a:cubicBezTo>
                        <a:pt x="241" y="0"/>
                        <a:pt x="202" y="8"/>
                        <a:pt x="162" y="26"/>
                      </a:cubicBezTo>
                      <a:cubicBezTo>
                        <a:pt x="53" y="74"/>
                        <a:pt x="0" y="193"/>
                        <a:pt x="4" y="306"/>
                      </a:cubicBezTo>
                      <a:cubicBezTo>
                        <a:pt x="6" y="467"/>
                        <a:pt x="115" y="578"/>
                        <a:pt x="257" y="578"/>
                      </a:cubicBezTo>
                      <a:cubicBezTo>
                        <a:pt x="280" y="578"/>
                        <a:pt x="305" y="575"/>
                        <a:pt x="330" y="568"/>
                      </a:cubicBezTo>
                      <a:cubicBezTo>
                        <a:pt x="450" y="538"/>
                        <a:pt x="551" y="499"/>
                        <a:pt x="565" y="363"/>
                      </a:cubicBezTo>
                      <a:cubicBezTo>
                        <a:pt x="583" y="181"/>
                        <a:pt x="453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71"/>
                <p:cNvSpPr/>
                <p:nvPr/>
              </p:nvSpPr>
              <p:spPr>
                <a:xfrm>
                  <a:off x="5371850" y="2045700"/>
                  <a:ext cx="145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9" extrusionOk="0">
                      <a:moveTo>
                        <a:pt x="278" y="1"/>
                      </a:moveTo>
                      <a:cubicBezTo>
                        <a:pt x="241" y="1"/>
                        <a:pt x="202" y="9"/>
                        <a:pt x="162" y="27"/>
                      </a:cubicBezTo>
                      <a:cubicBezTo>
                        <a:pt x="53" y="75"/>
                        <a:pt x="0" y="193"/>
                        <a:pt x="4" y="308"/>
                      </a:cubicBezTo>
                      <a:cubicBezTo>
                        <a:pt x="6" y="469"/>
                        <a:pt x="115" y="579"/>
                        <a:pt x="257" y="579"/>
                      </a:cubicBezTo>
                      <a:cubicBezTo>
                        <a:pt x="281" y="579"/>
                        <a:pt x="305" y="576"/>
                        <a:pt x="330" y="570"/>
                      </a:cubicBezTo>
                      <a:cubicBezTo>
                        <a:pt x="450" y="540"/>
                        <a:pt x="551" y="500"/>
                        <a:pt x="565" y="363"/>
                      </a:cubicBezTo>
                      <a:cubicBezTo>
                        <a:pt x="583" y="181"/>
                        <a:pt x="453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71"/>
                <p:cNvSpPr/>
                <p:nvPr/>
              </p:nvSpPr>
              <p:spPr>
                <a:xfrm>
                  <a:off x="5371850" y="2083975"/>
                  <a:ext cx="145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9" extrusionOk="0">
                      <a:moveTo>
                        <a:pt x="278" y="0"/>
                      </a:moveTo>
                      <a:cubicBezTo>
                        <a:pt x="241" y="0"/>
                        <a:pt x="202" y="8"/>
                        <a:pt x="162" y="26"/>
                      </a:cubicBezTo>
                      <a:cubicBezTo>
                        <a:pt x="53" y="74"/>
                        <a:pt x="0" y="194"/>
                        <a:pt x="4" y="307"/>
                      </a:cubicBezTo>
                      <a:cubicBezTo>
                        <a:pt x="6" y="468"/>
                        <a:pt x="115" y="579"/>
                        <a:pt x="257" y="579"/>
                      </a:cubicBezTo>
                      <a:cubicBezTo>
                        <a:pt x="281" y="579"/>
                        <a:pt x="305" y="576"/>
                        <a:pt x="330" y="569"/>
                      </a:cubicBezTo>
                      <a:cubicBezTo>
                        <a:pt x="450" y="540"/>
                        <a:pt x="551" y="500"/>
                        <a:pt x="565" y="363"/>
                      </a:cubicBezTo>
                      <a:cubicBezTo>
                        <a:pt x="583" y="181"/>
                        <a:pt x="453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71"/>
                <p:cNvSpPr/>
                <p:nvPr/>
              </p:nvSpPr>
              <p:spPr>
                <a:xfrm>
                  <a:off x="5371850" y="2122250"/>
                  <a:ext cx="145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9" extrusionOk="0">
                      <a:moveTo>
                        <a:pt x="278" y="1"/>
                      </a:moveTo>
                      <a:cubicBezTo>
                        <a:pt x="241" y="1"/>
                        <a:pt x="202" y="9"/>
                        <a:pt x="162" y="27"/>
                      </a:cubicBezTo>
                      <a:cubicBezTo>
                        <a:pt x="53" y="75"/>
                        <a:pt x="0" y="194"/>
                        <a:pt x="4" y="307"/>
                      </a:cubicBezTo>
                      <a:cubicBezTo>
                        <a:pt x="6" y="468"/>
                        <a:pt x="115" y="578"/>
                        <a:pt x="257" y="578"/>
                      </a:cubicBezTo>
                      <a:cubicBezTo>
                        <a:pt x="281" y="578"/>
                        <a:pt x="305" y="575"/>
                        <a:pt x="330" y="569"/>
                      </a:cubicBezTo>
                      <a:cubicBezTo>
                        <a:pt x="450" y="540"/>
                        <a:pt x="551" y="499"/>
                        <a:pt x="565" y="364"/>
                      </a:cubicBezTo>
                      <a:cubicBezTo>
                        <a:pt x="583" y="181"/>
                        <a:pt x="453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71"/>
                <p:cNvSpPr/>
                <p:nvPr/>
              </p:nvSpPr>
              <p:spPr>
                <a:xfrm>
                  <a:off x="5371850" y="2160550"/>
                  <a:ext cx="145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9" extrusionOk="0">
                      <a:moveTo>
                        <a:pt x="278" y="1"/>
                      </a:moveTo>
                      <a:cubicBezTo>
                        <a:pt x="241" y="1"/>
                        <a:pt x="202" y="9"/>
                        <a:pt x="162" y="26"/>
                      </a:cubicBezTo>
                      <a:cubicBezTo>
                        <a:pt x="53" y="74"/>
                        <a:pt x="0" y="193"/>
                        <a:pt x="4" y="308"/>
                      </a:cubicBezTo>
                      <a:cubicBezTo>
                        <a:pt x="6" y="469"/>
                        <a:pt x="115" y="579"/>
                        <a:pt x="257" y="579"/>
                      </a:cubicBezTo>
                      <a:cubicBezTo>
                        <a:pt x="281" y="579"/>
                        <a:pt x="305" y="576"/>
                        <a:pt x="330" y="570"/>
                      </a:cubicBezTo>
                      <a:cubicBezTo>
                        <a:pt x="450" y="539"/>
                        <a:pt x="551" y="499"/>
                        <a:pt x="565" y="363"/>
                      </a:cubicBezTo>
                      <a:cubicBezTo>
                        <a:pt x="583" y="181"/>
                        <a:pt x="453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71"/>
                <p:cNvSpPr/>
                <p:nvPr/>
              </p:nvSpPr>
              <p:spPr>
                <a:xfrm>
                  <a:off x="5371850" y="2198825"/>
                  <a:ext cx="145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9" extrusionOk="0">
                      <a:moveTo>
                        <a:pt x="278" y="0"/>
                      </a:moveTo>
                      <a:cubicBezTo>
                        <a:pt x="241" y="0"/>
                        <a:pt x="202" y="8"/>
                        <a:pt x="162" y="26"/>
                      </a:cubicBezTo>
                      <a:cubicBezTo>
                        <a:pt x="53" y="74"/>
                        <a:pt x="0" y="194"/>
                        <a:pt x="4" y="307"/>
                      </a:cubicBezTo>
                      <a:cubicBezTo>
                        <a:pt x="6" y="468"/>
                        <a:pt x="115" y="578"/>
                        <a:pt x="257" y="578"/>
                      </a:cubicBezTo>
                      <a:cubicBezTo>
                        <a:pt x="281" y="578"/>
                        <a:pt x="305" y="575"/>
                        <a:pt x="330" y="569"/>
                      </a:cubicBezTo>
                      <a:cubicBezTo>
                        <a:pt x="450" y="538"/>
                        <a:pt x="551" y="500"/>
                        <a:pt x="565" y="363"/>
                      </a:cubicBezTo>
                      <a:cubicBezTo>
                        <a:pt x="583" y="181"/>
                        <a:pt x="453" y="0"/>
                        <a:pt x="27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71"/>
                <p:cNvSpPr/>
                <p:nvPr/>
              </p:nvSpPr>
              <p:spPr>
                <a:xfrm>
                  <a:off x="5371850" y="2237100"/>
                  <a:ext cx="14575" cy="1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578" extrusionOk="0">
                      <a:moveTo>
                        <a:pt x="278" y="1"/>
                      </a:moveTo>
                      <a:cubicBezTo>
                        <a:pt x="241" y="1"/>
                        <a:pt x="202" y="9"/>
                        <a:pt x="162" y="27"/>
                      </a:cubicBezTo>
                      <a:cubicBezTo>
                        <a:pt x="53" y="75"/>
                        <a:pt x="0" y="193"/>
                        <a:pt x="4" y="307"/>
                      </a:cubicBezTo>
                      <a:cubicBezTo>
                        <a:pt x="6" y="468"/>
                        <a:pt x="115" y="578"/>
                        <a:pt x="257" y="578"/>
                      </a:cubicBezTo>
                      <a:cubicBezTo>
                        <a:pt x="281" y="578"/>
                        <a:pt x="305" y="575"/>
                        <a:pt x="330" y="569"/>
                      </a:cubicBezTo>
                      <a:cubicBezTo>
                        <a:pt x="450" y="538"/>
                        <a:pt x="551" y="499"/>
                        <a:pt x="565" y="363"/>
                      </a:cubicBezTo>
                      <a:cubicBezTo>
                        <a:pt x="583" y="181"/>
                        <a:pt x="453" y="1"/>
                        <a:pt x="2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68" name="Google Shape;4068;p71"/>
              <p:cNvSpPr/>
              <p:nvPr/>
            </p:nvSpPr>
            <p:spPr>
              <a:xfrm>
                <a:off x="5250450" y="2027100"/>
                <a:ext cx="78500" cy="20465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8186" extrusionOk="0">
                    <a:moveTo>
                      <a:pt x="1622" y="1918"/>
                    </a:moveTo>
                    <a:cubicBezTo>
                      <a:pt x="1673" y="1918"/>
                      <a:pt x="1720" y="1928"/>
                      <a:pt x="1763" y="1948"/>
                    </a:cubicBezTo>
                    <a:cubicBezTo>
                      <a:pt x="1871" y="2002"/>
                      <a:pt x="1945" y="2125"/>
                      <a:pt x="1950" y="2264"/>
                    </a:cubicBezTo>
                    <a:cubicBezTo>
                      <a:pt x="1958" y="2408"/>
                      <a:pt x="1886" y="2536"/>
                      <a:pt x="1765" y="2606"/>
                    </a:cubicBezTo>
                    <a:cubicBezTo>
                      <a:pt x="1721" y="2632"/>
                      <a:pt x="1619" y="2682"/>
                      <a:pt x="1509" y="2682"/>
                    </a:cubicBezTo>
                    <a:cubicBezTo>
                      <a:pt x="1414" y="2682"/>
                      <a:pt x="1314" y="2644"/>
                      <a:pt x="1241" y="2519"/>
                    </a:cubicBezTo>
                    <a:cubicBezTo>
                      <a:pt x="1175" y="2403"/>
                      <a:pt x="1171" y="2274"/>
                      <a:pt x="1229" y="2157"/>
                    </a:cubicBezTo>
                    <a:cubicBezTo>
                      <a:pt x="1296" y="2027"/>
                      <a:pt x="1431" y="1936"/>
                      <a:pt x="1584" y="1920"/>
                    </a:cubicBezTo>
                    <a:cubicBezTo>
                      <a:pt x="1597" y="1919"/>
                      <a:pt x="1610" y="1918"/>
                      <a:pt x="1622" y="1918"/>
                    </a:cubicBezTo>
                    <a:close/>
                    <a:moveTo>
                      <a:pt x="1623" y="1778"/>
                    </a:moveTo>
                    <a:cubicBezTo>
                      <a:pt x="1605" y="1778"/>
                      <a:pt x="1586" y="1779"/>
                      <a:pt x="1567" y="1781"/>
                    </a:cubicBezTo>
                    <a:cubicBezTo>
                      <a:pt x="1370" y="1803"/>
                      <a:pt x="1192" y="1924"/>
                      <a:pt x="1105" y="2095"/>
                    </a:cubicBezTo>
                    <a:cubicBezTo>
                      <a:pt x="1068" y="2170"/>
                      <a:pt x="1049" y="2248"/>
                      <a:pt x="1049" y="2327"/>
                    </a:cubicBezTo>
                    <a:cubicBezTo>
                      <a:pt x="1049" y="2417"/>
                      <a:pt x="1073" y="2506"/>
                      <a:pt x="1121" y="2589"/>
                    </a:cubicBezTo>
                    <a:cubicBezTo>
                      <a:pt x="1210" y="2743"/>
                      <a:pt x="1350" y="2823"/>
                      <a:pt x="1512" y="2823"/>
                    </a:cubicBezTo>
                    <a:cubicBezTo>
                      <a:pt x="1614" y="2823"/>
                      <a:pt x="1724" y="2791"/>
                      <a:pt x="1835" y="2727"/>
                    </a:cubicBezTo>
                    <a:cubicBezTo>
                      <a:pt x="2001" y="2631"/>
                      <a:pt x="2096" y="2455"/>
                      <a:pt x="2089" y="2258"/>
                    </a:cubicBezTo>
                    <a:cubicBezTo>
                      <a:pt x="2081" y="2066"/>
                      <a:pt x="1979" y="1899"/>
                      <a:pt x="1823" y="1823"/>
                    </a:cubicBezTo>
                    <a:cubicBezTo>
                      <a:pt x="1761" y="1793"/>
                      <a:pt x="1694" y="1778"/>
                      <a:pt x="1623" y="1778"/>
                    </a:cubicBezTo>
                    <a:close/>
                    <a:moveTo>
                      <a:pt x="1657" y="3319"/>
                    </a:moveTo>
                    <a:cubicBezTo>
                      <a:pt x="1935" y="3319"/>
                      <a:pt x="2219" y="3424"/>
                      <a:pt x="2373" y="3725"/>
                    </a:cubicBezTo>
                    <a:cubicBezTo>
                      <a:pt x="2432" y="3843"/>
                      <a:pt x="2443" y="3954"/>
                      <a:pt x="2443" y="4108"/>
                    </a:cubicBezTo>
                    <a:cubicBezTo>
                      <a:pt x="2443" y="4309"/>
                      <a:pt x="2397" y="4390"/>
                      <a:pt x="2335" y="4482"/>
                    </a:cubicBezTo>
                    <a:cubicBezTo>
                      <a:pt x="2124" y="4777"/>
                      <a:pt x="1832" y="4931"/>
                      <a:pt x="1488" y="4931"/>
                    </a:cubicBezTo>
                    <a:cubicBezTo>
                      <a:pt x="1458" y="4931"/>
                      <a:pt x="1428" y="4930"/>
                      <a:pt x="1397" y="4928"/>
                    </a:cubicBezTo>
                    <a:cubicBezTo>
                      <a:pt x="1172" y="4911"/>
                      <a:pt x="879" y="4832"/>
                      <a:pt x="764" y="4554"/>
                    </a:cubicBezTo>
                    <a:cubicBezTo>
                      <a:pt x="670" y="4326"/>
                      <a:pt x="680" y="4059"/>
                      <a:pt x="790" y="3826"/>
                    </a:cubicBezTo>
                    <a:cubicBezTo>
                      <a:pt x="894" y="3606"/>
                      <a:pt x="1080" y="3440"/>
                      <a:pt x="1299" y="3374"/>
                    </a:cubicBezTo>
                    <a:cubicBezTo>
                      <a:pt x="1409" y="3340"/>
                      <a:pt x="1532" y="3319"/>
                      <a:pt x="1657" y="3319"/>
                    </a:cubicBezTo>
                    <a:close/>
                    <a:moveTo>
                      <a:pt x="1656" y="3181"/>
                    </a:moveTo>
                    <a:cubicBezTo>
                      <a:pt x="1517" y="3181"/>
                      <a:pt x="1379" y="3204"/>
                      <a:pt x="1256" y="3241"/>
                    </a:cubicBezTo>
                    <a:cubicBezTo>
                      <a:pt x="1000" y="3319"/>
                      <a:pt x="782" y="3512"/>
                      <a:pt x="662" y="3769"/>
                    </a:cubicBezTo>
                    <a:cubicBezTo>
                      <a:pt x="593" y="3913"/>
                      <a:pt x="558" y="4069"/>
                      <a:pt x="558" y="4224"/>
                    </a:cubicBezTo>
                    <a:cubicBezTo>
                      <a:pt x="558" y="4357"/>
                      <a:pt x="583" y="4486"/>
                      <a:pt x="632" y="4608"/>
                    </a:cubicBezTo>
                    <a:cubicBezTo>
                      <a:pt x="743" y="4881"/>
                      <a:pt x="1004" y="5039"/>
                      <a:pt x="1383" y="5068"/>
                    </a:cubicBezTo>
                    <a:cubicBezTo>
                      <a:pt x="1416" y="5071"/>
                      <a:pt x="1449" y="5072"/>
                      <a:pt x="1481" y="5072"/>
                    </a:cubicBezTo>
                    <a:cubicBezTo>
                      <a:pt x="1869" y="5072"/>
                      <a:pt x="2207" y="4893"/>
                      <a:pt x="2445" y="4563"/>
                    </a:cubicBezTo>
                    <a:lnTo>
                      <a:pt x="2446" y="4562"/>
                    </a:lnTo>
                    <a:cubicBezTo>
                      <a:pt x="2519" y="4456"/>
                      <a:pt x="2581" y="4348"/>
                      <a:pt x="2581" y="4108"/>
                    </a:cubicBezTo>
                    <a:cubicBezTo>
                      <a:pt x="2581" y="3969"/>
                      <a:pt x="2574" y="3819"/>
                      <a:pt x="2494" y="3663"/>
                    </a:cubicBezTo>
                    <a:cubicBezTo>
                      <a:pt x="2313" y="3305"/>
                      <a:pt x="1980" y="3181"/>
                      <a:pt x="1656" y="3181"/>
                    </a:cubicBezTo>
                    <a:close/>
                    <a:moveTo>
                      <a:pt x="1509" y="5516"/>
                    </a:moveTo>
                    <a:cubicBezTo>
                      <a:pt x="1618" y="5516"/>
                      <a:pt x="1721" y="5567"/>
                      <a:pt x="1765" y="5593"/>
                    </a:cubicBezTo>
                    <a:cubicBezTo>
                      <a:pt x="1882" y="5660"/>
                      <a:pt x="1950" y="5782"/>
                      <a:pt x="1950" y="5921"/>
                    </a:cubicBezTo>
                    <a:lnTo>
                      <a:pt x="1950" y="5936"/>
                    </a:lnTo>
                    <a:cubicBezTo>
                      <a:pt x="1944" y="6075"/>
                      <a:pt x="1871" y="6199"/>
                      <a:pt x="1763" y="6251"/>
                    </a:cubicBezTo>
                    <a:cubicBezTo>
                      <a:pt x="1722" y="6271"/>
                      <a:pt x="1675" y="6281"/>
                      <a:pt x="1624" y="6281"/>
                    </a:cubicBezTo>
                    <a:cubicBezTo>
                      <a:pt x="1611" y="6281"/>
                      <a:pt x="1597" y="6280"/>
                      <a:pt x="1584" y="6279"/>
                    </a:cubicBezTo>
                    <a:cubicBezTo>
                      <a:pt x="1431" y="6263"/>
                      <a:pt x="1296" y="6172"/>
                      <a:pt x="1229" y="6042"/>
                    </a:cubicBezTo>
                    <a:cubicBezTo>
                      <a:pt x="1169" y="5925"/>
                      <a:pt x="1175" y="5796"/>
                      <a:pt x="1241" y="5680"/>
                    </a:cubicBezTo>
                    <a:cubicBezTo>
                      <a:pt x="1314" y="5554"/>
                      <a:pt x="1414" y="5516"/>
                      <a:pt x="1509" y="5516"/>
                    </a:cubicBezTo>
                    <a:close/>
                    <a:moveTo>
                      <a:pt x="1512" y="5377"/>
                    </a:moveTo>
                    <a:cubicBezTo>
                      <a:pt x="1350" y="5377"/>
                      <a:pt x="1210" y="5457"/>
                      <a:pt x="1121" y="5610"/>
                    </a:cubicBezTo>
                    <a:cubicBezTo>
                      <a:pt x="1073" y="5694"/>
                      <a:pt x="1049" y="5783"/>
                      <a:pt x="1049" y="5872"/>
                    </a:cubicBezTo>
                    <a:cubicBezTo>
                      <a:pt x="1049" y="5952"/>
                      <a:pt x="1068" y="6031"/>
                      <a:pt x="1105" y="6106"/>
                    </a:cubicBezTo>
                    <a:cubicBezTo>
                      <a:pt x="1192" y="6278"/>
                      <a:pt x="1370" y="6397"/>
                      <a:pt x="1567" y="6418"/>
                    </a:cubicBezTo>
                    <a:cubicBezTo>
                      <a:pt x="1587" y="6420"/>
                      <a:pt x="1606" y="6421"/>
                      <a:pt x="1624" y="6421"/>
                    </a:cubicBezTo>
                    <a:cubicBezTo>
                      <a:pt x="1696" y="6421"/>
                      <a:pt x="1763" y="6406"/>
                      <a:pt x="1823" y="6376"/>
                    </a:cubicBezTo>
                    <a:cubicBezTo>
                      <a:pt x="1980" y="6300"/>
                      <a:pt x="2082" y="6133"/>
                      <a:pt x="2089" y="5941"/>
                    </a:cubicBezTo>
                    <a:cubicBezTo>
                      <a:pt x="2096" y="5743"/>
                      <a:pt x="2001" y="5568"/>
                      <a:pt x="1835" y="5472"/>
                    </a:cubicBezTo>
                    <a:cubicBezTo>
                      <a:pt x="1724" y="5408"/>
                      <a:pt x="1614" y="5377"/>
                      <a:pt x="1512" y="5377"/>
                    </a:cubicBezTo>
                    <a:close/>
                    <a:moveTo>
                      <a:pt x="1571" y="674"/>
                    </a:moveTo>
                    <a:cubicBezTo>
                      <a:pt x="1815" y="1241"/>
                      <a:pt x="2358" y="1651"/>
                      <a:pt x="3001" y="1702"/>
                    </a:cubicBezTo>
                    <a:lnTo>
                      <a:pt x="3001" y="6482"/>
                    </a:lnTo>
                    <a:cubicBezTo>
                      <a:pt x="2358" y="6534"/>
                      <a:pt x="1815" y="6943"/>
                      <a:pt x="1571" y="7510"/>
                    </a:cubicBezTo>
                    <a:cubicBezTo>
                      <a:pt x="1326" y="6943"/>
                      <a:pt x="782" y="6534"/>
                      <a:pt x="140" y="6482"/>
                    </a:cubicBezTo>
                    <a:lnTo>
                      <a:pt x="140" y="1702"/>
                    </a:lnTo>
                    <a:cubicBezTo>
                      <a:pt x="782" y="1651"/>
                      <a:pt x="1326" y="1241"/>
                      <a:pt x="1571" y="674"/>
                    </a:cubicBezTo>
                    <a:close/>
                    <a:moveTo>
                      <a:pt x="1570" y="0"/>
                    </a:moveTo>
                    <a:cubicBezTo>
                      <a:pt x="1570" y="867"/>
                      <a:pt x="867" y="1571"/>
                      <a:pt x="1" y="1571"/>
                    </a:cubicBezTo>
                    <a:lnTo>
                      <a:pt x="1" y="6616"/>
                    </a:lnTo>
                    <a:cubicBezTo>
                      <a:pt x="867" y="6616"/>
                      <a:pt x="1570" y="7320"/>
                      <a:pt x="1570" y="8186"/>
                    </a:cubicBezTo>
                    <a:cubicBezTo>
                      <a:pt x="1571" y="7320"/>
                      <a:pt x="2272" y="6616"/>
                      <a:pt x="3140" y="6616"/>
                    </a:cubicBezTo>
                    <a:lnTo>
                      <a:pt x="3140" y="1571"/>
                    </a:lnTo>
                    <a:cubicBezTo>
                      <a:pt x="2273" y="1571"/>
                      <a:pt x="1570" y="867"/>
                      <a:pt x="1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9" name="Google Shape;4069;p71"/>
          <p:cNvGrpSpPr/>
          <p:nvPr/>
        </p:nvGrpSpPr>
        <p:grpSpPr>
          <a:xfrm>
            <a:off x="801325" y="3102998"/>
            <a:ext cx="2145048" cy="1700841"/>
            <a:chOff x="801325" y="3102998"/>
            <a:chExt cx="2145048" cy="1700841"/>
          </a:xfrm>
        </p:grpSpPr>
        <p:grpSp>
          <p:nvGrpSpPr>
            <p:cNvPr id="4070" name="Google Shape;4070;p71"/>
            <p:cNvGrpSpPr/>
            <p:nvPr/>
          </p:nvGrpSpPr>
          <p:grpSpPr>
            <a:xfrm>
              <a:off x="801325" y="3102998"/>
              <a:ext cx="2073881" cy="393787"/>
              <a:chOff x="2421300" y="3169975"/>
              <a:chExt cx="993000" cy="188550"/>
            </a:xfrm>
          </p:grpSpPr>
          <p:sp>
            <p:nvSpPr>
              <p:cNvPr id="4071" name="Google Shape;4071;p71"/>
              <p:cNvSpPr/>
              <p:nvPr/>
            </p:nvSpPr>
            <p:spPr>
              <a:xfrm>
                <a:off x="2421300" y="3169975"/>
                <a:ext cx="993000" cy="188550"/>
              </a:xfrm>
              <a:custGeom>
                <a:avLst/>
                <a:gdLst/>
                <a:ahLst/>
                <a:cxnLst/>
                <a:rect l="l" t="t" r="r" b="b"/>
                <a:pathLst>
                  <a:path w="39720" h="7542" extrusionOk="0">
                    <a:moveTo>
                      <a:pt x="0" y="1"/>
                    </a:moveTo>
                    <a:lnTo>
                      <a:pt x="0" y="7541"/>
                    </a:lnTo>
                    <a:lnTo>
                      <a:pt x="39719" y="7541"/>
                    </a:lnTo>
                    <a:lnTo>
                      <a:pt x="397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2" name="Google Shape;4072;p71"/>
              <p:cNvSpPr/>
              <p:nvPr/>
            </p:nvSpPr>
            <p:spPr>
              <a:xfrm>
                <a:off x="2999625" y="3169975"/>
                <a:ext cx="270075" cy="188550"/>
              </a:xfrm>
              <a:custGeom>
                <a:avLst/>
                <a:gdLst/>
                <a:ahLst/>
                <a:cxnLst/>
                <a:rect l="l" t="t" r="r" b="b"/>
                <a:pathLst>
                  <a:path w="10803" h="7542" extrusionOk="0">
                    <a:moveTo>
                      <a:pt x="0" y="1"/>
                    </a:moveTo>
                    <a:lnTo>
                      <a:pt x="0" y="7541"/>
                    </a:lnTo>
                    <a:lnTo>
                      <a:pt x="10803" y="7541"/>
                    </a:lnTo>
                    <a:lnTo>
                      <a:pt x="108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3" name="Google Shape;4073;p71"/>
              <p:cNvSpPr/>
              <p:nvPr/>
            </p:nvSpPr>
            <p:spPr>
              <a:xfrm>
                <a:off x="3041575" y="3203800"/>
                <a:ext cx="200175" cy="115175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4607" extrusionOk="0">
                    <a:moveTo>
                      <a:pt x="3849" y="1"/>
                    </a:moveTo>
                    <a:cubicBezTo>
                      <a:pt x="2910" y="1"/>
                      <a:pt x="1974" y="247"/>
                      <a:pt x="1194" y="803"/>
                    </a:cubicBezTo>
                    <a:cubicBezTo>
                      <a:pt x="447" y="1337"/>
                      <a:pt x="0" y="2127"/>
                      <a:pt x="305" y="3050"/>
                    </a:cubicBezTo>
                    <a:cubicBezTo>
                      <a:pt x="651" y="4097"/>
                      <a:pt x="1662" y="4342"/>
                      <a:pt x="2659" y="4497"/>
                    </a:cubicBezTo>
                    <a:cubicBezTo>
                      <a:pt x="3093" y="4565"/>
                      <a:pt x="3552" y="4606"/>
                      <a:pt x="4013" y="4606"/>
                    </a:cubicBezTo>
                    <a:cubicBezTo>
                      <a:pt x="4802" y="4606"/>
                      <a:pt x="5600" y="4484"/>
                      <a:pt x="6294" y="4157"/>
                    </a:cubicBezTo>
                    <a:cubicBezTo>
                      <a:pt x="7433" y="3618"/>
                      <a:pt x="8006" y="2374"/>
                      <a:pt x="7132" y="1314"/>
                    </a:cubicBezTo>
                    <a:cubicBezTo>
                      <a:pt x="6669" y="754"/>
                      <a:pt x="6159" y="448"/>
                      <a:pt x="5466" y="240"/>
                    </a:cubicBezTo>
                    <a:cubicBezTo>
                      <a:pt x="4947" y="85"/>
                      <a:pt x="4398" y="1"/>
                      <a:pt x="3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4" name="Google Shape;4074;p71"/>
              <p:cNvSpPr/>
              <p:nvPr/>
            </p:nvSpPr>
            <p:spPr>
              <a:xfrm>
                <a:off x="3061775" y="3215750"/>
                <a:ext cx="158550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6342" h="3649" extrusionOk="0">
                    <a:moveTo>
                      <a:pt x="3049" y="1"/>
                    </a:moveTo>
                    <a:cubicBezTo>
                      <a:pt x="2305" y="1"/>
                      <a:pt x="1564" y="196"/>
                      <a:pt x="946" y="636"/>
                    </a:cubicBezTo>
                    <a:cubicBezTo>
                      <a:pt x="354" y="1059"/>
                      <a:pt x="1" y="1684"/>
                      <a:pt x="242" y="2416"/>
                    </a:cubicBezTo>
                    <a:cubicBezTo>
                      <a:pt x="514" y="3245"/>
                      <a:pt x="1317" y="3438"/>
                      <a:pt x="2106" y="3561"/>
                    </a:cubicBezTo>
                    <a:cubicBezTo>
                      <a:pt x="2451" y="3615"/>
                      <a:pt x="2815" y="3649"/>
                      <a:pt x="3182" y="3649"/>
                    </a:cubicBezTo>
                    <a:cubicBezTo>
                      <a:pt x="3806" y="3649"/>
                      <a:pt x="4436" y="3552"/>
                      <a:pt x="4984" y="3293"/>
                    </a:cubicBezTo>
                    <a:cubicBezTo>
                      <a:pt x="5887" y="2866"/>
                      <a:pt x="6341" y="1881"/>
                      <a:pt x="5648" y="1041"/>
                    </a:cubicBezTo>
                    <a:cubicBezTo>
                      <a:pt x="5282" y="598"/>
                      <a:pt x="4877" y="356"/>
                      <a:pt x="4330" y="191"/>
                    </a:cubicBezTo>
                    <a:cubicBezTo>
                      <a:pt x="3918" y="68"/>
                      <a:pt x="3483" y="1"/>
                      <a:pt x="30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5" name="Google Shape;4075;p71"/>
              <p:cNvSpPr/>
              <p:nvPr/>
            </p:nvSpPr>
            <p:spPr>
              <a:xfrm>
                <a:off x="3085375" y="3228875"/>
                <a:ext cx="105150" cy="64950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2598" extrusionOk="0">
                    <a:moveTo>
                      <a:pt x="2118" y="140"/>
                    </a:moveTo>
                    <a:cubicBezTo>
                      <a:pt x="2394" y="140"/>
                      <a:pt x="2677" y="181"/>
                      <a:pt x="2957" y="266"/>
                    </a:cubicBezTo>
                    <a:cubicBezTo>
                      <a:pt x="3330" y="378"/>
                      <a:pt x="3587" y="543"/>
                      <a:pt x="3812" y="817"/>
                    </a:cubicBezTo>
                    <a:cubicBezTo>
                      <a:pt x="3993" y="1036"/>
                      <a:pt x="4060" y="1281"/>
                      <a:pt x="4006" y="1526"/>
                    </a:cubicBezTo>
                    <a:cubicBezTo>
                      <a:pt x="3942" y="1813"/>
                      <a:pt x="3710" y="2077"/>
                      <a:pt x="3389" y="2228"/>
                    </a:cubicBezTo>
                    <a:cubicBezTo>
                      <a:pt x="3016" y="2404"/>
                      <a:pt x="2595" y="2461"/>
                      <a:pt x="2204" y="2461"/>
                    </a:cubicBezTo>
                    <a:cubicBezTo>
                      <a:pt x="1945" y="2461"/>
                      <a:pt x="1699" y="2436"/>
                      <a:pt x="1489" y="2403"/>
                    </a:cubicBezTo>
                    <a:cubicBezTo>
                      <a:pt x="976" y="2323"/>
                      <a:pt x="460" y="2200"/>
                      <a:pt x="287" y="1677"/>
                    </a:cubicBezTo>
                    <a:cubicBezTo>
                      <a:pt x="102" y="1111"/>
                      <a:pt x="489" y="731"/>
                      <a:pt x="736" y="555"/>
                    </a:cubicBezTo>
                    <a:cubicBezTo>
                      <a:pt x="1121" y="281"/>
                      <a:pt x="1606" y="140"/>
                      <a:pt x="2118" y="140"/>
                    </a:cubicBezTo>
                    <a:close/>
                    <a:moveTo>
                      <a:pt x="2119" y="1"/>
                    </a:moveTo>
                    <a:cubicBezTo>
                      <a:pt x="1578" y="1"/>
                      <a:pt x="1064" y="151"/>
                      <a:pt x="656" y="442"/>
                    </a:cubicBezTo>
                    <a:cubicBezTo>
                      <a:pt x="183" y="780"/>
                      <a:pt x="0" y="1245"/>
                      <a:pt x="156" y="1720"/>
                    </a:cubicBezTo>
                    <a:cubicBezTo>
                      <a:pt x="353" y="2318"/>
                      <a:pt x="936" y="2457"/>
                      <a:pt x="1468" y="2539"/>
                    </a:cubicBezTo>
                    <a:cubicBezTo>
                      <a:pt x="1683" y="2573"/>
                      <a:pt x="1936" y="2598"/>
                      <a:pt x="2204" y="2598"/>
                    </a:cubicBezTo>
                    <a:cubicBezTo>
                      <a:pt x="2611" y="2598"/>
                      <a:pt x="3054" y="2538"/>
                      <a:pt x="3450" y="2351"/>
                    </a:cubicBezTo>
                    <a:cubicBezTo>
                      <a:pt x="3809" y="2181"/>
                      <a:pt x="4068" y="1883"/>
                      <a:pt x="4142" y="1554"/>
                    </a:cubicBezTo>
                    <a:cubicBezTo>
                      <a:pt x="4206" y="1265"/>
                      <a:pt x="4130" y="980"/>
                      <a:pt x="3921" y="726"/>
                    </a:cubicBezTo>
                    <a:cubicBezTo>
                      <a:pt x="3675" y="430"/>
                      <a:pt x="3399" y="252"/>
                      <a:pt x="2997" y="131"/>
                    </a:cubicBezTo>
                    <a:cubicBezTo>
                      <a:pt x="2705" y="44"/>
                      <a:pt x="2408" y="1"/>
                      <a:pt x="2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6" name="Google Shape;4076;p71"/>
              <p:cNvSpPr/>
              <p:nvPr/>
            </p:nvSpPr>
            <p:spPr>
              <a:xfrm>
                <a:off x="3307250" y="3203800"/>
                <a:ext cx="70950" cy="115150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4606" extrusionOk="0">
                    <a:moveTo>
                      <a:pt x="97" y="1"/>
                    </a:moveTo>
                    <a:cubicBezTo>
                      <a:pt x="97" y="54"/>
                      <a:pt x="54" y="97"/>
                      <a:pt x="1" y="97"/>
                    </a:cubicBezTo>
                    <a:lnTo>
                      <a:pt x="1" y="4509"/>
                    </a:lnTo>
                    <a:cubicBezTo>
                      <a:pt x="54" y="4509"/>
                      <a:pt x="97" y="4552"/>
                      <a:pt x="97" y="4605"/>
                    </a:cubicBezTo>
                    <a:lnTo>
                      <a:pt x="2741" y="4605"/>
                    </a:lnTo>
                    <a:cubicBezTo>
                      <a:pt x="2741" y="4552"/>
                      <a:pt x="2784" y="4509"/>
                      <a:pt x="2837" y="4509"/>
                    </a:cubicBezTo>
                    <a:lnTo>
                      <a:pt x="2837" y="97"/>
                    </a:lnTo>
                    <a:cubicBezTo>
                      <a:pt x="2784" y="97"/>
                      <a:pt x="2741" y="54"/>
                      <a:pt x="2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7" name="Google Shape;4077;p71"/>
              <p:cNvSpPr/>
              <p:nvPr/>
            </p:nvSpPr>
            <p:spPr>
              <a:xfrm>
                <a:off x="2533625" y="3203800"/>
                <a:ext cx="378350" cy="115150"/>
              </a:xfrm>
              <a:custGeom>
                <a:avLst/>
                <a:gdLst/>
                <a:ahLst/>
                <a:cxnLst/>
                <a:rect l="l" t="t" r="r" b="b"/>
                <a:pathLst>
                  <a:path w="15134" h="4606" extrusionOk="0">
                    <a:moveTo>
                      <a:pt x="97" y="1"/>
                    </a:moveTo>
                    <a:cubicBezTo>
                      <a:pt x="97" y="54"/>
                      <a:pt x="54" y="97"/>
                      <a:pt x="1" y="97"/>
                    </a:cubicBezTo>
                    <a:lnTo>
                      <a:pt x="1" y="4509"/>
                    </a:lnTo>
                    <a:cubicBezTo>
                      <a:pt x="54" y="4509"/>
                      <a:pt x="97" y="4552"/>
                      <a:pt x="97" y="4605"/>
                    </a:cubicBezTo>
                    <a:lnTo>
                      <a:pt x="15038" y="4605"/>
                    </a:lnTo>
                    <a:cubicBezTo>
                      <a:pt x="15038" y="4552"/>
                      <a:pt x="15080" y="4509"/>
                      <a:pt x="15133" y="4509"/>
                    </a:cubicBezTo>
                    <a:lnTo>
                      <a:pt x="15133" y="97"/>
                    </a:lnTo>
                    <a:cubicBezTo>
                      <a:pt x="15081" y="97"/>
                      <a:pt x="15038" y="54"/>
                      <a:pt x="150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8" name="Google Shape;4078;p71"/>
              <p:cNvSpPr/>
              <p:nvPr/>
            </p:nvSpPr>
            <p:spPr>
              <a:xfrm>
                <a:off x="2531900" y="3202050"/>
                <a:ext cx="381850" cy="118625"/>
              </a:xfrm>
              <a:custGeom>
                <a:avLst/>
                <a:gdLst/>
                <a:ahLst/>
                <a:cxnLst/>
                <a:rect l="l" t="t" r="r" b="b"/>
                <a:pathLst>
                  <a:path w="15274" h="4745" extrusionOk="0">
                    <a:moveTo>
                      <a:pt x="14131" y="140"/>
                    </a:moveTo>
                    <a:cubicBezTo>
                      <a:pt x="14167" y="678"/>
                      <a:pt x="14597" y="1108"/>
                      <a:pt x="15135" y="1143"/>
                    </a:cubicBezTo>
                    <a:lnTo>
                      <a:pt x="15135" y="3603"/>
                    </a:lnTo>
                    <a:cubicBezTo>
                      <a:pt x="14597" y="3638"/>
                      <a:pt x="14167" y="4069"/>
                      <a:pt x="14131" y="4606"/>
                    </a:cubicBezTo>
                    <a:lnTo>
                      <a:pt x="1141" y="4606"/>
                    </a:lnTo>
                    <a:cubicBezTo>
                      <a:pt x="1107" y="4069"/>
                      <a:pt x="675" y="3638"/>
                      <a:pt x="139" y="3603"/>
                    </a:cubicBezTo>
                    <a:lnTo>
                      <a:pt x="139" y="1143"/>
                    </a:lnTo>
                    <a:cubicBezTo>
                      <a:pt x="676" y="1108"/>
                      <a:pt x="1107" y="678"/>
                      <a:pt x="1141" y="140"/>
                    </a:cubicBezTo>
                    <a:close/>
                    <a:moveTo>
                      <a:pt x="1006" y="0"/>
                    </a:moveTo>
                    <a:lnTo>
                      <a:pt x="1006" y="70"/>
                    </a:lnTo>
                    <a:cubicBezTo>
                      <a:pt x="1006" y="585"/>
                      <a:pt x="585" y="1005"/>
                      <a:pt x="70" y="1005"/>
                    </a:cubicBezTo>
                    <a:lnTo>
                      <a:pt x="0" y="1005"/>
                    </a:lnTo>
                    <a:lnTo>
                      <a:pt x="0" y="3739"/>
                    </a:lnTo>
                    <a:lnTo>
                      <a:pt x="70" y="3739"/>
                    </a:lnTo>
                    <a:cubicBezTo>
                      <a:pt x="585" y="3739"/>
                      <a:pt x="1006" y="4159"/>
                      <a:pt x="1006" y="4675"/>
                    </a:cubicBezTo>
                    <a:lnTo>
                      <a:pt x="1006" y="4745"/>
                    </a:lnTo>
                    <a:lnTo>
                      <a:pt x="14268" y="4745"/>
                    </a:lnTo>
                    <a:lnTo>
                      <a:pt x="14268" y="4675"/>
                    </a:lnTo>
                    <a:cubicBezTo>
                      <a:pt x="14268" y="4159"/>
                      <a:pt x="14688" y="3739"/>
                      <a:pt x="15204" y="3739"/>
                    </a:cubicBezTo>
                    <a:lnTo>
                      <a:pt x="15274" y="3739"/>
                    </a:lnTo>
                    <a:lnTo>
                      <a:pt x="15274" y="1005"/>
                    </a:lnTo>
                    <a:lnTo>
                      <a:pt x="15204" y="1005"/>
                    </a:lnTo>
                    <a:cubicBezTo>
                      <a:pt x="14688" y="1005"/>
                      <a:pt x="14268" y="585"/>
                      <a:pt x="14268" y="70"/>
                    </a:cubicBezTo>
                    <a:lnTo>
                      <a:pt x="142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9" name="Google Shape;4079;p71"/>
              <p:cNvGrpSpPr/>
              <p:nvPr/>
            </p:nvGrpSpPr>
            <p:grpSpPr>
              <a:xfrm>
                <a:off x="2948600" y="3194025"/>
                <a:ext cx="24350" cy="146250"/>
                <a:chOff x="2948600" y="3194025"/>
                <a:chExt cx="24350" cy="146250"/>
              </a:xfrm>
            </p:grpSpPr>
            <p:sp>
              <p:nvSpPr>
                <p:cNvPr id="4080" name="Google Shape;4080;p71"/>
                <p:cNvSpPr/>
                <p:nvPr/>
              </p:nvSpPr>
              <p:spPr>
                <a:xfrm>
                  <a:off x="2948600" y="3194025"/>
                  <a:ext cx="2435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974" extrusionOk="0">
                      <a:moveTo>
                        <a:pt x="487" y="0"/>
                      </a:moveTo>
                      <a:cubicBezTo>
                        <a:pt x="218" y="0"/>
                        <a:pt x="0" y="218"/>
                        <a:pt x="0" y="487"/>
                      </a:cubicBezTo>
                      <a:cubicBezTo>
                        <a:pt x="0" y="755"/>
                        <a:pt x="218" y="974"/>
                        <a:pt x="487" y="974"/>
                      </a:cubicBezTo>
                      <a:cubicBezTo>
                        <a:pt x="757" y="974"/>
                        <a:pt x="974" y="755"/>
                        <a:pt x="974" y="487"/>
                      </a:cubicBezTo>
                      <a:cubicBezTo>
                        <a:pt x="974" y="217"/>
                        <a:pt x="756" y="0"/>
                        <a:pt x="4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71"/>
                <p:cNvSpPr/>
                <p:nvPr/>
              </p:nvSpPr>
              <p:spPr>
                <a:xfrm>
                  <a:off x="2948600" y="3234650"/>
                  <a:ext cx="24350" cy="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975" extrusionOk="0">
                      <a:moveTo>
                        <a:pt x="487" y="1"/>
                      </a:moveTo>
                      <a:cubicBezTo>
                        <a:pt x="218" y="1"/>
                        <a:pt x="0" y="219"/>
                        <a:pt x="0" y="488"/>
                      </a:cubicBezTo>
                      <a:cubicBezTo>
                        <a:pt x="0" y="756"/>
                        <a:pt x="218" y="974"/>
                        <a:pt x="487" y="974"/>
                      </a:cubicBezTo>
                      <a:cubicBezTo>
                        <a:pt x="757" y="973"/>
                        <a:pt x="974" y="755"/>
                        <a:pt x="974" y="488"/>
                      </a:cubicBezTo>
                      <a:cubicBezTo>
                        <a:pt x="974" y="218"/>
                        <a:pt x="756" y="1"/>
                        <a:pt x="4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71"/>
                <p:cNvSpPr/>
                <p:nvPr/>
              </p:nvSpPr>
              <p:spPr>
                <a:xfrm>
                  <a:off x="2948600" y="3275275"/>
                  <a:ext cx="2435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973" extrusionOk="0">
                      <a:moveTo>
                        <a:pt x="487" y="1"/>
                      </a:moveTo>
                      <a:cubicBezTo>
                        <a:pt x="218" y="1"/>
                        <a:pt x="0" y="218"/>
                        <a:pt x="0" y="487"/>
                      </a:cubicBezTo>
                      <a:cubicBezTo>
                        <a:pt x="0" y="756"/>
                        <a:pt x="218" y="973"/>
                        <a:pt x="487" y="973"/>
                      </a:cubicBezTo>
                      <a:cubicBezTo>
                        <a:pt x="757" y="973"/>
                        <a:pt x="974" y="756"/>
                        <a:pt x="974" y="487"/>
                      </a:cubicBezTo>
                      <a:cubicBezTo>
                        <a:pt x="974" y="218"/>
                        <a:pt x="756" y="1"/>
                        <a:pt x="4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71"/>
                <p:cNvSpPr/>
                <p:nvPr/>
              </p:nvSpPr>
              <p:spPr>
                <a:xfrm>
                  <a:off x="2948600" y="3315925"/>
                  <a:ext cx="2435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974" extrusionOk="0">
                      <a:moveTo>
                        <a:pt x="487" y="0"/>
                      </a:moveTo>
                      <a:cubicBezTo>
                        <a:pt x="218" y="0"/>
                        <a:pt x="0" y="218"/>
                        <a:pt x="0" y="487"/>
                      </a:cubicBezTo>
                      <a:cubicBezTo>
                        <a:pt x="0" y="755"/>
                        <a:pt x="218" y="974"/>
                        <a:pt x="487" y="974"/>
                      </a:cubicBezTo>
                      <a:cubicBezTo>
                        <a:pt x="757" y="972"/>
                        <a:pt x="974" y="754"/>
                        <a:pt x="974" y="487"/>
                      </a:cubicBezTo>
                      <a:cubicBezTo>
                        <a:pt x="974" y="218"/>
                        <a:pt x="756" y="0"/>
                        <a:pt x="4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4" name="Google Shape;4084;p71"/>
              <p:cNvGrpSpPr/>
              <p:nvPr/>
            </p:nvGrpSpPr>
            <p:grpSpPr>
              <a:xfrm>
                <a:off x="2467200" y="3194025"/>
                <a:ext cx="24400" cy="146250"/>
                <a:chOff x="2467200" y="3194025"/>
                <a:chExt cx="24400" cy="146250"/>
              </a:xfrm>
            </p:grpSpPr>
            <p:sp>
              <p:nvSpPr>
                <p:cNvPr id="4085" name="Google Shape;4085;p71"/>
                <p:cNvSpPr/>
                <p:nvPr/>
              </p:nvSpPr>
              <p:spPr>
                <a:xfrm>
                  <a:off x="2467200" y="3194025"/>
                  <a:ext cx="243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74" extrusionOk="0">
                      <a:moveTo>
                        <a:pt x="488" y="0"/>
                      </a:moveTo>
                      <a:cubicBezTo>
                        <a:pt x="219" y="0"/>
                        <a:pt x="1" y="218"/>
                        <a:pt x="1" y="487"/>
                      </a:cubicBezTo>
                      <a:cubicBezTo>
                        <a:pt x="1" y="755"/>
                        <a:pt x="219" y="974"/>
                        <a:pt x="488" y="974"/>
                      </a:cubicBezTo>
                      <a:cubicBezTo>
                        <a:pt x="756" y="974"/>
                        <a:pt x="974" y="755"/>
                        <a:pt x="974" y="487"/>
                      </a:cubicBezTo>
                      <a:cubicBezTo>
                        <a:pt x="974" y="217"/>
                        <a:pt x="756" y="0"/>
                        <a:pt x="4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71"/>
                <p:cNvSpPr/>
                <p:nvPr/>
              </p:nvSpPr>
              <p:spPr>
                <a:xfrm>
                  <a:off x="2467200" y="3234650"/>
                  <a:ext cx="24375" cy="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75" extrusionOk="0">
                      <a:moveTo>
                        <a:pt x="488" y="1"/>
                      </a:moveTo>
                      <a:cubicBezTo>
                        <a:pt x="219" y="1"/>
                        <a:pt x="1" y="219"/>
                        <a:pt x="1" y="488"/>
                      </a:cubicBezTo>
                      <a:cubicBezTo>
                        <a:pt x="1" y="756"/>
                        <a:pt x="219" y="974"/>
                        <a:pt x="488" y="974"/>
                      </a:cubicBezTo>
                      <a:cubicBezTo>
                        <a:pt x="756" y="974"/>
                        <a:pt x="974" y="755"/>
                        <a:pt x="974" y="488"/>
                      </a:cubicBezTo>
                      <a:cubicBezTo>
                        <a:pt x="974" y="218"/>
                        <a:pt x="756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71"/>
                <p:cNvSpPr/>
                <p:nvPr/>
              </p:nvSpPr>
              <p:spPr>
                <a:xfrm>
                  <a:off x="2467200" y="3275275"/>
                  <a:ext cx="24375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73" extrusionOk="0">
                      <a:moveTo>
                        <a:pt x="488" y="1"/>
                      </a:moveTo>
                      <a:cubicBezTo>
                        <a:pt x="219" y="1"/>
                        <a:pt x="1" y="218"/>
                        <a:pt x="1" y="487"/>
                      </a:cubicBezTo>
                      <a:cubicBezTo>
                        <a:pt x="1" y="756"/>
                        <a:pt x="219" y="973"/>
                        <a:pt x="488" y="973"/>
                      </a:cubicBezTo>
                      <a:cubicBezTo>
                        <a:pt x="756" y="973"/>
                        <a:pt x="974" y="756"/>
                        <a:pt x="974" y="487"/>
                      </a:cubicBezTo>
                      <a:cubicBezTo>
                        <a:pt x="974" y="218"/>
                        <a:pt x="756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71"/>
                <p:cNvSpPr/>
                <p:nvPr/>
              </p:nvSpPr>
              <p:spPr>
                <a:xfrm>
                  <a:off x="2467225" y="3315925"/>
                  <a:ext cx="243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974" extrusionOk="0">
                      <a:moveTo>
                        <a:pt x="488" y="0"/>
                      </a:moveTo>
                      <a:cubicBezTo>
                        <a:pt x="219" y="0"/>
                        <a:pt x="1" y="218"/>
                        <a:pt x="1" y="487"/>
                      </a:cubicBezTo>
                      <a:cubicBezTo>
                        <a:pt x="1" y="755"/>
                        <a:pt x="219" y="974"/>
                        <a:pt x="488" y="974"/>
                      </a:cubicBezTo>
                      <a:cubicBezTo>
                        <a:pt x="757" y="974"/>
                        <a:pt x="974" y="755"/>
                        <a:pt x="974" y="487"/>
                      </a:cubicBezTo>
                      <a:cubicBezTo>
                        <a:pt x="974" y="218"/>
                        <a:pt x="757" y="0"/>
                        <a:pt x="4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89" name="Google Shape;4089;p71"/>
              <p:cNvGrpSpPr/>
              <p:nvPr/>
            </p:nvGrpSpPr>
            <p:grpSpPr>
              <a:xfrm>
                <a:off x="2558250" y="3218400"/>
                <a:ext cx="337725" cy="84600"/>
                <a:chOff x="2558250" y="3218400"/>
                <a:chExt cx="337725" cy="84600"/>
              </a:xfrm>
            </p:grpSpPr>
            <p:sp>
              <p:nvSpPr>
                <p:cNvPr id="4090" name="Google Shape;4090;p71"/>
                <p:cNvSpPr/>
                <p:nvPr/>
              </p:nvSpPr>
              <p:spPr>
                <a:xfrm>
                  <a:off x="2690450" y="3244825"/>
                  <a:ext cx="67600" cy="3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" h="1215" extrusionOk="0">
                      <a:moveTo>
                        <a:pt x="1630" y="0"/>
                      </a:moveTo>
                      <a:cubicBezTo>
                        <a:pt x="1602" y="0"/>
                        <a:pt x="1572" y="2"/>
                        <a:pt x="1542" y="6"/>
                      </a:cubicBezTo>
                      <a:cubicBezTo>
                        <a:pt x="1241" y="42"/>
                        <a:pt x="932" y="162"/>
                        <a:pt x="644" y="249"/>
                      </a:cubicBezTo>
                      <a:cubicBezTo>
                        <a:pt x="424" y="315"/>
                        <a:pt x="219" y="328"/>
                        <a:pt x="1" y="368"/>
                      </a:cubicBezTo>
                      <a:cubicBezTo>
                        <a:pt x="112" y="519"/>
                        <a:pt x="280" y="666"/>
                        <a:pt x="413" y="801"/>
                      </a:cubicBezTo>
                      <a:cubicBezTo>
                        <a:pt x="574" y="965"/>
                        <a:pt x="762" y="1098"/>
                        <a:pt x="983" y="1172"/>
                      </a:cubicBezTo>
                      <a:cubicBezTo>
                        <a:pt x="1072" y="1202"/>
                        <a:pt x="1159" y="1214"/>
                        <a:pt x="1244" y="1214"/>
                      </a:cubicBezTo>
                      <a:cubicBezTo>
                        <a:pt x="1398" y="1214"/>
                        <a:pt x="1548" y="1174"/>
                        <a:pt x="1705" y="1122"/>
                      </a:cubicBezTo>
                      <a:cubicBezTo>
                        <a:pt x="1829" y="1082"/>
                        <a:pt x="1942" y="1053"/>
                        <a:pt x="2059" y="994"/>
                      </a:cubicBezTo>
                      <a:cubicBezTo>
                        <a:pt x="2081" y="981"/>
                        <a:pt x="2104" y="970"/>
                        <a:pt x="2126" y="960"/>
                      </a:cubicBezTo>
                      <a:cubicBezTo>
                        <a:pt x="2220" y="916"/>
                        <a:pt x="2316" y="876"/>
                        <a:pt x="2405" y="821"/>
                      </a:cubicBezTo>
                      <a:cubicBezTo>
                        <a:pt x="2441" y="800"/>
                        <a:pt x="2642" y="640"/>
                        <a:pt x="2696" y="640"/>
                      </a:cubicBezTo>
                      <a:cubicBezTo>
                        <a:pt x="2699" y="640"/>
                        <a:pt x="2702" y="640"/>
                        <a:pt x="2704" y="641"/>
                      </a:cubicBezTo>
                      <a:cubicBezTo>
                        <a:pt x="2455" y="520"/>
                        <a:pt x="2261" y="374"/>
                        <a:pt x="2060" y="186"/>
                      </a:cubicBezTo>
                      <a:cubicBezTo>
                        <a:pt x="1929" y="65"/>
                        <a:pt x="1798" y="0"/>
                        <a:pt x="163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71"/>
                <p:cNvSpPr/>
                <p:nvPr/>
              </p:nvSpPr>
              <p:spPr>
                <a:xfrm>
                  <a:off x="2745300" y="3266700"/>
                  <a:ext cx="64475" cy="3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9" h="1390" extrusionOk="0">
                      <a:moveTo>
                        <a:pt x="2578" y="195"/>
                      </a:moveTo>
                      <a:cubicBezTo>
                        <a:pt x="2578" y="195"/>
                        <a:pt x="2578" y="195"/>
                        <a:pt x="2578" y="195"/>
                      </a:cubicBezTo>
                      <a:cubicBezTo>
                        <a:pt x="2578" y="195"/>
                        <a:pt x="2578" y="195"/>
                        <a:pt x="2578" y="195"/>
                      </a:cubicBezTo>
                      <a:close/>
                      <a:moveTo>
                        <a:pt x="1564" y="0"/>
                      </a:moveTo>
                      <a:cubicBezTo>
                        <a:pt x="1461" y="0"/>
                        <a:pt x="1362" y="28"/>
                        <a:pt x="1257" y="92"/>
                      </a:cubicBezTo>
                      <a:cubicBezTo>
                        <a:pt x="997" y="248"/>
                        <a:pt x="766" y="484"/>
                        <a:pt x="537" y="682"/>
                      </a:cubicBezTo>
                      <a:cubicBezTo>
                        <a:pt x="365" y="830"/>
                        <a:pt x="182" y="928"/>
                        <a:pt x="0" y="1053"/>
                      </a:cubicBezTo>
                      <a:cubicBezTo>
                        <a:pt x="164" y="1146"/>
                        <a:pt x="378" y="1211"/>
                        <a:pt x="553" y="1280"/>
                      </a:cubicBezTo>
                      <a:cubicBezTo>
                        <a:pt x="731" y="1348"/>
                        <a:pt x="915" y="1389"/>
                        <a:pt x="1103" y="1389"/>
                      </a:cubicBezTo>
                      <a:cubicBezTo>
                        <a:pt x="1144" y="1389"/>
                        <a:pt x="1185" y="1387"/>
                        <a:pt x="1226" y="1383"/>
                      </a:cubicBezTo>
                      <a:cubicBezTo>
                        <a:pt x="1490" y="1357"/>
                        <a:pt x="1674" y="1215"/>
                        <a:pt x="1866" y="1041"/>
                      </a:cubicBezTo>
                      <a:cubicBezTo>
                        <a:pt x="1961" y="954"/>
                        <a:pt x="2053" y="881"/>
                        <a:pt x="2134" y="779"/>
                      </a:cubicBezTo>
                      <a:cubicBezTo>
                        <a:pt x="2150" y="759"/>
                        <a:pt x="2167" y="739"/>
                        <a:pt x="2183" y="720"/>
                      </a:cubicBezTo>
                      <a:cubicBezTo>
                        <a:pt x="2252" y="643"/>
                        <a:pt x="2323" y="566"/>
                        <a:pt x="2380" y="483"/>
                      </a:cubicBezTo>
                      <a:cubicBezTo>
                        <a:pt x="2405" y="446"/>
                        <a:pt x="2533" y="195"/>
                        <a:pt x="2578" y="195"/>
                      </a:cubicBezTo>
                      <a:cubicBezTo>
                        <a:pt x="2578" y="195"/>
                        <a:pt x="2578" y="195"/>
                        <a:pt x="2578" y="195"/>
                      </a:cubicBezTo>
                      <a:lnTo>
                        <a:pt x="2578" y="195"/>
                      </a:lnTo>
                      <a:cubicBezTo>
                        <a:pt x="2303" y="186"/>
                        <a:pt x="2065" y="131"/>
                        <a:pt x="1804" y="44"/>
                      </a:cubicBezTo>
                      <a:cubicBezTo>
                        <a:pt x="1719" y="16"/>
                        <a:pt x="1641" y="0"/>
                        <a:pt x="15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71"/>
                <p:cNvSpPr/>
                <p:nvPr/>
              </p:nvSpPr>
              <p:spPr>
                <a:xfrm>
                  <a:off x="2626925" y="3266475"/>
                  <a:ext cx="6080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1461" extrusionOk="0">
                      <a:moveTo>
                        <a:pt x="1486" y="1"/>
                      </a:moveTo>
                      <a:cubicBezTo>
                        <a:pt x="1351" y="1"/>
                        <a:pt x="1230" y="42"/>
                        <a:pt x="1110" y="140"/>
                      </a:cubicBezTo>
                      <a:cubicBezTo>
                        <a:pt x="875" y="331"/>
                        <a:pt x="677" y="596"/>
                        <a:pt x="480" y="824"/>
                      </a:cubicBezTo>
                      <a:cubicBezTo>
                        <a:pt x="330" y="997"/>
                        <a:pt x="163" y="1118"/>
                        <a:pt x="0" y="1268"/>
                      </a:cubicBezTo>
                      <a:cubicBezTo>
                        <a:pt x="174" y="1337"/>
                        <a:pt x="394" y="1371"/>
                        <a:pt x="579" y="1415"/>
                      </a:cubicBezTo>
                      <a:cubicBezTo>
                        <a:pt x="702" y="1444"/>
                        <a:pt x="826" y="1460"/>
                        <a:pt x="951" y="1460"/>
                      </a:cubicBezTo>
                      <a:cubicBezTo>
                        <a:pt x="1054" y="1460"/>
                        <a:pt x="1157" y="1449"/>
                        <a:pt x="1259" y="1424"/>
                      </a:cubicBezTo>
                      <a:cubicBezTo>
                        <a:pt x="1516" y="1361"/>
                        <a:pt x="1679" y="1194"/>
                        <a:pt x="1843" y="997"/>
                      </a:cubicBezTo>
                      <a:cubicBezTo>
                        <a:pt x="1927" y="898"/>
                        <a:pt x="2007" y="810"/>
                        <a:pt x="2073" y="700"/>
                      </a:cubicBezTo>
                      <a:lnTo>
                        <a:pt x="2114" y="636"/>
                      </a:lnTo>
                      <a:cubicBezTo>
                        <a:pt x="2170" y="548"/>
                        <a:pt x="2231" y="463"/>
                        <a:pt x="2277" y="370"/>
                      </a:cubicBezTo>
                      <a:cubicBezTo>
                        <a:pt x="2296" y="331"/>
                        <a:pt x="2388" y="64"/>
                        <a:pt x="2432" y="58"/>
                      </a:cubicBezTo>
                      <a:lnTo>
                        <a:pt x="2432" y="58"/>
                      </a:lnTo>
                      <a:cubicBezTo>
                        <a:pt x="2347" y="68"/>
                        <a:pt x="2265" y="72"/>
                        <a:pt x="2185" y="72"/>
                      </a:cubicBezTo>
                      <a:cubicBezTo>
                        <a:pt x="2005" y="72"/>
                        <a:pt x="1831" y="51"/>
                        <a:pt x="1644" y="17"/>
                      </a:cubicBezTo>
                      <a:cubicBezTo>
                        <a:pt x="1589" y="6"/>
                        <a:pt x="1537" y="1"/>
                        <a:pt x="1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71"/>
                <p:cNvSpPr/>
                <p:nvPr/>
              </p:nvSpPr>
              <p:spPr>
                <a:xfrm>
                  <a:off x="2607550" y="3219425"/>
                  <a:ext cx="66150" cy="2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1171" extrusionOk="0">
                      <a:moveTo>
                        <a:pt x="2645" y="776"/>
                      </a:moveTo>
                      <a:cubicBezTo>
                        <a:pt x="2645" y="776"/>
                        <a:pt x="2645" y="776"/>
                        <a:pt x="2645" y="776"/>
                      </a:cubicBezTo>
                      <a:cubicBezTo>
                        <a:pt x="2645" y="776"/>
                        <a:pt x="2645" y="776"/>
                        <a:pt x="2645" y="776"/>
                      </a:cubicBezTo>
                      <a:close/>
                      <a:moveTo>
                        <a:pt x="1561" y="0"/>
                      </a:moveTo>
                      <a:cubicBezTo>
                        <a:pt x="1262" y="0"/>
                        <a:pt x="946" y="79"/>
                        <a:pt x="652" y="130"/>
                      </a:cubicBezTo>
                      <a:cubicBezTo>
                        <a:pt x="428" y="167"/>
                        <a:pt x="220" y="155"/>
                        <a:pt x="0" y="167"/>
                      </a:cubicBezTo>
                      <a:cubicBezTo>
                        <a:pt x="91" y="331"/>
                        <a:pt x="239" y="498"/>
                        <a:pt x="354" y="648"/>
                      </a:cubicBezTo>
                      <a:cubicBezTo>
                        <a:pt x="494" y="831"/>
                        <a:pt x="664" y="985"/>
                        <a:pt x="874" y="1087"/>
                      </a:cubicBezTo>
                      <a:cubicBezTo>
                        <a:pt x="998" y="1148"/>
                        <a:pt x="1122" y="1170"/>
                        <a:pt x="1247" y="1170"/>
                      </a:cubicBezTo>
                      <a:cubicBezTo>
                        <a:pt x="1361" y="1170"/>
                        <a:pt x="1477" y="1152"/>
                        <a:pt x="1597" y="1129"/>
                      </a:cubicBezTo>
                      <a:cubicBezTo>
                        <a:pt x="1724" y="1103"/>
                        <a:pt x="1842" y="1088"/>
                        <a:pt x="1964" y="1044"/>
                      </a:cubicBezTo>
                      <a:lnTo>
                        <a:pt x="2035" y="1021"/>
                      </a:lnTo>
                      <a:cubicBezTo>
                        <a:pt x="2135" y="988"/>
                        <a:pt x="2235" y="961"/>
                        <a:pt x="2327" y="917"/>
                      </a:cubicBezTo>
                      <a:cubicBezTo>
                        <a:pt x="2363" y="901"/>
                        <a:pt x="2572" y="773"/>
                        <a:pt x="2633" y="773"/>
                      </a:cubicBezTo>
                      <a:cubicBezTo>
                        <a:pt x="2638" y="773"/>
                        <a:pt x="2642" y="774"/>
                        <a:pt x="2645" y="776"/>
                      </a:cubicBezTo>
                      <a:lnTo>
                        <a:pt x="2645" y="776"/>
                      </a:lnTo>
                      <a:cubicBezTo>
                        <a:pt x="2414" y="625"/>
                        <a:pt x="2242" y="453"/>
                        <a:pt x="2064" y="243"/>
                      </a:cubicBezTo>
                      <a:cubicBezTo>
                        <a:pt x="1931" y="86"/>
                        <a:pt x="1787" y="1"/>
                        <a:pt x="1573" y="0"/>
                      </a:cubicBezTo>
                      <a:cubicBezTo>
                        <a:pt x="1569" y="0"/>
                        <a:pt x="1565" y="0"/>
                        <a:pt x="156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71"/>
                <p:cNvSpPr/>
                <p:nvPr/>
              </p:nvSpPr>
              <p:spPr>
                <a:xfrm>
                  <a:off x="2759850" y="3218400"/>
                  <a:ext cx="57975" cy="3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" h="1455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5" y="185"/>
                        <a:pt x="123" y="390"/>
                        <a:pt x="184" y="570"/>
                      </a:cubicBezTo>
                      <a:cubicBezTo>
                        <a:pt x="259" y="787"/>
                        <a:pt x="371" y="988"/>
                        <a:pt x="539" y="1149"/>
                      </a:cubicBezTo>
                      <a:cubicBezTo>
                        <a:pt x="728" y="1334"/>
                        <a:pt x="957" y="1384"/>
                        <a:pt x="1211" y="1417"/>
                      </a:cubicBezTo>
                      <a:cubicBezTo>
                        <a:pt x="1333" y="1432"/>
                        <a:pt x="1444" y="1453"/>
                        <a:pt x="1567" y="1453"/>
                      </a:cubicBezTo>
                      <a:cubicBezTo>
                        <a:pt x="1573" y="1453"/>
                        <a:pt x="1579" y="1453"/>
                        <a:pt x="1584" y="1453"/>
                      </a:cubicBezTo>
                      <a:lnTo>
                        <a:pt x="1660" y="1453"/>
                      </a:lnTo>
                      <a:cubicBezTo>
                        <a:pt x="1715" y="1453"/>
                        <a:pt x="1769" y="1455"/>
                        <a:pt x="1824" y="1455"/>
                      </a:cubicBezTo>
                      <a:cubicBezTo>
                        <a:pt x="1873" y="1455"/>
                        <a:pt x="1922" y="1453"/>
                        <a:pt x="1972" y="1449"/>
                      </a:cubicBezTo>
                      <a:cubicBezTo>
                        <a:pt x="2005" y="1445"/>
                        <a:pt x="2184" y="1404"/>
                        <a:pt x="2272" y="1404"/>
                      </a:cubicBezTo>
                      <a:cubicBezTo>
                        <a:pt x="2295" y="1404"/>
                        <a:pt x="2312" y="1407"/>
                        <a:pt x="2318" y="1415"/>
                      </a:cubicBezTo>
                      <a:cubicBezTo>
                        <a:pt x="2147" y="1197"/>
                        <a:pt x="2036" y="981"/>
                        <a:pt x="1934" y="726"/>
                      </a:cubicBezTo>
                      <a:cubicBezTo>
                        <a:pt x="1858" y="533"/>
                        <a:pt x="1747" y="407"/>
                        <a:pt x="1546" y="340"/>
                      </a:cubicBezTo>
                      <a:cubicBezTo>
                        <a:pt x="1259" y="243"/>
                        <a:pt x="929" y="218"/>
                        <a:pt x="631" y="171"/>
                      </a:cubicBezTo>
                      <a:cubicBezTo>
                        <a:pt x="407" y="136"/>
                        <a:pt x="214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71"/>
                <p:cNvSpPr/>
                <p:nvPr/>
              </p:nvSpPr>
              <p:spPr>
                <a:xfrm>
                  <a:off x="2558250" y="3247600"/>
                  <a:ext cx="67525" cy="3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1" h="1300" extrusionOk="0">
                      <a:moveTo>
                        <a:pt x="2700" y="416"/>
                      </a:moveTo>
                      <a:cubicBezTo>
                        <a:pt x="2700" y="416"/>
                        <a:pt x="2700" y="416"/>
                        <a:pt x="2700" y="416"/>
                      </a:cubicBezTo>
                      <a:cubicBezTo>
                        <a:pt x="2700" y="416"/>
                        <a:pt x="2700" y="416"/>
                        <a:pt x="2700" y="416"/>
                      </a:cubicBezTo>
                      <a:close/>
                      <a:moveTo>
                        <a:pt x="1637" y="0"/>
                      </a:moveTo>
                      <a:cubicBezTo>
                        <a:pt x="1571" y="0"/>
                        <a:pt x="1504" y="12"/>
                        <a:pt x="1431" y="37"/>
                      </a:cubicBezTo>
                      <a:cubicBezTo>
                        <a:pt x="1146" y="136"/>
                        <a:pt x="869" y="318"/>
                        <a:pt x="605" y="464"/>
                      </a:cubicBezTo>
                      <a:cubicBezTo>
                        <a:pt x="405" y="574"/>
                        <a:pt x="205" y="631"/>
                        <a:pt x="1" y="715"/>
                      </a:cubicBezTo>
                      <a:cubicBezTo>
                        <a:pt x="140" y="838"/>
                        <a:pt x="337" y="948"/>
                        <a:pt x="494" y="1052"/>
                      </a:cubicBezTo>
                      <a:cubicBezTo>
                        <a:pt x="689" y="1179"/>
                        <a:pt x="899" y="1267"/>
                        <a:pt x="1130" y="1294"/>
                      </a:cubicBezTo>
                      <a:cubicBezTo>
                        <a:pt x="1162" y="1297"/>
                        <a:pt x="1193" y="1299"/>
                        <a:pt x="1223" y="1299"/>
                      </a:cubicBezTo>
                      <a:cubicBezTo>
                        <a:pt x="1444" y="1299"/>
                        <a:pt x="1631" y="1208"/>
                        <a:pt x="1827" y="1094"/>
                      </a:cubicBezTo>
                      <a:cubicBezTo>
                        <a:pt x="1939" y="1030"/>
                        <a:pt x="2044" y="976"/>
                        <a:pt x="2145" y="895"/>
                      </a:cubicBezTo>
                      <a:cubicBezTo>
                        <a:pt x="2166" y="879"/>
                        <a:pt x="2186" y="863"/>
                        <a:pt x="2205" y="848"/>
                      </a:cubicBezTo>
                      <a:cubicBezTo>
                        <a:pt x="2289" y="785"/>
                        <a:pt x="2374" y="726"/>
                        <a:pt x="2446" y="655"/>
                      </a:cubicBezTo>
                      <a:cubicBezTo>
                        <a:pt x="2477" y="626"/>
                        <a:pt x="2649" y="415"/>
                        <a:pt x="2697" y="415"/>
                      </a:cubicBezTo>
                      <a:cubicBezTo>
                        <a:pt x="2698" y="415"/>
                        <a:pt x="2699" y="415"/>
                        <a:pt x="2700" y="416"/>
                      </a:cubicBezTo>
                      <a:lnTo>
                        <a:pt x="2700" y="416"/>
                      </a:lnTo>
                      <a:cubicBezTo>
                        <a:pt x="2433" y="349"/>
                        <a:pt x="2212" y="247"/>
                        <a:pt x="1975" y="105"/>
                      </a:cubicBezTo>
                      <a:cubicBezTo>
                        <a:pt x="1861" y="38"/>
                        <a:pt x="1753" y="0"/>
                        <a:pt x="163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71"/>
                <p:cNvSpPr/>
                <p:nvPr/>
              </p:nvSpPr>
              <p:spPr>
                <a:xfrm>
                  <a:off x="2829525" y="3249700"/>
                  <a:ext cx="66450" cy="2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8" h="1174" extrusionOk="0">
                      <a:moveTo>
                        <a:pt x="1581" y="0"/>
                      </a:moveTo>
                      <a:cubicBezTo>
                        <a:pt x="1578" y="0"/>
                        <a:pt x="1576" y="0"/>
                        <a:pt x="1573" y="0"/>
                      </a:cubicBezTo>
                      <a:cubicBezTo>
                        <a:pt x="1269" y="3"/>
                        <a:pt x="950" y="89"/>
                        <a:pt x="653" y="143"/>
                      </a:cubicBezTo>
                      <a:cubicBezTo>
                        <a:pt x="428" y="185"/>
                        <a:pt x="221" y="175"/>
                        <a:pt x="1" y="191"/>
                      </a:cubicBezTo>
                      <a:cubicBezTo>
                        <a:pt x="95" y="353"/>
                        <a:pt x="246" y="519"/>
                        <a:pt x="363" y="667"/>
                      </a:cubicBezTo>
                      <a:cubicBezTo>
                        <a:pt x="507" y="849"/>
                        <a:pt x="679" y="1000"/>
                        <a:pt x="889" y="1098"/>
                      </a:cubicBezTo>
                      <a:cubicBezTo>
                        <a:pt x="1009" y="1154"/>
                        <a:pt x="1127" y="1174"/>
                        <a:pt x="1246" y="1174"/>
                      </a:cubicBezTo>
                      <a:cubicBezTo>
                        <a:pt x="1365" y="1174"/>
                        <a:pt x="1486" y="1154"/>
                        <a:pt x="1612" y="1127"/>
                      </a:cubicBezTo>
                      <a:cubicBezTo>
                        <a:pt x="1740" y="1101"/>
                        <a:pt x="1856" y="1084"/>
                        <a:pt x="1978" y="1038"/>
                      </a:cubicBezTo>
                      <a:cubicBezTo>
                        <a:pt x="2002" y="1029"/>
                        <a:pt x="2026" y="1020"/>
                        <a:pt x="2050" y="1013"/>
                      </a:cubicBezTo>
                      <a:cubicBezTo>
                        <a:pt x="2148" y="979"/>
                        <a:pt x="2247" y="950"/>
                        <a:pt x="2342" y="907"/>
                      </a:cubicBezTo>
                      <a:cubicBezTo>
                        <a:pt x="2378" y="889"/>
                        <a:pt x="2587" y="757"/>
                        <a:pt x="2646" y="757"/>
                      </a:cubicBezTo>
                      <a:cubicBezTo>
                        <a:pt x="2651" y="757"/>
                        <a:pt x="2655" y="758"/>
                        <a:pt x="2657" y="759"/>
                      </a:cubicBezTo>
                      <a:cubicBezTo>
                        <a:pt x="2424" y="613"/>
                        <a:pt x="2248" y="444"/>
                        <a:pt x="2068" y="236"/>
                      </a:cubicBezTo>
                      <a:cubicBezTo>
                        <a:pt x="1933" y="82"/>
                        <a:pt x="1790" y="0"/>
                        <a:pt x="15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97" name="Google Shape;4097;p71"/>
            <p:cNvGrpSpPr/>
            <p:nvPr/>
          </p:nvGrpSpPr>
          <p:grpSpPr>
            <a:xfrm>
              <a:off x="939742" y="3497917"/>
              <a:ext cx="2006631" cy="595536"/>
              <a:chOff x="2350875" y="3708000"/>
              <a:chExt cx="960800" cy="285150"/>
            </a:xfrm>
          </p:grpSpPr>
          <p:sp>
            <p:nvSpPr>
              <p:cNvPr id="4098" name="Google Shape;4098;p71"/>
              <p:cNvSpPr/>
              <p:nvPr/>
            </p:nvSpPr>
            <p:spPr>
              <a:xfrm>
                <a:off x="2350875" y="3708000"/>
                <a:ext cx="960800" cy="285150"/>
              </a:xfrm>
              <a:custGeom>
                <a:avLst/>
                <a:gdLst/>
                <a:ahLst/>
                <a:cxnLst/>
                <a:rect l="l" t="t" r="r" b="b"/>
                <a:pathLst>
                  <a:path w="38432" h="11406" extrusionOk="0">
                    <a:moveTo>
                      <a:pt x="0" y="1"/>
                    </a:moveTo>
                    <a:lnTo>
                      <a:pt x="0" y="11405"/>
                    </a:lnTo>
                    <a:lnTo>
                      <a:pt x="38431" y="11405"/>
                    </a:lnTo>
                    <a:lnTo>
                      <a:pt x="384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9" name="Google Shape;4099;p71"/>
              <p:cNvSpPr/>
              <p:nvPr/>
            </p:nvSpPr>
            <p:spPr>
              <a:xfrm>
                <a:off x="2589325" y="3774550"/>
                <a:ext cx="576325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23053" h="6084" extrusionOk="0">
                    <a:moveTo>
                      <a:pt x="1" y="1"/>
                    </a:moveTo>
                    <a:lnTo>
                      <a:pt x="1" y="6083"/>
                    </a:lnTo>
                    <a:lnTo>
                      <a:pt x="23052" y="6083"/>
                    </a:lnTo>
                    <a:lnTo>
                      <a:pt x="23052" y="1"/>
                    </a:ln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0" name="Google Shape;4100;p71"/>
              <p:cNvSpPr/>
              <p:nvPr/>
            </p:nvSpPr>
            <p:spPr>
              <a:xfrm>
                <a:off x="2620300" y="3796600"/>
                <a:ext cx="518375" cy="108025"/>
              </a:xfrm>
              <a:custGeom>
                <a:avLst/>
                <a:gdLst/>
                <a:ahLst/>
                <a:cxnLst/>
                <a:rect l="l" t="t" r="r" b="b"/>
                <a:pathLst>
                  <a:path w="20735" h="4321" extrusionOk="0">
                    <a:moveTo>
                      <a:pt x="144" y="0"/>
                    </a:moveTo>
                    <a:cubicBezTo>
                      <a:pt x="144" y="79"/>
                      <a:pt x="79" y="143"/>
                      <a:pt x="0" y="143"/>
                    </a:cubicBezTo>
                    <a:lnTo>
                      <a:pt x="0" y="4177"/>
                    </a:lnTo>
                    <a:cubicBezTo>
                      <a:pt x="79" y="4177"/>
                      <a:pt x="144" y="4241"/>
                      <a:pt x="144" y="4320"/>
                    </a:cubicBezTo>
                    <a:lnTo>
                      <a:pt x="20593" y="4320"/>
                    </a:lnTo>
                    <a:cubicBezTo>
                      <a:pt x="20593" y="4241"/>
                      <a:pt x="20657" y="4177"/>
                      <a:pt x="20735" y="4177"/>
                    </a:cubicBezTo>
                    <a:lnTo>
                      <a:pt x="20735" y="143"/>
                    </a:lnTo>
                    <a:cubicBezTo>
                      <a:pt x="20657" y="143"/>
                      <a:pt x="20593" y="79"/>
                      <a:pt x="20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1" name="Google Shape;4101;p71"/>
              <p:cNvSpPr/>
              <p:nvPr/>
            </p:nvSpPr>
            <p:spPr>
              <a:xfrm>
                <a:off x="2433350" y="3708000"/>
                <a:ext cx="58250" cy="285150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406" extrusionOk="0">
                    <a:moveTo>
                      <a:pt x="1" y="1"/>
                    </a:moveTo>
                    <a:lnTo>
                      <a:pt x="1" y="11405"/>
                    </a:lnTo>
                    <a:lnTo>
                      <a:pt x="2329" y="11405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2" name="Google Shape;4102;p71"/>
              <p:cNvSpPr/>
              <p:nvPr/>
            </p:nvSpPr>
            <p:spPr>
              <a:xfrm>
                <a:off x="2516300" y="3708000"/>
                <a:ext cx="29150" cy="28515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406" extrusionOk="0">
                    <a:moveTo>
                      <a:pt x="1" y="1"/>
                    </a:moveTo>
                    <a:lnTo>
                      <a:pt x="1" y="11405"/>
                    </a:lnTo>
                    <a:lnTo>
                      <a:pt x="1165" y="11405"/>
                    </a:lnTo>
                    <a:lnTo>
                      <a:pt x="1165" y="1"/>
                    </a:ln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3" name="Google Shape;4103;p71"/>
              <p:cNvSpPr/>
              <p:nvPr/>
            </p:nvSpPr>
            <p:spPr>
              <a:xfrm>
                <a:off x="3255100" y="3708000"/>
                <a:ext cx="29150" cy="285150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406" extrusionOk="0">
                    <a:moveTo>
                      <a:pt x="1" y="1"/>
                    </a:moveTo>
                    <a:lnTo>
                      <a:pt x="1" y="11405"/>
                    </a:lnTo>
                    <a:lnTo>
                      <a:pt x="1166" y="11405"/>
                    </a:lnTo>
                    <a:lnTo>
                      <a:pt x="1166" y="1"/>
                    </a:ln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4" name="Google Shape;4104;p71"/>
              <p:cNvSpPr/>
              <p:nvPr/>
            </p:nvSpPr>
            <p:spPr>
              <a:xfrm>
                <a:off x="2700775" y="3821875"/>
                <a:ext cx="377000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15080" h="2298" extrusionOk="0">
                    <a:moveTo>
                      <a:pt x="707" y="0"/>
                    </a:moveTo>
                    <a:cubicBezTo>
                      <a:pt x="375" y="0"/>
                      <a:pt x="110" y="133"/>
                      <a:pt x="140" y="553"/>
                    </a:cubicBezTo>
                    <a:cubicBezTo>
                      <a:pt x="161" y="847"/>
                      <a:pt x="413" y="1130"/>
                      <a:pt x="700" y="1168"/>
                    </a:cubicBezTo>
                    <a:cubicBezTo>
                      <a:pt x="251" y="1314"/>
                      <a:pt x="1" y="1856"/>
                      <a:pt x="520" y="2150"/>
                    </a:cubicBezTo>
                    <a:cubicBezTo>
                      <a:pt x="702" y="2252"/>
                      <a:pt x="879" y="2297"/>
                      <a:pt x="1050" y="2297"/>
                    </a:cubicBezTo>
                    <a:cubicBezTo>
                      <a:pt x="1522" y="2297"/>
                      <a:pt x="1947" y="1959"/>
                      <a:pt x="2280" y="1568"/>
                    </a:cubicBezTo>
                    <a:cubicBezTo>
                      <a:pt x="2432" y="1390"/>
                      <a:pt x="2563" y="1200"/>
                      <a:pt x="2673" y="1027"/>
                    </a:cubicBezTo>
                    <a:cubicBezTo>
                      <a:pt x="2726" y="942"/>
                      <a:pt x="1860" y="338"/>
                      <a:pt x="1764" y="288"/>
                    </a:cubicBezTo>
                    <a:cubicBezTo>
                      <a:pt x="1547" y="171"/>
                      <a:pt x="1084" y="0"/>
                      <a:pt x="707" y="0"/>
                    </a:cubicBezTo>
                    <a:close/>
                    <a:moveTo>
                      <a:pt x="4824" y="1"/>
                    </a:moveTo>
                    <a:cubicBezTo>
                      <a:pt x="4492" y="1"/>
                      <a:pt x="4227" y="134"/>
                      <a:pt x="4256" y="555"/>
                    </a:cubicBezTo>
                    <a:cubicBezTo>
                      <a:pt x="4278" y="849"/>
                      <a:pt x="4530" y="1132"/>
                      <a:pt x="4817" y="1170"/>
                    </a:cubicBezTo>
                    <a:cubicBezTo>
                      <a:pt x="4369" y="1314"/>
                      <a:pt x="4117" y="1857"/>
                      <a:pt x="4637" y="2151"/>
                    </a:cubicBezTo>
                    <a:cubicBezTo>
                      <a:pt x="4818" y="2253"/>
                      <a:pt x="4995" y="2297"/>
                      <a:pt x="5166" y="2297"/>
                    </a:cubicBezTo>
                    <a:cubicBezTo>
                      <a:pt x="5638" y="2297"/>
                      <a:pt x="6064" y="1960"/>
                      <a:pt x="6397" y="1569"/>
                    </a:cubicBezTo>
                    <a:cubicBezTo>
                      <a:pt x="6550" y="1390"/>
                      <a:pt x="6681" y="1200"/>
                      <a:pt x="6790" y="1028"/>
                    </a:cubicBezTo>
                    <a:cubicBezTo>
                      <a:pt x="6844" y="943"/>
                      <a:pt x="5975" y="339"/>
                      <a:pt x="5881" y="289"/>
                    </a:cubicBezTo>
                    <a:cubicBezTo>
                      <a:pt x="5664" y="172"/>
                      <a:pt x="5201" y="1"/>
                      <a:pt x="4824" y="1"/>
                    </a:cubicBezTo>
                    <a:close/>
                    <a:moveTo>
                      <a:pt x="8942" y="1"/>
                    </a:moveTo>
                    <a:cubicBezTo>
                      <a:pt x="8610" y="1"/>
                      <a:pt x="8345" y="134"/>
                      <a:pt x="8374" y="555"/>
                    </a:cubicBezTo>
                    <a:cubicBezTo>
                      <a:pt x="8396" y="849"/>
                      <a:pt x="8648" y="1132"/>
                      <a:pt x="8935" y="1170"/>
                    </a:cubicBezTo>
                    <a:cubicBezTo>
                      <a:pt x="8487" y="1314"/>
                      <a:pt x="8235" y="1857"/>
                      <a:pt x="8755" y="2151"/>
                    </a:cubicBezTo>
                    <a:cubicBezTo>
                      <a:pt x="8936" y="2253"/>
                      <a:pt x="9113" y="2297"/>
                      <a:pt x="9284" y="2297"/>
                    </a:cubicBezTo>
                    <a:cubicBezTo>
                      <a:pt x="9756" y="2297"/>
                      <a:pt x="10182" y="1960"/>
                      <a:pt x="10515" y="1569"/>
                    </a:cubicBezTo>
                    <a:cubicBezTo>
                      <a:pt x="10667" y="1390"/>
                      <a:pt x="10799" y="1200"/>
                      <a:pt x="10908" y="1028"/>
                    </a:cubicBezTo>
                    <a:cubicBezTo>
                      <a:pt x="10962" y="943"/>
                      <a:pt x="10093" y="339"/>
                      <a:pt x="9999" y="289"/>
                    </a:cubicBezTo>
                    <a:cubicBezTo>
                      <a:pt x="9781" y="172"/>
                      <a:pt x="9319" y="1"/>
                      <a:pt x="8942" y="1"/>
                    </a:cubicBezTo>
                    <a:close/>
                    <a:moveTo>
                      <a:pt x="13060" y="1"/>
                    </a:moveTo>
                    <a:cubicBezTo>
                      <a:pt x="12728" y="1"/>
                      <a:pt x="12463" y="134"/>
                      <a:pt x="12492" y="555"/>
                    </a:cubicBezTo>
                    <a:cubicBezTo>
                      <a:pt x="12514" y="849"/>
                      <a:pt x="12766" y="1132"/>
                      <a:pt x="13053" y="1170"/>
                    </a:cubicBezTo>
                    <a:cubicBezTo>
                      <a:pt x="12604" y="1314"/>
                      <a:pt x="12353" y="1857"/>
                      <a:pt x="12873" y="2151"/>
                    </a:cubicBezTo>
                    <a:cubicBezTo>
                      <a:pt x="13054" y="2253"/>
                      <a:pt x="13231" y="2297"/>
                      <a:pt x="13402" y="2297"/>
                    </a:cubicBezTo>
                    <a:cubicBezTo>
                      <a:pt x="13874" y="2297"/>
                      <a:pt x="14300" y="1960"/>
                      <a:pt x="14632" y="1569"/>
                    </a:cubicBezTo>
                    <a:cubicBezTo>
                      <a:pt x="14785" y="1390"/>
                      <a:pt x="14917" y="1200"/>
                      <a:pt x="15026" y="1028"/>
                    </a:cubicBezTo>
                    <a:cubicBezTo>
                      <a:pt x="15079" y="943"/>
                      <a:pt x="14211" y="339"/>
                      <a:pt x="14117" y="289"/>
                    </a:cubicBezTo>
                    <a:cubicBezTo>
                      <a:pt x="13899" y="172"/>
                      <a:pt x="13436" y="1"/>
                      <a:pt x="13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71"/>
              <p:cNvSpPr/>
              <p:nvPr/>
            </p:nvSpPr>
            <p:spPr>
              <a:xfrm>
                <a:off x="3200425" y="3729375"/>
                <a:ext cx="21925" cy="24797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9919" extrusionOk="0">
                    <a:moveTo>
                      <a:pt x="438" y="0"/>
                    </a:moveTo>
                    <a:cubicBezTo>
                      <a:pt x="197" y="0"/>
                      <a:pt x="1" y="196"/>
                      <a:pt x="1" y="438"/>
                    </a:cubicBezTo>
                    <a:cubicBezTo>
                      <a:pt x="1" y="678"/>
                      <a:pt x="196" y="875"/>
                      <a:pt x="438" y="875"/>
                    </a:cubicBezTo>
                    <a:cubicBezTo>
                      <a:pt x="680" y="875"/>
                      <a:pt x="877" y="678"/>
                      <a:pt x="876" y="438"/>
                    </a:cubicBezTo>
                    <a:cubicBezTo>
                      <a:pt x="876" y="197"/>
                      <a:pt x="680" y="0"/>
                      <a:pt x="438" y="0"/>
                    </a:cubicBezTo>
                    <a:close/>
                    <a:moveTo>
                      <a:pt x="439" y="1808"/>
                    </a:moveTo>
                    <a:cubicBezTo>
                      <a:pt x="197" y="1808"/>
                      <a:pt x="3" y="2005"/>
                      <a:pt x="3" y="2245"/>
                    </a:cubicBezTo>
                    <a:cubicBezTo>
                      <a:pt x="3" y="2487"/>
                      <a:pt x="199" y="2683"/>
                      <a:pt x="439" y="2683"/>
                    </a:cubicBezTo>
                    <a:cubicBezTo>
                      <a:pt x="440" y="2683"/>
                      <a:pt x="441" y="2683"/>
                      <a:pt x="441" y="2683"/>
                    </a:cubicBezTo>
                    <a:cubicBezTo>
                      <a:pt x="681" y="2683"/>
                      <a:pt x="877" y="2486"/>
                      <a:pt x="877" y="2245"/>
                    </a:cubicBezTo>
                    <a:cubicBezTo>
                      <a:pt x="877" y="2003"/>
                      <a:pt x="680" y="1808"/>
                      <a:pt x="439" y="1808"/>
                    </a:cubicBezTo>
                    <a:close/>
                    <a:moveTo>
                      <a:pt x="439" y="3616"/>
                    </a:moveTo>
                    <a:cubicBezTo>
                      <a:pt x="197" y="3616"/>
                      <a:pt x="3" y="3813"/>
                      <a:pt x="3" y="4054"/>
                    </a:cubicBezTo>
                    <a:cubicBezTo>
                      <a:pt x="3" y="4296"/>
                      <a:pt x="199" y="4491"/>
                      <a:pt x="439" y="4491"/>
                    </a:cubicBezTo>
                    <a:cubicBezTo>
                      <a:pt x="680" y="4491"/>
                      <a:pt x="877" y="4296"/>
                      <a:pt x="877" y="4054"/>
                    </a:cubicBezTo>
                    <a:cubicBezTo>
                      <a:pt x="877" y="3812"/>
                      <a:pt x="680" y="3616"/>
                      <a:pt x="439" y="3616"/>
                    </a:cubicBezTo>
                    <a:close/>
                    <a:moveTo>
                      <a:pt x="439" y="5426"/>
                    </a:moveTo>
                    <a:cubicBezTo>
                      <a:pt x="197" y="5426"/>
                      <a:pt x="3" y="5622"/>
                      <a:pt x="3" y="5862"/>
                    </a:cubicBezTo>
                    <a:cubicBezTo>
                      <a:pt x="3" y="6105"/>
                      <a:pt x="199" y="6300"/>
                      <a:pt x="439" y="6300"/>
                    </a:cubicBezTo>
                    <a:cubicBezTo>
                      <a:pt x="680" y="6300"/>
                      <a:pt x="877" y="6105"/>
                      <a:pt x="877" y="5862"/>
                    </a:cubicBezTo>
                    <a:cubicBezTo>
                      <a:pt x="877" y="5621"/>
                      <a:pt x="680" y="5426"/>
                      <a:pt x="439" y="5426"/>
                    </a:cubicBezTo>
                    <a:close/>
                    <a:moveTo>
                      <a:pt x="439" y="7235"/>
                    </a:moveTo>
                    <a:cubicBezTo>
                      <a:pt x="197" y="7235"/>
                      <a:pt x="3" y="7432"/>
                      <a:pt x="3" y="7672"/>
                    </a:cubicBezTo>
                    <a:cubicBezTo>
                      <a:pt x="3" y="7914"/>
                      <a:pt x="199" y="8109"/>
                      <a:pt x="439" y="8109"/>
                    </a:cubicBezTo>
                    <a:cubicBezTo>
                      <a:pt x="680" y="8109"/>
                      <a:pt x="877" y="7914"/>
                      <a:pt x="877" y="7672"/>
                    </a:cubicBezTo>
                    <a:cubicBezTo>
                      <a:pt x="877" y="7429"/>
                      <a:pt x="680" y="7235"/>
                      <a:pt x="439" y="7235"/>
                    </a:cubicBezTo>
                    <a:close/>
                    <a:moveTo>
                      <a:pt x="439" y="9043"/>
                    </a:moveTo>
                    <a:cubicBezTo>
                      <a:pt x="197" y="9043"/>
                      <a:pt x="3" y="9240"/>
                      <a:pt x="3" y="9481"/>
                    </a:cubicBezTo>
                    <a:cubicBezTo>
                      <a:pt x="3" y="9723"/>
                      <a:pt x="199" y="9918"/>
                      <a:pt x="439" y="9918"/>
                    </a:cubicBezTo>
                    <a:cubicBezTo>
                      <a:pt x="680" y="9918"/>
                      <a:pt x="877" y="9723"/>
                      <a:pt x="877" y="9481"/>
                    </a:cubicBezTo>
                    <a:cubicBezTo>
                      <a:pt x="877" y="9239"/>
                      <a:pt x="680" y="9043"/>
                      <a:pt x="439" y="90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71"/>
              <p:cNvSpPr/>
              <p:nvPr/>
            </p:nvSpPr>
            <p:spPr>
              <a:xfrm>
                <a:off x="2452575" y="3728700"/>
                <a:ext cx="337375" cy="98325"/>
              </a:xfrm>
              <a:custGeom>
                <a:avLst/>
                <a:gdLst/>
                <a:ahLst/>
                <a:cxnLst/>
                <a:rect l="l" t="t" r="r" b="b"/>
                <a:pathLst>
                  <a:path w="13495" h="3933" extrusionOk="0">
                    <a:moveTo>
                      <a:pt x="448" y="1"/>
                    </a:moveTo>
                    <a:cubicBezTo>
                      <a:pt x="384" y="1"/>
                      <a:pt x="317" y="4"/>
                      <a:pt x="247" y="12"/>
                    </a:cubicBezTo>
                    <a:cubicBezTo>
                      <a:pt x="573" y="770"/>
                      <a:pt x="1203" y="880"/>
                      <a:pt x="1547" y="880"/>
                    </a:cubicBezTo>
                    <a:cubicBezTo>
                      <a:pt x="1592" y="880"/>
                      <a:pt x="1633" y="878"/>
                      <a:pt x="1667" y="875"/>
                    </a:cubicBezTo>
                    <a:cubicBezTo>
                      <a:pt x="1969" y="1030"/>
                      <a:pt x="2281" y="1161"/>
                      <a:pt x="2592" y="1263"/>
                    </a:cubicBezTo>
                    <a:cubicBezTo>
                      <a:pt x="2229" y="1304"/>
                      <a:pt x="1853" y="1383"/>
                      <a:pt x="1453" y="1502"/>
                    </a:cubicBezTo>
                    <a:cubicBezTo>
                      <a:pt x="1416" y="1499"/>
                      <a:pt x="1372" y="1497"/>
                      <a:pt x="1322" y="1497"/>
                    </a:cubicBezTo>
                    <a:cubicBezTo>
                      <a:pt x="980" y="1497"/>
                      <a:pt x="376" y="1604"/>
                      <a:pt x="1" y="2288"/>
                    </a:cubicBezTo>
                    <a:cubicBezTo>
                      <a:pt x="124" y="2314"/>
                      <a:pt x="238" y="2326"/>
                      <a:pt x="345" y="2326"/>
                    </a:cubicBezTo>
                    <a:cubicBezTo>
                      <a:pt x="1034" y="2326"/>
                      <a:pt x="1396" y="1844"/>
                      <a:pt x="1526" y="1625"/>
                    </a:cubicBezTo>
                    <a:cubicBezTo>
                      <a:pt x="2041" y="1473"/>
                      <a:pt x="2511" y="1392"/>
                      <a:pt x="2971" y="1372"/>
                    </a:cubicBezTo>
                    <a:cubicBezTo>
                      <a:pt x="2975" y="1374"/>
                      <a:pt x="2980" y="1375"/>
                      <a:pt x="2985" y="1376"/>
                    </a:cubicBezTo>
                    <a:cubicBezTo>
                      <a:pt x="2990" y="1378"/>
                      <a:pt x="2996" y="1379"/>
                      <a:pt x="3001" y="1379"/>
                    </a:cubicBezTo>
                    <a:cubicBezTo>
                      <a:pt x="3012" y="1379"/>
                      <a:pt x="3022" y="1375"/>
                      <a:pt x="3033" y="1371"/>
                    </a:cubicBezTo>
                    <a:cubicBezTo>
                      <a:pt x="3088" y="1369"/>
                      <a:pt x="3143" y="1368"/>
                      <a:pt x="3198" y="1368"/>
                    </a:cubicBezTo>
                    <a:cubicBezTo>
                      <a:pt x="3549" y="1368"/>
                      <a:pt x="3896" y="1404"/>
                      <a:pt x="4252" y="1477"/>
                    </a:cubicBezTo>
                    <a:cubicBezTo>
                      <a:pt x="4277" y="1483"/>
                      <a:pt x="4302" y="1489"/>
                      <a:pt x="4327" y="1495"/>
                    </a:cubicBezTo>
                    <a:cubicBezTo>
                      <a:pt x="3739" y="1582"/>
                      <a:pt x="3287" y="1969"/>
                      <a:pt x="2847" y="2349"/>
                    </a:cubicBezTo>
                    <a:cubicBezTo>
                      <a:pt x="2822" y="2370"/>
                      <a:pt x="2800" y="2390"/>
                      <a:pt x="2776" y="2411"/>
                    </a:cubicBezTo>
                    <a:cubicBezTo>
                      <a:pt x="2472" y="2439"/>
                      <a:pt x="1780" y="2593"/>
                      <a:pt x="1484" y="3412"/>
                    </a:cubicBezTo>
                    <a:cubicBezTo>
                      <a:pt x="1517" y="3414"/>
                      <a:pt x="1548" y="3415"/>
                      <a:pt x="1579" y="3415"/>
                    </a:cubicBezTo>
                    <a:cubicBezTo>
                      <a:pt x="2481" y="3415"/>
                      <a:pt x="2813" y="2726"/>
                      <a:pt x="2900" y="2487"/>
                    </a:cubicBezTo>
                    <a:cubicBezTo>
                      <a:pt x="2912" y="2476"/>
                      <a:pt x="2926" y="2466"/>
                      <a:pt x="2938" y="2455"/>
                    </a:cubicBezTo>
                    <a:cubicBezTo>
                      <a:pt x="3436" y="2025"/>
                      <a:pt x="3909" y="1616"/>
                      <a:pt x="4566" y="1616"/>
                    </a:cubicBezTo>
                    <a:cubicBezTo>
                      <a:pt x="4670" y="1616"/>
                      <a:pt x="4778" y="1626"/>
                      <a:pt x="4891" y="1648"/>
                    </a:cubicBezTo>
                    <a:cubicBezTo>
                      <a:pt x="4895" y="1648"/>
                      <a:pt x="4899" y="1648"/>
                      <a:pt x="4902" y="1648"/>
                    </a:cubicBezTo>
                    <a:cubicBezTo>
                      <a:pt x="4906" y="1648"/>
                      <a:pt x="4909" y="1648"/>
                      <a:pt x="4912" y="1648"/>
                    </a:cubicBezTo>
                    <a:cubicBezTo>
                      <a:pt x="5440" y="1803"/>
                      <a:pt x="5956" y="2001"/>
                      <a:pt x="6450" y="2197"/>
                    </a:cubicBezTo>
                    <a:cubicBezTo>
                      <a:pt x="6735" y="2310"/>
                      <a:pt x="7017" y="2465"/>
                      <a:pt x="7288" y="2614"/>
                    </a:cubicBezTo>
                    <a:cubicBezTo>
                      <a:pt x="7673" y="2827"/>
                      <a:pt x="8072" y="3044"/>
                      <a:pt x="8500" y="3159"/>
                    </a:cubicBezTo>
                    <a:cubicBezTo>
                      <a:pt x="8667" y="3203"/>
                      <a:pt x="8839" y="3216"/>
                      <a:pt x="9012" y="3216"/>
                    </a:cubicBezTo>
                    <a:cubicBezTo>
                      <a:pt x="9069" y="3216"/>
                      <a:pt x="9128" y="3213"/>
                      <a:pt x="9185" y="3210"/>
                    </a:cubicBezTo>
                    <a:lnTo>
                      <a:pt x="9185" y="3210"/>
                    </a:lnTo>
                    <a:cubicBezTo>
                      <a:pt x="9039" y="3250"/>
                      <a:pt x="8891" y="3289"/>
                      <a:pt x="8748" y="3330"/>
                    </a:cubicBezTo>
                    <a:cubicBezTo>
                      <a:pt x="8419" y="3421"/>
                      <a:pt x="8079" y="3515"/>
                      <a:pt x="7736" y="3582"/>
                    </a:cubicBezTo>
                    <a:cubicBezTo>
                      <a:pt x="7534" y="3622"/>
                      <a:pt x="7341" y="3640"/>
                      <a:pt x="7154" y="3640"/>
                    </a:cubicBezTo>
                    <a:cubicBezTo>
                      <a:pt x="6522" y="3640"/>
                      <a:pt x="5958" y="3437"/>
                      <a:pt x="5360" y="3178"/>
                    </a:cubicBezTo>
                    <a:cubicBezTo>
                      <a:pt x="5231" y="2965"/>
                      <a:pt x="4841" y="2443"/>
                      <a:pt x="4089" y="2443"/>
                    </a:cubicBezTo>
                    <a:cubicBezTo>
                      <a:pt x="4012" y="2443"/>
                      <a:pt x="3932" y="2449"/>
                      <a:pt x="3847" y="2460"/>
                    </a:cubicBezTo>
                    <a:cubicBezTo>
                      <a:pt x="4177" y="3179"/>
                      <a:pt x="4771" y="3296"/>
                      <a:pt x="5124" y="3296"/>
                    </a:cubicBezTo>
                    <a:cubicBezTo>
                      <a:pt x="5177" y="3296"/>
                      <a:pt x="5225" y="3293"/>
                      <a:pt x="5265" y="3289"/>
                    </a:cubicBezTo>
                    <a:cubicBezTo>
                      <a:pt x="5893" y="3563"/>
                      <a:pt x="6484" y="3780"/>
                      <a:pt x="7152" y="3780"/>
                    </a:cubicBezTo>
                    <a:cubicBezTo>
                      <a:pt x="7348" y="3780"/>
                      <a:pt x="7551" y="3762"/>
                      <a:pt x="7763" y="3720"/>
                    </a:cubicBezTo>
                    <a:cubicBezTo>
                      <a:pt x="8111" y="3652"/>
                      <a:pt x="8454" y="3557"/>
                      <a:pt x="8785" y="3465"/>
                    </a:cubicBezTo>
                    <a:cubicBezTo>
                      <a:pt x="9117" y="3373"/>
                      <a:pt x="9461" y="3275"/>
                      <a:pt x="9807" y="3209"/>
                    </a:cubicBezTo>
                    <a:cubicBezTo>
                      <a:pt x="9860" y="3198"/>
                      <a:pt x="9916" y="3189"/>
                      <a:pt x="9969" y="3179"/>
                    </a:cubicBezTo>
                    <a:lnTo>
                      <a:pt x="9971" y="3179"/>
                    </a:lnTo>
                    <a:cubicBezTo>
                      <a:pt x="9981" y="3179"/>
                      <a:pt x="9991" y="3177"/>
                      <a:pt x="9998" y="3175"/>
                    </a:cubicBezTo>
                    <a:cubicBezTo>
                      <a:pt x="10367" y="3110"/>
                      <a:pt x="10740" y="3064"/>
                      <a:pt x="11112" y="3064"/>
                    </a:cubicBezTo>
                    <a:cubicBezTo>
                      <a:pt x="11891" y="3064"/>
                      <a:pt x="12663" y="3266"/>
                      <a:pt x="13366" y="3914"/>
                    </a:cubicBezTo>
                    <a:cubicBezTo>
                      <a:pt x="13379" y="3926"/>
                      <a:pt x="13397" y="3932"/>
                      <a:pt x="13413" y="3932"/>
                    </a:cubicBezTo>
                    <a:cubicBezTo>
                      <a:pt x="13431" y="3932"/>
                      <a:pt x="13451" y="3925"/>
                      <a:pt x="13464" y="3910"/>
                    </a:cubicBezTo>
                    <a:cubicBezTo>
                      <a:pt x="13495" y="3877"/>
                      <a:pt x="13494" y="3833"/>
                      <a:pt x="13464" y="3807"/>
                    </a:cubicBezTo>
                    <a:cubicBezTo>
                      <a:pt x="12870" y="3260"/>
                      <a:pt x="12219" y="3022"/>
                      <a:pt x="11565" y="2949"/>
                    </a:cubicBezTo>
                    <a:cubicBezTo>
                      <a:pt x="11561" y="2935"/>
                      <a:pt x="11553" y="2922"/>
                      <a:pt x="11539" y="2914"/>
                    </a:cubicBezTo>
                    <a:cubicBezTo>
                      <a:pt x="11425" y="2834"/>
                      <a:pt x="11291" y="2678"/>
                      <a:pt x="11160" y="2526"/>
                    </a:cubicBezTo>
                    <a:cubicBezTo>
                      <a:pt x="11068" y="2419"/>
                      <a:pt x="10981" y="2317"/>
                      <a:pt x="10903" y="2248"/>
                    </a:cubicBezTo>
                    <a:cubicBezTo>
                      <a:pt x="10646" y="2012"/>
                      <a:pt x="10325" y="1852"/>
                      <a:pt x="10007" y="1735"/>
                    </a:cubicBezTo>
                    <a:cubicBezTo>
                      <a:pt x="9849" y="1609"/>
                      <a:pt x="9513" y="1391"/>
                      <a:pt x="9065" y="1391"/>
                    </a:cubicBezTo>
                    <a:cubicBezTo>
                      <a:pt x="8855" y="1391"/>
                      <a:pt x="8620" y="1439"/>
                      <a:pt x="8367" y="1567"/>
                    </a:cubicBezTo>
                    <a:cubicBezTo>
                      <a:pt x="8706" y="1922"/>
                      <a:pt x="9065" y="2025"/>
                      <a:pt x="9369" y="2025"/>
                    </a:cubicBezTo>
                    <a:cubicBezTo>
                      <a:pt x="9645" y="2025"/>
                      <a:pt x="9874" y="1941"/>
                      <a:pt x="10001" y="1882"/>
                    </a:cubicBezTo>
                    <a:cubicBezTo>
                      <a:pt x="10292" y="1991"/>
                      <a:pt x="10580" y="2138"/>
                      <a:pt x="10810" y="2349"/>
                    </a:cubicBezTo>
                    <a:cubicBezTo>
                      <a:pt x="10881" y="2414"/>
                      <a:pt x="10965" y="2513"/>
                      <a:pt x="11055" y="2617"/>
                    </a:cubicBezTo>
                    <a:cubicBezTo>
                      <a:pt x="11151" y="2729"/>
                      <a:pt x="11250" y="2842"/>
                      <a:pt x="11345" y="2932"/>
                    </a:cubicBezTo>
                    <a:cubicBezTo>
                      <a:pt x="11263" y="2928"/>
                      <a:pt x="11181" y="2926"/>
                      <a:pt x="11100" y="2926"/>
                    </a:cubicBezTo>
                    <a:cubicBezTo>
                      <a:pt x="10712" y="2926"/>
                      <a:pt x="10327" y="2972"/>
                      <a:pt x="9959" y="3037"/>
                    </a:cubicBezTo>
                    <a:cubicBezTo>
                      <a:pt x="9927" y="3036"/>
                      <a:pt x="9896" y="3036"/>
                      <a:pt x="9865" y="3036"/>
                    </a:cubicBezTo>
                    <a:cubicBezTo>
                      <a:pt x="9724" y="3036"/>
                      <a:pt x="9581" y="3044"/>
                      <a:pt x="9441" y="3054"/>
                    </a:cubicBezTo>
                    <a:cubicBezTo>
                      <a:pt x="9300" y="3063"/>
                      <a:pt x="9157" y="3073"/>
                      <a:pt x="9016" y="3073"/>
                    </a:cubicBezTo>
                    <a:cubicBezTo>
                      <a:pt x="8852" y="3073"/>
                      <a:pt x="8690" y="3060"/>
                      <a:pt x="8537" y="3019"/>
                    </a:cubicBezTo>
                    <a:cubicBezTo>
                      <a:pt x="8365" y="2974"/>
                      <a:pt x="8195" y="2909"/>
                      <a:pt x="8028" y="2834"/>
                    </a:cubicBezTo>
                    <a:cubicBezTo>
                      <a:pt x="7671" y="2593"/>
                      <a:pt x="7461" y="2315"/>
                      <a:pt x="7285" y="2037"/>
                    </a:cubicBezTo>
                    <a:cubicBezTo>
                      <a:pt x="7290" y="1865"/>
                      <a:pt x="7265" y="973"/>
                      <a:pt x="6311" y="602"/>
                    </a:cubicBezTo>
                    <a:lnTo>
                      <a:pt x="6311" y="602"/>
                    </a:lnTo>
                    <a:cubicBezTo>
                      <a:pt x="6245" y="1454"/>
                      <a:pt x="6789" y="1841"/>
                      <a:pt x="7090" y="1990"/>
                    </a:cubicBezTo>
                    <a:cubicBezTo>
                      <a:pt x="7207" y="2181"/>
                      <a:pt x="7336" y="2381"/>
                      <a:pt x="7515" y="2575"/>
                    </a:cubicBezTo>
                    <a:cubicBezTo>
                      <a:pt x="7461" y="2546"/>
                      <a:pt x="7408" y="2518"/>
                      <a:pt x="7355" y="2488"/>
                    </a:cubicBezTo>
                    <a:cubicBezTo>
                      <a:pt x="7079" y="2337"/>
                      <a:pt x="6794" y="2179"/>
                      <a:pt x="6501" y="2064"/>
                    </a:cubicBezTo>
                    <a:cubicBezTo>
                      <a:pt x="5795" y="1784"/>
                      <a:pt x="5042" y="1498"/>
                      <a:pt x="4279" y="1338"/>
                    </a:cubicBezTo>
                    <a:cubicBezTo>
                      <a:pt x="3914" y="1263"/>
                      <a:pt x="3558" y="1226"/>
                      <a:pt x="3199" y="1226"/>
                    </a:cubicBezTo>
                    <a:cubicBezTo>
                      <a:pt x="3128" y="1226"/>
                      <a:pt x="3057" y="1228"/>
                      <a:pt x="2985" y="1230"/>
                    </a:cubicBezTo>
                    <a:cubicBezTo>
                      <a:pt x="2569" y="1125"/>
                      <a:pt x="2140" y="959"/>
                      <a:pt x="1731" y="750"/>
                    </a:cubicBezTo>
                    <a:cubicBezTo>
                      <a:pt x="1597" y="520"/>
                      <a:pt x="1209" y="1"/>
                      <a:pt x="4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71"/>
              <p:cNvSpPr/>
              <p:nvPr/>
            </p:nvSpPr>
            <p:spPr>
              <a:xfrm>
                <a:off x="2452675" y="3872000"/>
                <a:ext cx="337275" cy="98200"/>
              </a:xfrm>
              <a:custGeom>
                <a:avLst/>
                <a:gdLst/>
                <a:ahLst/>
                <a:cxnLst/>
                <a:rect l="l" t="t" r="r" b="b"/>
                <a:pathLst>
                  <a:path w="13491" h="3928" extrusionOk="0">
                    <a:moveTo>
                      <a:pt x="13413" y="1"/>
                    </a:moveTo>
                    <a:cubicBezTo>
                      <a:pt x="13397" y="1"/>
                      <a:pt x="13380" y="7"/>
                      <a:pt x="13367" y="18"/>
                    </a:cubicBezTo>
                    <a:cubicBezTo>
                      <a:pt x="12662" y="667"/>
                      <a:pt x="11890" y="868"/>
                      <a:pt x="11111" y="868"/>
                    </a:cubicBezTo>
                    <a:cubicBezTo>
                      <a:pt x="10740" y="868"/>
                      <a:pt x="10368" y="823"/>
                      <a:pt x="9999" y="759"/>
                    </a:cubicBezTo>
                    <a:cubicBezTo>
                      <a:pt x="9992" y="754"/>
                      <a:pt x="9982" y="753"/>
                      <a:pt x="9973" y="753"/>
                    </a:cubicBezTo>
                    <a:lnTo>
                      <a:pt x="9968" y="753"/>
                    </a:lnTo>
                    <a:cubicBezTo>
                      <a:pt x="9915" y="744"/>
                      <a:pt x="9860" y="734"/>
                      <a:pt x="9807" y="723"/>
                    </a:cubicBezTo>
                    <a:cubicBezTo>
                      <a:pt x="9460" y="657"/>
                      <a:pt x="9117" y="562"/>
                      <a:pt x="8786" y="470"/>
                    </a:cubicBezTo>
                    <a:cubicBezTo>
                      <a:pt x="8454" y="377"/>
                      <a:pt x="8111" y="283"/>
                      <a:pt x="7761" y="214"/>
                    </a:cubicBezTo>
                    <a:cubicBezTo>
                      <a:pt x="7548" y="173"/>
                      <a:pt x="7345" y="154"/>
                      <a:pt x="7149" y="154"/>
                    </a:cubicBezTo>
                    <a:cubicBezTo>
                      <a:pt x="6480" y="154"/>
                      <a:pt x="5890" y="370"/>
                      <a:pt x="5263" y="644"/>
                    </a:cubicBezTo>
                    <a:cubicBezTo>
                      <a:pt x="5223" y="641"/>
                      <a:pt x="5176" y="638"/>
                      <a:pt x="5123" y="638"/>
                    </a:cubicBezTo>
                    <a:cubicBezTo>
                      <a:pt x="4772" y="638"/>
                      <a:pt x="4177" y="755"/>
                      <a:pt x="3845" y="1473"/>
                    </a:cubicBezTo>
                    <a:cubicBezTo>
                      <a:pt x="3930" y="1485"/>
                      <a:pt x="4011" y="1490"/>
                      <a:pt x="4088" y="1490"/>
                    </a:cubicBezTo>
                    <a:cubicBezTo>
                      <a:pt x="4840" y="1490"/>
                      <a:pt x="5231" y="969"/>
                      <a:pt x="5359" y="755"/>
                    </a:cubicBezTo>
                    <a:cubicBezTo>
                      <a:pt x="5955" y="497"/>
                      <a:pt x="6519" y="294"/>
                      <a:pt x="7150" y="294"/>
                    </a:cubicBezTo>
                    <a:cubicBezTo>
                      <a:pt x="7338" y="294"/>
                      <a:pt x="7532" y="312"/>
                      <a:pt x="7734" y="352"/>
                    </a:cubicBezTo>
                    <a:cubicBezTo>
                      <a:pt x="8079" y="418"/>
                      <a:pt x="8418" y="514"/>
                      <a:pt x="8747" y="605"/>
                    </a:cubicBezTo>
                    <a:cubicBezTo>
                      <a:pt x="8889" y="644"/>
                      <a:pt x="9036" y="685"/>
                      <a:pt x="9181" y="722"/>
                    </a:cubicBezTo>
                    <a:cubicBezTo>
                      <a:pt x="9123" y="720"/>
                      <a:pt x="9065" y="718"/>
                      <a:pt x="9007" y="718"/>
                    </a:cubicBezTo>
                    <a:cubicBezTo>
                      <a:pt x="8835" y="718"/>
                      <a:pt x="8664" y="732"/>
                      <a:pt x="8497" y="776"/>
                    </a:cubicBezTo>
                    <a:cubicBezTo>
                      <a:pt x="8070" y="889"/>
                      <a:pt x="7670" y="1107"/>
                      <a:pt x="7285" y="1320"/>
                    </a:cubicBezTo>
                    <a:cubicBezTo>
                      <a:pt x="7012" y="1470"/>
                      <a:pt x="6732" y="1625"/>
                      <a:pt x="6447" y="1737"/>
                    </a:cubicBezTo>
                    <a:cubicBezTo>
                      <a:pt x="5952" y="1932"/>
                      <a:pt x="5436" y="2130"/>
                      <a:pt x="4909" y="2285"/>
                    </a:cubicBezTo>
                    <a:cubicBezTo>
                      <a:pt x="4906" y="2284"/>
                      <a:pt x="4902" y="2284"/>
                      <a:pt x="4899" y="2284"/>
                    </a:cubicBezTo>
                    <a:cubicBezTo>
                      <a:pt x="4895" y="2284"/>
                      <a:pt x="4891" y="2284"/>
                      <a:pt x="4887" y="2285"/>
                    </a:cubicBezTo>
                    <a:cubicBezTo>
                      <a:pt x="4774" y="2307"/>
                      <a:pt x="4666" y="2317"/>
                      <a:pt x="4562" y="2317"/>
                    </a:cubicBezTo>
                    <a:cubicBezTo>
                      <a:pt x="3905" y="2317"/>
                      <a:pt x="3432" y="1907"/>
                      <a:pt x="2934" y="1477"/>
                    </a:cubicBezTo>
                    <a:cubicBezTo>
                      <a:pt x="2922" y="1467"/>
                      <a:pt x="2908" y="1456"/>
                      <a:pt x="2896" y="1445"/>
                    </a:cubicBezTo>
                    <a:cubicBezTo>
                      <a:pt x="2809" y="1207"/>
                      <a:pt x="2478" y="517"/>
                      <a:pt x="1579" y="517"/>
                    </a:cubicBezTo>
                    <a:cubicBezTo>
                      <a:pt x="1547" y="517"/>
                      <a:pt x="1514" y="518"/>
                      <a:pt x="1480" y="520"/>
                    </a:cubicBezTo>
                    <a:cubicBezTo>
                      <a:pt x="1776" y="1339"/>
                      <a:pt x="2465" y="1494"/>
                      <a:pt x="2772" y="1521"/>
                    </a:cubicBezTo>
                    <a:cubicBezTo>
                      <a:pt x="2796" y="1542"/>
                      <a:pt x="2819" y="1563"/>
                      <a:pt x="2844" y="1583"/>
                    </a:cubicBezTo>
                    <a:cubicBezTo>
                      <a:pt x="3284" y="1963"/>
                      <a:pt x="3735" y="2350"/>
                      <a:pt x="4323" y="2438"/>
                    </a:cubicBezTo>
                    <a:cubicBezTo>
                      <a:pt x="4299" y="2443"/>
                      <a:pt x="4275" y="2450"/>
                      <a:pt x="4251" y="2454"/>
                    </a:cubicBezTo>
                    <a:cubicBezTo>
                      <a:pt x="3895" y="2528"/>
                      <a:pt x="3547" y="2563"/>
                      <a:pt x="3197" y="2563"/>
                    </a:cubicBezTo>
                    <a:cubicBezTo>
                      <a:pt x="3142" y="2563"/>
                      <a:pt x="3086" y="2563"/>
                      <a:pt x="3031" y="2561"/>
                    </a:cubicBezTo>
                    <a:cubicBezTo>
                      <a:pt x="3020" y="2555"/>
                      <a:pt x="3009" y="2552"/>
                      <a:pt x="2996" y="2552"/>
                    </a:cubicBezTo>
                    <a:cubicBezTo>
                      <a:pt x="2992" y="2552"/>
                      <a:pt x="2988" y="2552"/>
                      <a:pt x="2983" y="2553"/>
                    </a:cubicBezTo>
                    <a:cubicBezTo>
                      <a:pt x="2979" y="2555"/>
                      <a:pt x="2976" y="2557"/>
                      <a:pt x="2971" y="2557"/>
                    </a:cubicBezTo>
                    <a:cubicBezTo>
                      <a:pt x="2511" y="2536"/>
                      <a:pt x="2041" y="2455"/>
                      <a:pt x="1526" y="2304"/>
                    </a:cubicBezTo>
                    <a:cubicBezTo>
                      <a:pt x="1396" y="2085"/>
                      <a:pt x="1033" y="1603"/>
                      <a:pt x="346" y="1603"/>
                    </a:cubicBezTo>
                    <a:cubicBezTo>
                      <a:pt x="239" y="1603"/>
                      <a:pt x="123" y="1615"/>
                      <a:pt x="0" y="1641"/>
                    </a:cubicBezTo>
                    <a:cubicBezTo>
                      <a:pt x="378" y="2326"/>
                      <a:pt x="983" y="2432"/>
                      <a:pt x="1326" y="2432"/>
                    </a:cubicBezTo>
                    <a:cubicBezTo>
                      <a:pt x="1374" y="2432"/>
                      <a:pt x="1417" y="2430"/>
                      <a:pt x="1454" y="2427"/>
                    </a:cubicBezTo>
                    <a:cubicBezTo>
                      <a:pt x="1854" y="2546"/>
                      <a:pt x="2228" y="2625"/>
                      <a:pt x="2591" y="2668"/>
                    </a:cubicBezTo>
                    <a:cubicBezTo>
                      <a:pt x="2280" y="2769"/>
                      <a:pt x="1968" y="2900"/>
                      <a:pt x="1669" y="3054"/>
                    </a:cubicBezTo>
                    <a:cubicBezTo>
                      <a:pt x="1633" y="3051"/>
                      <a:pt x="1590" y="3049"/>
                      <a:pt x="1542" y="3049"/>
                    </a:cubicBezTo>
                    <a:cubicBezTo>
                      <a:pt x="1195" y="3049"/>
                      <a:pt x="572" y="3163"/>
                      <a:pt x="248" y="3916"/>
                    </a:cubicBezTo>
                    <a:cubicBezTo>
                      <a:pt x="318" y="3924"/>
                      <a:pt x="385" y="3928"/>
                      <a:pt x="449" y="3928"/>
                    </a:cubicBezTo>
                    <a:cubicBezTo>
                      <a:pt x="1211" y="3928"/>
                      <a:pt x="1599" y="3408"/>
                      <a:pt x="1733" y="3178"/>
                    </a:cubicBezTo>
                    <a:cubicBezTo>
                      <a:pt x="2138" y="2969"/>
                      <a:pt x="2565" y="2805"/>
                      <a:pt x="2978" y="2700"/>
                    </a:cubicBezTo>
                    <a:cubicBezTo>
                      <a:pt x="3050" y="2702"/>
                      <a:pt x="3121" y="2705"/>
                      <a:pt x="3192" y="2705"/>
                    </a:cubicBezTo>
                    <a:cubicBezTo>
                      <a:pt x="3554" y="2705"/>
                      <a:pt x="3913" y="2666"/>
                      <a:pt x="4280" y="2589"/>
                    </a:cubicBezTo>
                    <a:cubicBezTo>
                      <a:pt x="5043" y="2429"/>
                      <a:pt x="5796" y="2144"/>
                      <a:pt x="6502" y="1863"/>
                    </a:cubicBezTo>
                    <a:cubicBezTo>
                      <a:pt x="6795" y="1748"/>
                      <a:pt x="7080" y="1591"/>
                      <a:pt x="7357" y="1440"/>
                    </a:cubicBezTo>
                    <a:cubicBezTo>
                      <a:pt x="7410" y="1411"/>
                      <a:pt x="7462" y="1381"/>
                      <a:pt x="7516" y="1353"/>
                    </a:cubicBezTo>
                    <a:lnTo>
                      <a:pt x="7516" y="1353"/>
                    </a:lnTo>
                    <a:cubicBezTo>
                      <a:pt x="7337" y="1547"/>
                      <a:pt x="7208" y="1748"/>
                      <a:pt x="7091" y="1938"/>
                    </a:cubicBezTo>
                    <a:cubicBezTo>
                      <a:pt x="6791" y="2087"/>
                      <a:pt x="6245" y="2476"/>
                      <a:pt x="6313" y="3327"/>
                    </a:cubicBezTo>
                    <a:cubicBezTo>
                      <a:pt x="7267" y="2957"/>
                      <a:pt x="7289" y="2065"/>
                      <a:pt x="7286" y="1892"/>
                    </a:cubicBezTo>
                    <a:cubicBezTo>
                      <a:pt x="7462" y="1614"/>
                      <a:pt x="7672" y="1336"/>
                      <a:pt x="8029" y="1095"/>
                    </a:cubicBezTo>
                    <a:cubicBezTo>
                      <a:pt x="8196" y="1021"/>
                      <a:pt x="8364" y="954"/>
                      <a:pt x="8538" y="909"/>
                    </a:cubicBezTo>
                    <a:cubicBezTo>
                      <a:pt x="8692" y="869"/>
                      <a:pt x="8854" y="856"/>
                      <a:pt x="9018" y="856"/>
                    </a:cubicBezTo>
                    <a:cubicBezTo>
                      <a:pt x="9159" y="856"/>
                      <a:pt x="9302" y="865"/>
                      <a:pt x="9442" y="874"/>
                    </a:cubicBezTo>
                    <a:cubicBezTo>
                      <a:pt x="9583" y="885"/>
                      <a:pt x="9728" y="894"/>
                      <a:pt x="9871" y="894"/>
                    </a:cubicBezTo>
                    <a:cubicBezTo>
                      <a:pt x="9902" y="894"/>
                      <a:pt x="9934" y="893"/>
                      <a:pt x="9965" y="892"/>
                    </a:cubicBezTo>
                    <a:cubicBezTo>
                      <a:pt x="10331" y="956"/>
                      <a:pt x="10714" y="1005"/>
                      <a:pt x="11099" y="1005"/>
                    </a:cubicBezTo>
                    <a:cubicBezTo>
                      <a:pt x="11180" y="1005"/>
                      <a:pt x="11263" y="1001"/>
                      <a:pt x="11346" y="997"/>
                    </a:cubicBezTo>
                    <a:lnTo>
                      <a:pt x="11346" y="997"/>
                    </a:lnTo>
                    <a:cubicBezTo>
                      <a:pt x="11251" y="1087"/>
                      <a:pt x="11152" y="1200"/>
                      <a:pt x="11056" y="1312"/>
                    </a:cubicBezTo>
                    <a:cubicBezTo>
                      <a:pt x="10966" y="1416"/>
                      <a:pt x="10882" y="1514"/>
                      <a:pt x="10811" y="1579"/>
                    </a:cubicBezTo>
                    <a:cubicBezTo>
                      <a:pt x="10581" y="1791"/>
                      <a:pt x="10294" y="1937"/>
                      <a:pt x="10003" y="2047"/>
                    </a:cubicBezTo>
                    <a:cubicBezTo>
                      <a:pt x="9876" y="1988"/>
                      <a:pt x="9646" y="1903"/>
                      <a:pt x="9370" y="1903"/>
                    </a:cubicBezTo>
                    <a:cubicBezTo>
                      <a:pt x="9066" y="1903"/>
                      <a:pt x="8707" y="2006"/>
                      <a:pt x="8368" y="2361"/>
                    </a:cubicBezTo>
                    <a:cubicBezTo>
                      <a:pt x="8622" y="2489"/>
                      <a:pt x="8858" y="2537"/>
                      <a:pt x="9068" y="2537"/>
                    </a:cubicBezTo>
                    <a:cubicBezTo>
                      <a:pt x="9515" y="2537"/>
                      <a:pt x="9850" y="2320"/>
                      <a:pt x="10008" y="2193"/>
                    </a:cubicBezTo>
                    <a:cubicBezTo>
                      <a:pt x="10329" y="2076"/>
                      <a:pt x="10648" y="1917"/>
                      <a:pt x="10904" y="1681"/>
                    </a:cubicBezTo>
                    <a:cubicBezTo>
                      <a:pt x="10982" y="1610"/>
                      <a:pt x="11069" y="1509"/>
                      <a:pt x="11161" y="1402"/>
                    </a:cubicBezTo>
                    <a:cubicBezTo>
                      <a:pt x="11293" y="1252"/>
                      <a:pt x="11426" y="1094"/>
                      <a:pt x="11541" y="1014"/>
                    </a:cubicBezTo>
                    <a:cubicBezTo>
                      <a:pt x="11554" y="1006"/>
                      <a:pt x="11561" y="993"/>
                      <a:pt x="11566" y="980"/>
                    </a:cubicBezTo>
                    <a:cubicBezTo>
                      <a:pt x="12220" y="907"/>
                      <a:pt x="12871" y="670"/>
                      <a:pt x="13465" y="121"/>
                    </a:cubicBezTo>
                    <a:cubicBezTo>
                      <a:pt x="13490" y="95"/>
                      <a:pt x="13491" y="51"/>
                      <a:pt x="13464" y="23"/>
                    </a:cubicBezTo>
                    <a:cubicBezTo>
                      <a:pt x="13450" y="8"/>
                      <a:pt x="13432" y="1"/>
                      <a:pt x="13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8" name="Google Shape;4108;p71"/>
            <p:cNvGrpSpPr/>
            <p:nvPr/>
          </p:nvGrpSpPr>
          <p:grpSpPr>
            <a:xfrm>
              <a:off x="855207" y="4093435"/>
              <a:ext cx="2019997" cy="710403"/>
              <a:chOff x="5064100" y="2451425"/>
              <a:chExt cx="967200" cy="340150"/>
            </a:xfrm>
          </p:grpSpPr>
          <p:sp>
            <p:nvSpPr>
              <p:cNvPr id="4109" name="Google Shape;4109;p71"/>
              <p:cNvSpPr/>
              <p:nvPr/>
            </p:nvSpPr>
            <p:spPr>
              <a:xfrm>
                <a:off x="5064100" y="2451425"/>
                <a:ext cx="96720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38688" h="13606" extrusionOk="0">
                    <a:moveTo>
                      <a:pt x="1" y="1"/>
                    </a:moveTo>
                    <a:lnTo>
                      <a:pt x="1" y="13606"/>
                    </a:lnTo>
                    <a:lnTo>
                      <a:pt x="38687" y="13606"/>
                    </a:lnTo>
                    <a:lnTo>
                      <a:pt x="386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71"/>
              <p:cNvSpPr/>
              <p:nvPr/>
            </p:nvSpPr>
            <p:spPr>
              <a:xfrm>
                <a:off x="5416450" y="2532150"/>
                <a:ext cx="262550" cy="178725"/>
              </a:xfrm>
              <a:custGeom>
                <a:avLst/>
                <a:gdLst/>
                <a:ahLst/>
                <a:cxnLst/>
                <a:rect l="l" t="t" r="r" b="b"/>
                <a:pathLst>
                  <a:path w="10502" h="7149" extrusionOk="0">
                    <a:moveTo>
                      <a:pt x="0" y="1"/>
                    </a:moveTo>
                    <a:lnTo>
                      <a:pt x="0" y="7149"/>
                    </a:lnTo>
                    <a:lnTo>
                      <a:pt x="10502" y="7149"/>
                    </a:lnTo>
                    <a:lnTo>
                      <a:pt x="105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71"/>
              <p:cNvSpPr/>
              <p:nvPr/>
            </p:nvSpPr>
            <p:spPr>
              <a:xfrm>
                <a:off x="5441125" y="2485175"/>
                <a:ext cx="21967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600" extrusionOk="0">
                    <a:moveTo>
                      <a:pt x="300" y="0"/>
                    </a:moveTo>
                    <a:cubicBezTo>
                      <a:pt x="134" y="0"/>
                      <a:pt x="1" y="134"/>
                      <a:pt x="1" y="300"/>
                    </a:cubicBezTo>
                    <a:cubicBezTo>
                      <a:pt x="1" y="466"/>
                      <a:pt x="137" y="599"/>
                      <a:pt x="300" y="599"/>
                    </a:cubicBezTo>
                    <a:cubicBezTo>
                      <a:pt x="466" y="599"/>
                      <a:pt x="600" y="465"/>
                      <a:pt x="600" y="300"/>
                    </a:cubicBezTo>
                    <a:cubicBezTo>
                      <a:pt x="600" y="134"/>
                      <a:pt x="466" y="0"/>
                      <a:pt x="300" y="0"/>
                    </a:cubicBezTo>
                    <a:close/>
                    <a:moveTo>
                      <a:pt x="1939" y="0"/>
                    </a:moveTo>
                    <a:cubicBezTo>
                      <a:pt x="1774" y="0"/>
                      <a:pt x="1639" y="134"/>
                      <a:pt x="1639" y="300"/>
                    </a:cubicBezTo>
                    <a:cubicBezTo>
                      <a:pt x="1639" y="466"/>
                      <a:pt x="1773" y="599"/>
                      <a:pt x="1939" y="599"/>
                    </a:cubicBezTo>
                    <a:cubicBezTo>
                      <a:pt x="2102" y="599"/>
                      <a:pt x="2238" y="466"/>
                      <a:pt x="2238" y="300"/>
                    </a:cubicBezTo>
                    <a:cubicBezTo>
                      <a:pt x="2238" y="134"/>
                      <a:pt x="2105" y="0"/>
                      <a:pt x="1939" y="0"/>
                    </a:cubicBezTo>
                    <a:close/>
                    <a:moveTo>
                      <a:pt x="3576" y="0"/>
                    </a:moveTo>
                    <a:cubicBezTo>
                      <a:pt x="3412" y="0"/>
                      <a:pt x="3277" y="134"/>
                      <a:pt x="3277" y="300"/>
                    </a:cubicBezTo>
                    <a:cubicBezTo>
                      <a:pt x="3277" y="466"/>
                      <a:pt x="3410" y="599"/>
                      <a:pt x="3576" y="599"/>
                    </a:cubicBezTo>
                    <a:cubicBezTo>
                      <a:pt x="3741" y="599"/>
                      <a:pt x="3876" y="466"/>
                      <a:pt x="3876" y="300"/>
                    </a:cubicBezTo>
                    <a:cubicBezTo>
                      <a:pt x="3876" y="134"/>
                      <a:pt x="3741" y="0"/>
                      <a:pt x="3576" y="0"/>
                    </a:cubicBezTo>
                    <a:close/>
                    <a:moveTo>
                      <a:pt x="5213" y="0"/>
                    </a:moveTo>
                    <a:cubicBezTo>
                      <a:pt x="5048" y="0"/>
                      <a:pt x="4913" y="134"/>
                      <a:pt x="4913" y="300"/>
                    </a:cubicBezTo>
                    <a:cubicBezTo>
                      <a:pt x="4913" y="466"/>
                      <a:pt x="5047" y="599"/>
                      <a:pt x="5213" y="599"/>
                    </a:cubicBezTo>
                    <a:cubicBezTo>
                      <a:pt x="5377" y="599"/>
                      <a:pt x="5512" y="466"/>
                      <a:pt x="5512" y="300"/>
                    </a:cubicBezTo>
                    <a:cubicBezTo>
                      <a:pt x="5512" y="134"/>
                      <a:pt x="5378" y="0"/>
                      <a:pt x="5213" y="0"/>
                    </a:cubicBezTo>
                    <a:close/>
                    <a:moveTo>
                      <a:pt x="6850" y="0"/>
                    </a:moveTo>
                    <a:cubicBezTo>
                      <a:pt x="6686" y="0"/>
                      <a:pt x="6551" y="134"/>
                      <a:pt x="6551" y="300"/>
                    </a:cubicBezTo>
                    <a:cubicBezTo>
                      <a:pt x="6551" y="466"/>
                      <a:pt x="6684" y="599"/>
                      <a:pt x="6850" y="599"/>
                    </a:cubicBezTo>
                    <a:cubicBezTo>
                      <a:pt x="7016" y="599"/>
                      <a:pt x="7150" y="466"/>
                      <a:pt x="7150" y="300"/>
                    </a:cubicBezTo>
                    <a:cubicBezTo>
                      <a:pt x="7150" y="134"/>
                      <a:pt x="7015" y="0"/>
                      <a:pt x="6850" y="0"/>
                    </a:cubicBezTo>
                    <a:close/>
                    <a:moveTo>
                      <a:pt x="8487" y="0"/>
                    </a:moveTo>
                    <a:cubicBezTo>
                      <a:pt x="8322" y="0"/>
                      <a:pt x="8187" y="134"/>
                      <a:pt x="8187" y="300"/>
                    </a:cubicBezTo>
                    <a:cubicBezTo>
                      <a:pt x="8187" y="466"/>
                      <a:pt x="8321" y="599"/>
                      <a:pt x="8487" y="599"/>
                    </a:cubicBezTo>
                    <a:cubicBezTo>
                      <a:pt x="8651" y="599"/>
                      <a:pt x="8786" y="466"/>
                      <a:pt x="8786" y="300"/>
                    </a:cubicBezTo>
                    <a:cubicBezTo>
                      <a:pt x="8786" y="134"/>
                      <a:pt x="8652" y="0"/>
                      <a:pt x="8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71"/>
              <p:cNvSpPr/>
              <p:nvPr/>
            </p:nvSpPr>
            <p:spPr>
              <a:xfrm>
                <a:off x="5441125" y="2739775"/>
                <a:ext cx="219675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601" extrusionOk="0">
                    <a:moveTo>
                      <a:pt x="300" y="1"/>
                    </a:moveTo>
                    <a:cubicBezTo>
                      <a:pt x="134" y="1"/>
                      <a:pt x="1" y="136"/>
                      <a:pt x="1" y="299"/>
                    </a:cubicBezTo>
                    <a:cubicBezTo>
                      <a:pt x="1" y="465"/>
                      <a:pt x="137" y="599"/>
                      <a:pt x="300" y="599"/>
                    </a:cubicBezTo>
                    <a:cubicBezTo>
                      <a:pt x="466" y="599"/>
                      <a:pt x="600" y="464"/>
                      <a:pt x="600" y="299"/>
                    </a:cubicBezTo>
                    <a:cubicBezTo>
                      <a:pt x="600" y="136"/>
                      <a:pt x="466" y="2"/>
                      <a:pt x="300" y="1"/>
                    </a:cubicBezTo>
                    <a:close/>
                    <a:moveTo>
                      <a:pt x="1939" y="2"/>
                    </a:moveTo>
                    <a:cubicBezTo>
                      <a:pt x="1774" y="2"/>
                      <a:pt x="1639" y="136"/>
                      <a:pt x="1639" y="301"/>
                    </a:cubicBezTo>
                    <a:cubicBezTo>
                      <a:pt x="1639" y="465"/>
                      <a:pt x="1773" y="601"/>
                      <a:pt x="1939" y="601"/>
                    </a:cubicBezTo>
                    <a:cubicBezTo>
                      <a:pt x="2102" y="601"/>
                      <a:pt x="2238" y="467"/>
                      <a:pt x="2238" y="301"/>
                    </a:cubicBezTo>
                    <a:cubicBezTo>
                      <a:pt x="2238" y="136"/>
                      <a:pt x="2105" y="2"/>
                      <a:pt x="1939" y="2"/>
                    </a:cubicBezTo>
                    <a:close/>
                    <a:moveTo>
                      <a:pt x="3576" y="2"/>
                    </a:moveTo>
                    <a:cubicBezTo>
                      <a:pt x="3412" y="2"/>
                      <a:pt x="3277" y="136"/>
                      <a:pt x="3277" y="301"/>
                    </a:cubicBezTo>
                    <a:cubicBezTo>
                      <a:pt x="3277" y="465"/>
                      <a:pt x="3410" y="601"/>
                      <a:pt x="3576" y="601"/>
                    </a:cubicBezTo>
                    <a:cubicBezTo>
                      <a:pt x="3741" y="601"/>
                      <a:pt x="3876" y="467"/>
                      <a:pt x="3876" y="301"/>
                    </a:cubicBezTo>
                    <a:cubicBezTo>
                      <a:pt x="3875" y="136"/>
                      <a:pt x="3741" y="2"/>
                      <a:pt x="3576" y="2"/>
                    </a:cubicBezTo>
                    <a:close/>
                    <a:moveTo>
                      <a:pt x="5213" y="2"/>
                    </a:moveTo>
                    <a:cubicBezTo>
                      <a:pt x="5048" y="2"/>
                      <a:pt x="4913" y="136"/>
                      <a:pt x="4913" y="301"/>
                    </a:cubicBezTo>
                    <a:cubicBezTo>
                      <a:pt x="4913" y="465"/>
                      <a:pt x="5047" y="601"/>
                      <a:pt x="5213" y="601"/>
                    </a:cubicBezTo>
                    <a:cubicBezTo>
                      <a:pt x="5377" y="601"/>
                      <a:pt x="5512" y="467"/>
                      <a:pt x="5512" y="301"/>
                    </a:cubicBezTo>
                    <a:cubicBezTo>
                      <a:pt x="5512" y="136"/>
                      <a:pt x="5378" y="2"/>
                      <a:pt x="5213" y="2"/>
                    </a:cubicBezTo>
                    <a:close/>
                    <a:moveTo>
                      <a:pt x="6850" y="2"/>
                    </a:moveTo>
                    <a:cubicBezTo>
                      <a:pt x="6686" y="2"/>
                      <a:pt x="6551" y="136"/>
                      <a:pt x="6551" y="301"/>
                    </a:cubicBezTo>
                    <a:cubicBezTo>
                      <a:pt x="6551" y="465"/>
                      <a:pt x="6684" y="601"/>
                      <a:pt x="6850" y="601"/>
                    </a:cubicBezTo>
                    <a:cubicBezTo>
                      <a:pt x="7016" y="601"/>
                      <a:pt x="7150" y="467"/>
                      <a:pt x="7150" y="301"/>
                    </a:cubicBezTo>
                    <a:cubicBezTo>
                      <a:pt x="7149" y="136"/>
                      <a:pt x="7015" y="2"/>
                      <a:pt x="6850" y="2"/>
                    </a:cubicBezTo>
                    <a:close/>
                    <a:moveTo>
                      <a:pt x="8487" y="2"/>
                    </a:moveTo>
                    <a:cubicBezTo>
                      <a:pt x="8322" y="2"/>
                      <a:pt x="8187" y="136"/>
                      <a:pt x="8187" y="301"/>
                    </a:cubicBezTo>
                    <a:cubicBezTo>
                      <a:pt x="8187" y="465"/>
                      <a:pt x="8321" y="601"/>
                      <a:pt x="8487" y="601"/>
                    </a:cubicBezTo>
                    <a:cubicBezTo>
                      <a:pt x="8651" y="601"/>
                      <a:pt x="8786" y="467"/>
                      <a:pt x="8786" y="301"/>
                    </a:cubicBezTo>
                    <a:cubicBezTo>
                      <a:pt x="8786" y="136"/>
                      <a:pt x="8652" y="2"/>
                      <a:pt x="848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71"/>
              <p:cNvSpPr/>
              <p:nvPr/>
            </p:nvSpPr>
            <p:spPr>
              <a:xfrm>
                <a:off x="5904125" y="2482675"/>
                <a:ext cx="97475" cy="277650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11106" extrusionOk="0">
                    <a:moveTo>
                      <a:pt x="0" y="1"/>
                    </a:moveTo>
                    <a:lnTo>
                      <a:pt x="2457" y="2731"/>
                    </a:lnTo>
                    <a:lnTo>
                      <a:pt x="1388" y="3960"/>
                    </a:lnTo>
                    <a:cubicBezTo>
                      <a:pt x="593" y="4874"/>
                      <a:pt x="593" y="6232"/>
                      <a:pt x="1388" y="7146"/>
                    </a:cubicBezTo>
                    <a:lnTo>
                      <a:pt x="2457" y="8373"/>
                    </a:lnTo>
                    <a:lnTo>
                      <a:pt x="0" y="11105"/>
                    </a:lnTo>
                    <a:lnTo>
                      <a:pt x="3899" y="11105"/>
                    </a:lnTo>
                    <a:lnTo>
                      <a:pt x="38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71"/>
              <p:cNvSpPr/>
              <p:nvPr/>
            </p:nvSpPr>
            <p:spPr>
              <a:xfrm>
                <a:off x="5855600" y="2518600"/>
                <a:ext cx="6480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2" extrusionOk="0">
                    <a:moveTo>
                      <a:pt x="1295" y="0"/>
                    </a:moveTo>
                    <a:lnTo>
                      <a:pt x="0" y="1297"/>
                    </a:lnTo>
                    <a:lnTo>
                      <a:pt x="1295" y="2592"/>
                    </a:lnTo>
                    <a:lnTo>
                      <a:pt x="2592" y="1297"/>
                    </a:ln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71"/>
              <p:cNvSpPr/>
              <p:nvPr/>
            </p:nvSpPr>
            <p:spPr>
              <a:xfrm>
                <a:off x="5873550" y="2536600"/>
                <a:ext cx="28875" cy="28875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5" extrusionOk="0">
                    <a:moveTo>
                      <a:pt x="577" y="0"/>
                    </a:moveTo>
                    <a:lnTo>
                      <a:pt x="1" y="577"/>
                    </a:lnTo>
                    <a:lnTo>
                      <a:pt x="577" y="1154"/>
                    </a:lnTo>
                    <a:lnTo>
                      <a:pt x="1155" y="577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71"/>
              <p:cNvSpPr/>
              <p:nvPr/>
            </p:nvSpPr>
            <p:spPr>
              <a:xfrm>
                <a:off x="5855600" y="2659625"/>
                <a:ext cx="64800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3" extrusionOk="0">
                    <a:moveTo>
                      <a:pt x="1295" y="0"/>
                    </a:moveTo>
                    <a:lnTo>
                      <a:pt x="0" y="1297"/>
                    </a:lnTo>
                    <a:lnTo>
                      <a:pt x="1295" y="2593"/>
                    </a:lnTo>
                    <a:lnTo>
                      <a:pt x="2592" y="1297"/>
                    </a:ln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71"/>
              <p:cNvSpPr/>
              <p:nvPr/>
            </p:nvSpPr>
            <p:spPr>
              <a:xfrm>
                <a:off x="5985825" y="2482675"/>
                <a:ext cx="15775" cy="27765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1106" extrusionOk="0">
                    <a:moveTo>
                      <a:pt x="1" y="1"/>
                    </a:moveTo>
                    <a:lnTo>
                      <a:pt x="1" y="11105"/>
                    </a:lnTo>
                    <a:lnTo>
                      <a:pt x="631" y="11105"/>
                    </a:lnTo>
                    <a:lnTo>
                      <a:pt x="6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71"/>
              <p:cNvSpPr/>
              <p:nvPr/>
            </p:nvSpPr>
            <p:spPr>
              <a:xfrm>
                <a:off x="5704550" y="2482700"/>
                <a:ext cx="106675" cy="277650"/>
              </a:xfrm>
              <a:custGeom>
                <a:avLst/>
                <a:gdLst/>
                <a:ahLst/>
                <a:cxnLst/>
                <a:rect l="l" t="t" r="r" b="b"/>
                <a:pathLst>
                  <a:path w="4267" h="11106" extrusionOk="0">
                    <a:moveTo>
                      <a:pt x="0" y="1"/>
                    </a:moveTo>
                    <a:lnTo>
                      <a:pt x="0" y="11105"/>
                    </a:lnTo>
                    <a:lnTo>
                      <a:pt x="4267" y="11105"/>
                    </a:lnTo>
                    <a:lnTo>
                      <a:pt x="42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71"/>
              <p:cNvSpPr/>
              <p:nvPr/>
            </p:nvSpPr>
            <p:spPr>
              <a:xfrm>
                <a:off x="5717250" y="2495600"/>
                <a:ext cx="81875" cy="251675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0067" extrusionOk="0">
                    <a:moveTo>
                      <a:pt x="0" y="0"/>
                    </a:moveTo>
                    <a:lnTo>
                      <a:pt x="0" y="967"/>
                    </a:lnTo>
                    <a:lnTo>
                      <a:pt x="967" y="967"/>
                    </a:lnTo>
                    <a:lnTo>
                      <a:pt x="967" y="0"/>
                    </a:lnTo>
                    <a:close/>
                    <a:moveTo>
                      <a:pt x="2307" y="0"/>
                    </a:moveTo>
                    <a:lnTo>
                      <a:pt x="2307" y="967"/>
                    </a:lnTo>
                    <a:lnTo>
                      <a:pt x="3274" y="967"/>
                    </a:lnTo>
                    <a:lnTo>
                      <a:pt x="3274" y="0"/>
                    </a:lnTo>
                    <a:close/>
                    <a:moveTo>
                      <a:pt x="0" y="9100"/>
                    </a:moveTo>
                    <a:lnTo>
                      <a:pt x="0" y="10066"/>
                    </a:lnTo>
                    <a:lnTo>
                      <a:pt x="967" y="10066"/>
                    </a:lnTo>
                    <a:lnTo>
                      <a:pt x="967" y="9100"/>
                    </a:lnTo>
                    <a:close/>
                    <a:moveTo>
                      <a:pt x="2306" y="9100"/>
                    </a:moveTo>
                    <a:lnTo>
                      <a:pt x="2306" y="10066"/>
                    </a:lnTo>
                    <a:lnTo>
                      <a:pt x="3272" y="10066"/>
                    </a:lnTo>
                    <a:lnTo>
                      <a:pt x="3272" y="91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71"/>
              <p:cNvSpPr/>
              <p:nvPr/>
            </p:nvSpPr>
            <p:spPr>
              <a:xfrm>
                <a:off x="5873550" y="2677650"/>
                <a:ext cx="28850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154" extrusionOk="0">
                    <a:moveTo>
                      <a:pt x="577" y="0"/>
                    </a:moveTo>
                    <a:lnTo>
                      <a:pt x="1" y="577"/>
                    </a:lnTo>
                    <a:lnTo>
                      <a:pt x="577" y="1153"/>
                    </a:lnTo>
                    <a:lnTo>
                      <a:pt x="1154" y="577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71"/>
              <p:cNvSpPr/>
              <p:nvPr/>
            </p:nvSpPr>
            <p:spPr>
              <a:xfrm>
                <a:off x="5093775" y="2482675"/>
                <a:ext cx="97500" cy="27765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11106" extrusionOk="0">
                    <a:moveTo>
                      <a:pt x="1" y="1"/>
                    </a:moveTo>
                    <a:lnTo>
                      <a:pt x="1" y="11105"/>
                    </a:lnTo>
                    <a:lnTo>
                      <a:pt x="3900" y="11105"/>
                    </a:lnTo>
                    <a:lnTo>
                      <a:pt x="1444" y="8373"/>
                    </a:lnTo>
                    <a:lnTo>
                      <a:pt x="2513" y="7146"/>
                    </a:lnTo>
                    <a:cubicBezTo>
                      <a:pt x="3308" y="6232"/>
                      <a:pt x="3308" y="4874"/>
                      <a:pt x="2513" y="3960"/>
                    </a:cubicBezTo>
                    <a:lnTo>
                      <a:pt x="1444" y="2731"/>
                    </a:lnTo>
                    <a:lnTo>
                      <a:pt x="39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71"/>
              <p:cNvSpPr/>
              <p:nvPr/>
            </p:nvSpPr>
            <p:spPr>
              <a:xfrm>
                <a:off x="5175075" y="2518550"/>
                <a:ext cx="64800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3" extrusionOk="0">
                    <a:moveTo>
                      <a:pt x="1297" y="0"/>
                    </a:moveTo>
                    <a:lnTo>
                      <a:pt x="0" y="1296"/>
                    </a:lnTo>
                    <a:lnTo>
                      <a:pt x="1297" y="2593"/>
                    </a:lnTo>
                    <a:lnTo>
                      <a:pt x="2592" y="1296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71"/>
              <p:cNvSpPr/>
              <p:nvPr/>
            </p:nvSpPr>
            <p:spPr>
              <a:xfrm>
                <a:off x="5193050" y="2536500"/>
                <a:ext cx="2887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8" y="1"/>
                    </a:moveTo>
                    <a:lnTo>
                      <a:pt x="0" y="577"/>
                    </a:lnTo>
                    <a:lnTo>
                      <a:pt x="578" y="1154"/>
                    </a:lnTo>
                    <a:lnTo>
                      <a:pt x="1154" y="577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71"/>
              <p:cNvSpPr/>
              <p:nvPr/>
            </p:nvSpPr>
            <p:spPr>
              <a:xfrm>
                <a:off x="5175075" y="2659600"/>
                <a:ext cx="64800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2592" h="2593" extrusionOk="0">
                    <a:moveTo>
                      <a:pt x="1297" y="0"/>
                    </a:moveTo>
                    <a:lnTo>
                      <a:pt x="0" y="1296"/>
                    </a:lnTo>
                    <a:lnTo>
                      <a:pt x="1297" y="2593"/>
                    </a:lnTo>
                    <a:lnTo>
                      <a:pt x="2592" y="1296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71"/>
              <p:cNvSpPr/>
              <p:nvPr/>
            </p:nvSpPr>
            <p:spPr>
              <a:xfrm>
                <a:off x="5093800" y="2482675"/>
                <a:ext cx="15775" cy="27767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1107" extrusionOk="0">
                    <a:moveTo>
                      <a:pt x="1" y="1"/>
                    </a:moveTo>
                    <a:lnTo>
                      <a:pt x="1" y="11106"/>
                    </a:lnTo>
                    <a:lnTo>
                      <a:pt x="631" y="11106"/>
                    </a:lnTo>
                    <a:lnTo>
                      <a:pt x="6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71"/>
              <p:cNvSpPr/>
              <p:nvPr/>
            </p:nvSpPr>
            <p:spPr>
              <a:xfrm>
                <a:off x="5284200" y="2482700"/>
                <a:ext cx="106650" cy="277650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1106" extrusionOk="0">
                    <a:moveTo>
                      <a:pt x="0" y="1"/>
                    </a:moveTo>
                    <a:lnTo>
                      <a:pt x="0" y="11105"/>
                    </a:lnTo>
                    <a:lnTo>
                      <a:pt x="4266" y="11105"/>
                    </a:lnTo>
                    <a:lnTo>
                      <a:pt x="426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71"/>
              <p:cNvSpPr/>
              <p:nvPr/>
            </p:nvSpPr>
            <p:spPr>
              <a:xfrm>
                <a:off x="5296300" y="2495600"/>
                <a:ext cx="81850" cy="251675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10067" extrusionOk="0">
                    <a:moveTo>
                      <a:pt x="2" y="0"/>
                    </a:moveTo>
                    <a:lnTo>
                      <a:pt x="2" y="967"/>
                    </a:lnTo>
                    <a:lnTo>
                      <a:pt x="969" y="967"/>
                    </a:lnTo>
                    <a:lnTo>
                      <a:pt x="969" y="0"/>
                    </a:lnTo>
                    <a:close/>
                    <a:moveTo>
                      <a:pt x="2307" y="0"/>
                    </a:moveTo>
                    <a:lnTo>
                      <a:pt x="2307" y="967"/>
                    </a:lnTo>
                    <a:lnTo>
                      <a:pt x="3274" y="967"/>
                    </a:lnTo>
                    <a:lnTo>
                      <a:pt x="3274" y="0"/>
                    </a:lnTo>
                    <a:close/>
                    <a:moveTo>
                      <a:pt x="1" y="9100"/>
                    </a:moveTo>
                    <a:lnTo>
                      <a:pt x="1" y="10066"/>
                    </a:lnTo>
                    <a:lnTo>
                      <a:pt x="968" y="10066"/>
                    </a:lnTo>
                    <a:lnTo>
                      <a:pt x="968" y="9100"/>
                    </a:lnTo>
                    <a:close/>
                    <a:moveTo>
                      <a:pt x="2307" y="9100"/>
                    </a:moveTo>
                    <a:lnTo>
                      <a:pt x="2307" y="10066"/>
                    </a:lnTo>
                    <a:lnTo>
                      <a:pt x="3274" y="10066"/>
                    </a:lnTo>
                    <a:lnTo>
                      <a:pt x="3274" y="910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71"/>
              <p:cNvSpPr/>
              <p:nvPr/>
            </p:nvSpPr>
            <p:spPr>
              <a:xfrm>
                <a:off x="5193050" y="2677550"/>
                <a:ext cx="2887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155" h="1154" extrusionOk="0">
                    <a:moveTo>
                      <a:pt x="578" y="1"/>
                    </a:moveTo>
                    <a:lnTo>
                      <a:pt x="0" y="577"/>
                    </a:lnTo>
                    <a:lnTo>
                      <a:pt x="578" y="1154"/>
                    </a:lnTo>
                    <a:lnTo>
                      <a:pt x="1154" y="577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71"/>
              <p:cNvSpPr/>
              <p:nvPr/>
            </p:nvSpPr>
            <p:spPr>
              <a:xfrm>
                <a:off x="5642550" y="2532150"/>
                <a:ext cx="36450" cy="178725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7149" extrusionOk="0">
                    <a:moveTo>
                      <a:pt x="1" y="1"/>
                    </a:moveTo>
                    <a:lnTo>
                      <a:pt x="1" y="7149"/>
                    </a:lnTo>
                    <a:lnTo>
                      <a:pt x="1458" y="7149"/>
                    </a:lnTo>
                    <a:lnTo>
                      <a:pt x="1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71"/>
              <p:cNvSpPr/>
              <p:nvPr/>
            </p:nvSpPr>
            <p:spPr>
              <a:xfrm>
                <a:off x="5416425" y="2532150"/>
                <a:ext cx="36450" cy="17870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7148" extrusionOk="0">
                    <a:moveTo>
                      <a:pt x="0" y="1"/>
                    </a:moveTo>
                    <a:lnTo>
                      <a:pt x="0" y="7147"/>
                    </a:lnTo>
                    <a:lnTo>
                      <a:pt x="1457" y="7147"/>
                    </a:lnTo>
                    <a:lnTo>
                      <a:pt x="14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71"/>
              <p:cNvSpPr/>
              <p:nvPr/>
            </p:nvSpPr>
            <p:spPr>
              <a:xfrm>
                <a:off x="5485200" y="2560650"/>
                <a:ext cx="128625" cy="123700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4948" extrusionOk="0">
                    <a:moveTo>
                      <a:pt x="2429" y="1161"/>
                    </a:moveTo>
                    <a:cubicBezTo>
                      <a:pt x="2424" y="1825"/>
                      <a:pt x="1883" y="2366"/>
                      <a:pt x="1215" y="2366"/>
                    </a:cubicBezTo>
                    <a:cubicBezTo>
                      <a:pt x="1199" y="2366"/>
                      <a:pt x="1186" y="2372"/>
                      <a:pt x="1174" y="2381"/>
                    </a:cubicBezTo>
                    <a:cubicBezTo>
                      <a:pt x="1174" y="2355"/>
                      <a:pt x="1174" y="2329"/>
                      <a:pt x="1177" y="2302"/>
                    </a:cubicBezTo>
                    <a:cubicBezTo>
                      <a:pt x="1229" y="1889"/>
                      <a:pt x="1473" y="1531"/>
                      <a:pt x="1850" y="1326"/>
                    </a:cubicBezTo>
                    <a:cubicBezTo>
                      <a:pt x="2031" y="1226"/>
                      <a:pt x="2230" y="1172"/>
                      <a:pt x="2429" y="1161"/>
                    </a:cubicBezTo>
                    <a:close/>
                    <a:moveTo>
                      <a:pt x="2572" y="1161"/>
                    </a:moveTo>
                    <a:lnTo>
                      <a:pt x="2572" y="1161"/>
                    </a:lnTo>
                    <a:cubicBezTo>
                      <a:pt x="2751" y="1169"/>
                      <a:pt x="2930" y="1210"/>
                      <a:pt x="3096" y="1291"/>
                    </a:cubicBezTo>
                    <a:cubicBezTo>
                      <a:pt x="3211" y="1347"/>
                      <a:pt x="3321" y="1423"/>
                      <a:pt x="3420" y="1516"/>
                    </a:cubicBezTo>
                    <a:cubicBezTo>
                      <a:pt x="3676" y="1759"/>
                      <a:pt x="3824" y="2078"/>
                      <a:pt x="3841" y="2397"/>
                    </a:cubicBezTo>
                    <a:cubicBezTo>
                      <a:pt x="3829" y="2377"/>
                      <a:pt x="3809" y="2366"/>
                      <a:pt x="3786" y="2366"/>
                    </a:cubicBezTo>
                    <a:cubicBezTo>
                      <a:pt x="3119" y="2366"/>
                      <a:pt x="2577" y="1825"/>
                      <a:pt x="2572" y="1161"/>
                    </a:cubicBezTo>
                    <a:close/>
                    <a:moveTo>
                      <a:pt x="2500" y="1579"/>
                    </a:moveTo>
                    <a:cubicBezTo>
                      <a:pt x="2635" y="1982"/>
                      <a:pt x="2953" y="2300"/>
                      <a:pt x="3356" y="2435"/>
                    </a:cubicBezTo>
                    <a:cubicBezTo>
                      <a:pt x="2953" y="2570"/>
                      <a:pt x="2635" y="2889"/>
                      <a:pt x="2500" y="3291"/>
                    </a:cubicBezTo>
                    <a:cubicBezTo>
                      <a:pt x="2365" y="2889"/>
                      <a:pt x="2046" y="2570"/>
                      <a:pt x="1644" y="2435"/>
                    </a:cubicBezTo>
                    <a:cubicBezTo>
                      <a:pt x="2046" y="2300"/>
                      <a:pt x="2365" y="1982"/>
                      <a:pt x="2500" y="1579"/>
                    </a:cubicBezTo>
                    <a:close/>
                    <a:moveTo>
                      <a:pt x="1178" y="2491"/>
                    </a:moveTo>
                    <a:cubicBezTo>
                      <a:pt x="1189" y="2499"/>
                      <a:pt x="1203" y="2505"/>
                      <a:pt x="1216" y="2505"/>
                    </a:cubicBezTo>
                    <a:cubicBezTo>
                      <a:pt x="1887" y="2505"/>
                      <a:pt x="2430" y="3049"/>
                      <a:pt x="2430" y="3719"/>
                    </a:cubicBezTo>
                    <a:cubicBezTo>
                      <a:pt x="2430" y="3756"/>
                      <a:pt x="2460" y="3785"/>
                      <a:pt x="2497" y="3788"/>
                    </a:cubicBezTo>
                    <a:cubicBezTo>
                      <a:pt x="1892" y="3781"/>
                      <a:pt x="1404" y="3412"/>
                      <a:pt x="1246" y="2835"/>
                    </a:cubicBezTo>
                    <a:cubicBezTo>
                      <a:pt x="1215" y="2720"/>
                      <a:pt x="1189" y="2605"/>
                      <a:pt x="1178" y="2491"/>
                    </a:cubicBezTo>
                    <a:close/>
                    <a:moveTo>
                      <a:pt x="3842" y="2468"/>
                    </a:moveTo>
                    <a:cubicBezTo>
                      <a:pt x="3841" y="2548"/>
                      <a:pt x="3834" y="2628"/>
                      <a:pt x="3814" y="2705"/>
                    </a:cubicBezTo>
                    <a:cubicBezTo>
                      <a:pt x="3680" y="3291"/>
                      <a:pt x="3110" y="3776"/>
                      <a:pt x="2546" y="3788"/>
                    </a:cubicBezTo>
                    <a:cubicBezTo>
                      <a:pt x="2531" y="3788"/>
                      <a:pt x="2518" y="3788"/>
                      <a:pt x="2503" y="3787"/>
                    </a:cubicBezTo>
                    <a:cubicBezTo>
                      <a:pt x="2541" y="3785"/>
                      <a:pt x="2569" y="3755"/>
                      <a:pt x="2569" y="3718"/>
                    </a:cubicBezTo>
                    <a:cubicBezTo>
                      <a:pt x="2569" y="3047"/>
                      <a:pt x="3114" y="2504"/>
                      <a:pt x="3783" y="2504"/>
                    </a:cubicBezTo>
                    <a:cubicBezTo>
                      <a:pt x="3809" y="2504"/>
                      <a:pt x="3830" y="2489"/>
                      <a:pt x="3842" y="2468"/>
                    </a:cubicBezTo>
                    <a:close/>
                    <a:moveTo>
                      <a:pt x="2511" y="1018"/>
                    </a:moveTo>
                    <a:cubicBezTo>
                      <a:pt x="2261" y="1018"/>
                      <a:pt x="2009" y="1080"/>
                      <a:pt x="1782" y="1204"/>
                    </a:cubicBezTo>
                    <a:cubicBezTo>
                      <a:pt x="1365" y="1431"/>
                      <a:pt x="1096" y="1825"/>
                      <a:pt x="1039" y="2286"/>
                    </a:cubicBezTo>
                    <a:cubicBezTo>
                      <a:pt x="1034" y="2325"/>
                      <a:pt x="1032" y="2365"/>
                      <a:pt x="1032" y="2402"/>
                    </a:cubicBezTo>
                    <a:cubicBezTo>
                      <a:pt x="1032" y="2565"/>
                      <a:pt x="1071" y="2723"/>
                      <a:pt x="1112" y="2873"/>
                    </a:cubicBezTo>
                    <a:cubicBezTo>
                      <a:pt x="1287" y="3516"/>
                      <a:pt x="1833" y="3928"/>
                      <a:pt x="2512" y="3928"/>
                    </a:cubicBezTo>
                    <a:cubicBezTo>
                      <a:pt x="2524" y="3928"/>
                      <a:pt x="2536" y="3927"/>
                      <a:pt x="2548" y="3927"/>
                    </a:cubicBezTo>
                    <a:cubicBezTo>
                      <a:pt x="3173" y="3915"/>
                      <a:pt x="3802" y="3382"/>
                      <a:pt x="3951" y="2737"/>
                    </a:cubicBezTo>
                    <a:cubicBezTo>
                      <a:pt x="4058" y="2277"/>
                      <a:pt x="3890" y="1771"/>
                      <a:pt x="3515" y="1415"/>
                    </a:cubicBezTo>
                    <a:cubicBezTo>
                      <a:pt x="3406" y="1312"/>
                      <a:pt x="3285" y="1228"/>
                      <a:pt x="3155" y="1164"/>
                    </a:cubicBezTo>
                    <a:cubicBezTo>
                      <a:pt x="2952" y="1067"/>
                      <a:pt x="2732" y="1018"/>
                      <a:pt x="2511" y="1018"/>
                    </a:cubicBezTo>
                    <a:close/>
                    <a:moveTo>
                      <a:pt x="2512" y="138"/>
                    </a:moveTo>
                    <a:cubicBezTo>
                      <a:pt x="2868" y="138"/>
                      <a:pt x="3222" y="216"/>
                      <a:pt x="3547" y="374"/>
                    </a:cubicBezTo>
                    <a:cubicBezTo>
                      <a:pt x="3756" y="476"/>
                      <a:pt x="3949" y="610"/>
                      <a:pt x="4125" y="776"/>
                    </a:cubicBezTo>
                    <a:cubicBezTo>
                      <a:pt x="4607" y="1233"/>
                      <a:pt x="4877" y="1845"/>
                      <a:pt x="4877" y="2446"/>
                    </a:cubicBezTo>
                    <a:cubicBezTo>
                      <a:pt x="4877" y="2596"/>
                      <a:pt x="4860" y="2744"/>
                      <a:pt x="4826" y="2890"/>
                    </a:cubicBezTo>
                    <a:cubicBezTo>
                      <a:pt x="4586" y="3926"/>
                      <a:pt x="3577" y="4786"/>
                      <a:pt x="2575" y="4805"/>
                    </a:cubicBezTo>
                    <a:cubicBezTo>
                      <a:pt x="2556" y="4806"/>
                      <a:pt x="2537" y="4806"/>
                      <a:pt x="2518" y="4806"/>
                    </a:cubicBezTo>
                    <a:cubicBezTo>
                      <a:pt x="1431" y="4806"/>
                      <a:pt x="552" y="4146"/>
                      <a:pt x="270" y="3114"/>
                    </a:cubicBezTo>
                    <a:cubicBezTo>
                      <a:pt x="184" y="2800"/>
                      <a:pt x="112" y="2493"/>
                      <a:pt x="150" y="2172"/>
                    </a:cubicBezTo>
                    <a:cubicBezTo>
                      <a:pt x="238" y="1434"/>
                      <a:pt x="673" y="803"/>
                      <a:pt x="1342" y="437"/>
                    </a:cubicBezTo>
                    <a:cubicBezTo>
                      <a:pt x="1706" y="238"/>
                      <a:pt x="2110" y="138"/>
                      <a:pt x="2512" y="138"/>
                    </a:cubicBezTo>
                    <a:close/>
                    <a:moveTo>
                      <a:pt x="2513" y="1"/>
                    </a:moveTo>
                    <a:cubicBezTo>
                      <a:pt x="2088" y="1"/>
                      <a:pt x="1661" y="107"/>
                      <a:pt x="1275" y="317"/>
                    </a:cubicBezTo>
                    <a:cubicBezTo>
                      <a:pt x="567" y="703"/>
                      <a:pt x="107" y="1375"/>
                      <a:pt x="12" y="2157"/>
                    </a:cubicBezTo>
                    <a:cubicBezTo>
                      <a:pt x="5" y="2221"/>
                      <a:pt x="0" y="2285"/>
                      <a:pt x="0" y="2350"/>
                    </a:cubicBezTo>
                    <a:cubicBezTo>
                      <a:pt x="0" y="2627"/>
                      <a:pt x="67" y="2896"/>
                      <a:pt x="138" y="3153"/>
                    </a:cubicBezTo>
                    <a:cubicBezTo>
                      <a:pt x="435" y="4247"/>
                      <a:pt x="1367" y="4947"/>
                      <a:pt x="2522" y="4947"/>
                    </a:cubicBezTo>
                    <a:cubicBezTo>
                      <a:pt x="2541" y="4947"/>
                      <a:pt x="2560" y="4947"/>
                      <a:pt x="2579" y="4946"/>
                    </a:cubicBezTo>
                    <a:cubicBezTo>
                      <a:pt x="3639" y="4924"/>
                      <a:pt x="4709" y="4017"/>
                      <a:pt x="4963" y="2922"/>
                    </a:cubicBezTo>
                    <a:cubicBezTo>
                      <a:pt x="5145" y="2141"/>
                      <a:pt x="4862" y="1280"/>
                      <a:pt x="4222" y="677"/>
                    </a:cubicBezTo>
                    <a:cubicBezTo>
                      <a:pt x="4037" y="500"/>
                      <a:pt x="3830" y="358"/>
                      <a:pt x="3609" y="251"/>
                    </a:cubicBezTo>
                    <a:cubicBezTo>
                      <a:pt x="3265" y="84"/>
                      <a:pt x="2889" y="1"/>
                      <a:pt x="2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71"/>
              <p:cNvSpPr/>
              <p:nvPr/>
            </p:nvSpPr>
            <p:spPr>
              <a:xfrm>
                <a:off x="5730925" y="2530450"/>
                <a:ext cx="160625" cy="182175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7287" extrusionOk="0">
                    <a:moveTo>
                      <a:pt x="1147" y="141"/>
                    </a:moveTo>
                    <a:cubicBezTo>
                      <a:pt x="1633" y="178"/>
                      <a:pt x="2017" y="583"/>
                      <a:pt x="2017" y="1076"/>
                    </a:cubicBezTo>
                    <a:lnTo>
                      <a:pt x="2017" y="3143"/>
                    </a:lnTo>
                    <a:cubicBezTo>
                      <a:pt x="2017" y="3147"/>
                      <a:pt x="2014" y="3150"/>
                      <a:pt x="2014" y="3152"/>
                    </a:cubicBezTo>
                    <a:cubicBezTo>
                      <a:pt x="2014" y="3155"/>
                      <a:pt x="2017" y="3158"/>
                      <a:pt x="2017" y="3162"/>
                    </a:cubicBezTo>
                    <a:lnTo>
                      <a:pt x="2017" y="6208"/>
                    </a:lnTo>
                    <a:cubicBezTo>
                      <a:pt x="2017" y="6702"/>
                      <a:pt x="1633" y="7107"/>
                      <a:pt x="1147" y="7144"/>
                    </a:cubicBezTo>
                    <a:lnTo>
                      <a:pt x="1147" y="141"/>
                    </a:lnTo>
                    <a:close/>
                    <a:moveTo>
                      <a:pt x="1008" y="143"/>
                    </a:moveTo>
                    <a:lnTo>
                      <a:pt x="1008" y="7145"/>
                    </a:lnTo>
                    <a:cubicBezTo>
                      <a:pt x="525" y="7107"/>
                      <a:pt x="140" y="6702"/>
                      <a:pt x="140" y="6209"/>
                    </a:cubicBezTo>
                    <a:lnTo>
                      <a:pt x="140" y="1077"/>
                    </a:lnTo>
                    <a:cubicBezTo>
                      <a:pt x="140" y="584"/>
                      <a:pt x="523" y="179"/>
                      <a:pt x="1008" y="143"/>
                    </a:cubicBezTo>
                    <a:close/>
                    <a:moveTo>
                      <a:pt x="1078" y="0"/>
                    </a:moveTo>
                    <a:cubicBezTo>
                      <a:pt x="484" y="0"/>
                      <a:pt x="1" y="484"/>
                      <a:pt x="1" y="1077"/>
                    </a:cubicBezTo>
                    <a:lnTo>
                      <a:pt x="1" y="6209"/>
                    </a:lnTo>
                    <a:cubicBezTo>
                      <a:pt x="1" y="6803"/>
                      <a:pt x="484" y="7286"/>
                      <a:pt x="1078" y="7286"/>
                    </a:cubicBezTo>
                    <a:cubicBezTo>
                      <a:pt x="1671" y="7286"/>
                      <a:pt x="2156" y="6803"/>
                      <a:pt x="2156" y="6209"/>
                    </a:cubicBezTo>
                    <a:lnTo>
                      <a:pt x="2156" y="3386"/>
                    </a:lnTo>
                    <a:cubicBezTo>
                      <a:pt x="2440" y="3784"/>
                      <a:pt x="2893" y="4256"/>
                      <a:pt x="3467" y="4316"/>
                    </a:cubicBezTo>
                    <a:cubicBezTo>
                      <a:pt x="3449" y="4577"/>
                      <a:pt x="3513" y="5258"/>
                      <a:pt x="4617" y="5634"/>
                    </a:cubicBezTo>
                    <a:cubicBezTo>
                      <a:pt x="4639" y="4715"/>
                      <a:pt x="4303" y="4375"/>
                      <a:pt x="3991" y="4254"/>
                    </a:cubicBezTo>
                    <a:cubicBezTo>
                      <a:pt x="4130" y="4209"/>
                      <a:pt x="4259" y="4147"/>
                      <a:pt x="4383" y="4086"/>
                    </a:cubicBezTo>
                    <a:cubicBezTo>
                      <a:pt x="4444" y="4056"/>
                      <a:pt x="4504" y="4027"/>
                      <a:pt x="4565" y="3998"/>
                    </a:cubicBezTo>
                    <a:cubicBezTo>
                      <a:pt x="4604" y="3981"/>
                      <a:pt x="4639" y="3966"/>
                      <a:pt x="4676" y="3955"/>
                    </a:cubicBezTo>
                    <a:cubicBezTo>
                      <a:pt x="4768" y="4095"/>
                      <a:pt x="5047" y="4423"/>
                      <a:pt x="5628" y="4423"/>
                    </a:cubicBezTo>
                    <a:cubicBezTo>
                      <a:pt x="5848" y="4423"/>
                      <a:pt x="6111" y="4376"/>
                      <a:pt x="6425" y="4254"/>
                    </a:cubicBezTo>
                    <a:cubicBezTo>
                      <a:pt x="5994" y="3716"/>
                      <a:pt x="5618" y="3557"/>
                      <a:pt x="5324" y="3557"/>
                    </a:cubicBezTo>
                    <a:cubicBezTo>
                      <a:pt x="5049" y="3557"/>
                      <a:pt x="4846" y="3696"/>
                      <a:pt x="4735" y="3796"/>
                    </a:cubicBezTo>
                    <a:cubicBezTo>
                      <a:pt x="4665" y="3812"/>
                      <a:pt x="4591" y="3836"/>
                      <a:pt x="4509" y="3873"/>
                    </a:cubicBezTo>
                    <a:cubicBezTo>
                      <a:pt x="4446" y="3901"/>
                      <a:pt x="4383" y="3932"/>
                      <a:pt x="4323" y="3962"/>
                    </a:cubicBezTo>
                    <a:cubicBezTo>
                      <a:pt x="4168" y="4038"/>
                      <a:pt x="4021" y="4108"/>
                      <a:pt x="3852" y="4151"/>
                    </a:cubicBezTo>
                    <a:cubicBezTo>
                      <a:pt x="3763" y="4174"/>
                      <a:pt x="3676" y="4184"/>
                      <a:pt x="3591" y="4184"/>
                    </a:cubicBezTo>
                    <a:cubicBezTo>
                      <a:pt x="3291" y="4184"/>
                      <a:pt x="3022" y="4053"/>
                      <a:pt x="2792" y="3872"/>
                    </a:cubicBezTo>
                    <a:lnTo>
                      <a:pt x="2792" y="3872"/>
                    </a:lnTo>
                    <a:cubicBezTo>
                      <a:pt x="2807" y="3873"/>
                      <a:pt x="2822" y="3874"/>
                      <a:pt x="2837" y="3874"/>
                    </a:cubicBezTo>
                    <a:cubicBezTo>
                      <a:pt x="3169" y="3874"/>
                      <a:pt x="3467" y="3575"/>
                      <a:pt x="3738" y="3301"/>
                    </a:cubicBezTo>
                    <a:cubicBezTo>
                      <a:pt x="3787" y="3252"/>
                      <a:pt x="3835" y="3204"/>
                      <a:pt x="3883" y="3156"/>
                    </a:cubicBezTo>
                    <a:cubicBezTo>
                      <a:pt x="3889" y="3157"/>
                      <a:pt x="3896" y="3157"/>
                      <a:pt x="3903" y="3157"/>
                    </a:cubicBezTo>
                    <a:cubicBezTo>
                      <a:pt x="4141" y="3157"/>
                      <a:pt x="4854" y="3054"/>
                      <a:pt x="5120" y="1874"/>
                    </a:cubicBezTo>
                    <a:lnTo>
                      <a:pt x="5120" y="1874"/>
                    </a:lnTo>
                    <a:cubicBezTo>
                      <a:pt x="3750" y="1985"/>
                      <a:pt x="3750" y="2760"/>
                      <a:pt x="3798" y="3045"/>
                    </a:cubicBezTo>
                    <a:cubicBezTo>
                      <a:pt x="3744" y="3098"/>
                      <a:pt x="3691" y="3150"/>
                      <a:pt x="3638" y="3204"/>
                    </a:cubicBezTo>
                    <a:cubicBezTo>
                      <a:pt x="3370" y="3475"/>
                      <a:pt x="3112" y="3735"/>
                      <a:pt x="2839" y="3735"/>
                    </a:cubicBezTo>
                    <a:cubicBezTo>
                      <a:pt x="2746" y="3735"/>
                      <a:pt x="2651" y="3705"/>
                      <a:pt x="2554" y="3636"/>
                    </a:cubicBezTo>
                    <a:cubicBezTo>
                      <a:pt x="2546" y="3628"/>
                      <a:pt x="2536" y="3626"/>
                      <a:pt x="2526" y="3625"/>
                    </a:cubicBezTo>
                    <a:cubicBezTo>
                      <a:pt x="2375" y="3460"/>
                      <a:pt x="2249" y="3286"/>
                      <a:pt x="2156" y="3138"/>
                    </a:cubicBezTo>
                    <a:lnTo>
                      <a:pt x="2156" y="1077"/>
                    </a:lnTo>
                    <a:cubicBezTo>
                      <a:pt x="2156" y="484"/>
                      <a:pt x="1671" y="0"/>
                      <a:pt x="1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71"/>
              <p:cNvSpPr/>
              <p:nvPr/>
            </p:nvSpPr>
            <p:spPr>
              <a:xfrm>
                <a:off x="5203650" y="2530450"/>
                <a:ext cx="160850" cy="182175"/>
              </a:xfrm>
              <a:custGeom>
                <a:avLst/>
                <a:gdLst/>
                <a:ahLst/>
                <a:cxnLst/>
                <a:rect l="l" t="t" r="r" b="b"/>
                <a:pathLst>
                  <a:path w="6434" h="7287" extrusionOk="0">
                    <a:moveTo>
                      <a:pt x="5425" y="141"/>
                    </a:moveTo>
                    <a:cubicBezTo>
                      <a:pt x="5910" y="178"/>
                      <a:pt x="6294" y="583"/>
                      <a:pt x="6294" y="1076"/>
                    </a:cubicBezTo>
                    <a:lnTo>
                      <a:pt x="6294" y="6209"/>
                    </a:lnTo>
                    <a:cubicBezTo>
                      <a:pt x="6294" y="6702"/>
                      <a:pt x="5910" y="7107"/>
                      <a:pt x="5425" y="7144"/>
                    </a:cubicBezTo>
                    <a:lnTo>
                      <a:pt x="5425" y="141"/>
                    </a:lnTo>
                    <a:close/>
                    <a:moveTo>
                      <a:pt x="5286" y="143"/>
                    </a:moveTo>
                    <a:lnTo>
                      <a:pt x="5286" y="7145"/>
                    </a:lnTo>
                    <a:cubicBezTo>
                      <a:pt x="4801" y="7107"/>
                      <a:pt x="4417" y="6702"/>
                      <a:pt x="4417" y="6209"/>
                    </a:cubicBezTo>
                    <a:lnTo>
                      <a:pt x="4417" y="1077"/>
                    </a:lnTo>
                    <a:cubicBezTo>
                      <a:pt x="4417" y="584"/>
                      <a:pt x="4801" y="179"/>
                      <a:pt x="5286" y="143"/>
                    </a:cubicBezTo>
                    <a:close/>
                    <a:moveTo>
                      <a:pt x="5355" y="0"/>
                    </a:moveTo>
                    <a:cubicBezTo>
                      <a:pt x="4761" y="0"/>
                      <a:pt x="4278" y="484"/>
                      <a:pt x="4278" y="1077"/>
                    </a:cubicBezTo>
                    <a:lnTo>
                      <a:pt x="4278" y="3125"/>
                    </a:lnTo>
                    <a:cubicBezTo>
                      <a:pt x="4183" y="3277"/>
                      <a:pt x="4054" y="3456"/>
                      <a:pt x="3899" y="3625"/>
                    </a:cubicBezTo>
                    <a:cubicBezTo>
                      <a:pt x="3890" y="3626"/>
                      <a:pt x="3881" y="3630"/>
                      <a:pt x="3872" y="3636"/>
                    </a:cubicBezTo>
                    <a:cubicBezTo>
                      <a:pt x="3774" y="3705"/>
                      <a:pt x="3680" y="3734"/>
                      <a:pt x="3588" y="3734"/>
                    </a:cubicBezTo>
                    <a:cubicBezTo>
                      <a:pt x="3314" y="3734"/>
                      <a:pt x="3056" y="3474"/>
                      <a:pt x="2787" y="3204"/>
                    </a:cubicBezTo>
                    <a:cubicBezTo>
                      <a:pt x="2735" y="3150"/>
                      <a:pt x="2681" y="3098"/>
                      <a:pt x="2628" y="3045"/>
                    </a:cubicBezTo>
                    <a:cubicBezTo>
                      <a:pt x="2676" y="2760"/>
                      <a:pt x="2676" y="1985"/>
                      <a:pt x="1306" y="1874"/>
                    </a:cubicBezTo>
                    <a:lnTo>
                      <a:pt x="1306" y="1874"/>
                    </a:lnTo>
                    <a:cubicBezTo>
                      <a:pt x="1574" y="3054"/>
                      <a:pt x="2284" y="3157"/>
                      <a:pt x="2522" y="3157"/>
                    </a:cubicBezTo>
                    <a:cubicBezTo>
                      <a:pt x="2529" y="3157"/>
                      <a:pt x="2536" y="3157"/>
                      <a:pt x="2542" y="3156"/>
                    </a:cubicBezTo>
                    <a:cubicBezTo>
                      <a:pt x="2590" y="3204"/>
                      <a:pt x="2638" y="3252"/>
                      <a:pt x="2689" y="3301"/>
                    </a:cubicBezTo>
                    <a:cubicBezTo>
                      <a:pt x="2960" y="3575"/>
                      <a:pt x="3257" y="3874"/>
                      <a:pt x="3588" y="3874"/>
                    </a:cubicBezTo>
                    <a:cubicBezTo>
                      <a:pt x="3603" y="3874"/>
                      <a:pt x="3618" y="3873"/>
                      <a:pt x="3633" y="3872"/>
                    </a:cubicBezTo>
                    <a:lnTo>
                      <a:pt x="3633" y="3872"/>
                    </a:lnTo>
                    <a:cubicBezTo>
                      <a:pt x="3404" y="4053"/>
                      <a:pt x="3134" y="4184"/>
                      <a:pt x="2834" y="4184"/>
                    </a:cubicBezTo>
                    <a:cubicBezTo>
                      <a:pt x="2749" y="4184"/>
                      <a:pt x="2662" y="4174"/>
                      <a:pt x="2573" y="4151"/>
                    </a:cubicBezTo>
                    <a:cubicBezTo>
                      <a:pt x="2406" y="4108"/>
                      <a:pt x="2259" y="4038"/>
                      <a:pt x="2102" y="3962"/>
                    </a:cubicBezTo>
                    <a:cubicBezTo>
                      <a:pt x="2042" y="3932"/>
                      <a:pt x="1979" y="3901"/>
                      <a:pt x="1916" y="3873"/>
                    </a:cubicBezTo>
                    <a:cubicBezTo>
                      <a:pt x="1834" y="3836"/>
                      <a:pt x="1760" y="3811"/>
                      <a:pt x="1691" y="3796"/>
                    </a:cubicBezTo>
                    <a:cubicBezTo>
                      <a:pt x="1580" y="3696"/>
                      <a:pt x="1376" y="3557"/>
                      <a:pt x="1101" y="3557"/>
                    </a:cubicBezTo>
                    <a:cubicBezTo>
                      <a:pt x="807" y="3557"/>
                      <a:pt x="432" y="3716"/>
                      <a:pt x="1" y="4254"/>
                    </a:cubicBezTo>
                    <a:cubicBezTo>
                      <a:pt x="314" y="4376"/>
                      <a:pt x="578" y="4423"/>
                      <a:pt x="798" y="4423"/>
                    </a:cubicBezTo>
                    <a:cubicBezTo>
                      <a:pt x="1379" y="4423"/>
                      <a:pt x="1657" y="4096"/>
                      <a:pt x="1750" y="3956"/>
                    </a:cubicBezTo>
                    <a:cubicBezTo>
                      <a:pt x="1784" y="3968"/>
                      <a:pt x="1820" y="3981"/>
                      <a:pt x="1861" y="3999"/>
                    </a:cubicBezTo>
                    <a:cubicBezTo>
                      <a:pt x="1922" y="4027"/>
                      <a:pt x="1984" y="4056"/>
                      <a:pt x="2043" y="4086"/>
                    </a:cubicBezTo>
                    <a:cubicBezTo>
                      <a:pt x="2167" y="4146"/>
                      <a:pt x="2295" y="4208"/>
                      <a:pt x="2434" y="4254"/>
                    </a:cubicBezTo>
                    <a:cubicBezTo>
                      <a:pt x="2123" y="4375"/>
                      <a:pt x="1786" y="4714"/>
                      <a:pt x="1808" y="5634"/>
                    </a:cubicBezTo>
                    <a:cubicBezTo>
                      <a:pt x="2912" y="5258"/>
                      <a:pt x="2977" y="4577"/>
                      <a:pt x="2958" y="4316"/>
                    </a:cubicBezTo>
                    <a:cubicBezTo>
                      <a:pt x="3539" y="4256"/>
                      <a:pt x="3995" y="3777"/>
                      <a:pt x="4278" y="3375"/>
                    </a:cubicBezTo>
                    <a:lnTo>
                      <a:pt x="4278" y="6209"/>
                    </a:lnTo>
                    <a:cubicBezTo>
                      <a:pt x="4278" y="6803"/>
                      <a:pt x="4761" y="7286"/>
                      <a:pt x="5355" y="7286"/>
                    </a:cubicBezTo>
                    <a:cubicBezTo>
                      <a:pt x="5949" y="7286"/>
                      <a:pt x="6433" y="6803"/>
                      <a:pt x="6433" y="6209"/>
                    </a:cubicBezTo>
                    <a:lnTo>
                      <a:pt x="6433" y="1077"/>
                    </a:lnTo>
                    <a:cubicBezTo>
                      <a:pt x="6433" y="483"/>
                      <a:pt x="5949" y="0"/>
                      <a:pt x="5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4" name="Google Shape;4134;p71"/>
          <p:cNvGrpSpPr/>
          <p:nvPr/>
        </p:nvGrpSpPr>
        <p:grpSpPr>
          <a:xfrm>
            <a:off x="5732757" y="3140292"/>
            <a:ext cx="2609894" cy="1664437"/>
            <a:chOff x="5732757" y="3140292"/>
            <a:chExt cx="2609894" cy="1664437"/>
          </a:xfrm>
        </p:grpSpPr>
        <p:grpSp>
          <p:nvGrpSpPr>
            <p:cNvPr id="4135" name="Google Shape;4135;p71"/>
            <p:cNvGrpSpPr/>
            <p:nvPr/>
          </p:nvGrpSpPr>
          <p:grpSpPr>
            <a:xfrm>
              <a:off x="5732757" y="3140292"/>
              <a:ext cx="2609894" cy="403655"/>
              <a:chOff x="5064100" y="2943450"/>
              <a:chExt cx="1249650" cy="193275"/>
            </a:xfrm>
          </p:grpSpPr>
          <p:sp>
            <p:nvSpPr>
              <p:cNvPr id="4136" name="Google Shape;4136;p71"/>
              <p:cNvSpPr/>
              <p:nvPr/>
            </p:nvSpPr>
            <p:spPr>
              <a:xfrm>
                <a:off x="5064100" y="2943450"/>
                <a:ext cx="1249650" cy="193275"/>
              </a:xfrm>
              <a:custGeom>
                <a:avLst/>
                <a:gdLst/>
                <a:ahLst/>
                <a:cxnLst/>
                <a:rect l="l" t="t" r="r" b="b"/>
                <a:pathLst>
                  <a:path w="49986" h="7731" extrusionOk="0">
                    <a:moveTo>
                      <a:pt x="1" y="1"/>
                    </a:moveTo>
                    <a:lnTo>
                      <a:pt x="1" y="7731"/>
                    </a:lnTo>
                    <a:lnTo>
                      <a:pt x="49985" y="7731"/>
                    </a:lnTo>
                    <a:lnTo>
                      <a:pt x="499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71"/>
              <p:cNvSpPr/>
              <p:nvPr/>
            </p:nvSpPr>
            <p:spPr>
              <a:xfrm>
                <a:off x="5235425" y="2985925"/>
                <a:ext cx="906975" cy="108325"/>
              </a:xfrm>
              <a:custGeom>
                <a:avLst/>
                <a:gdLst/>
                <a:ahLst/>
                <a:cxnLst/>
                <a:rect l="l" t="t" r="r" b="b"/>
                <a:pathLst>
                  <a:path w="36279" h="4333" extrusionOk="0">
                    <a:moveTo>
                      <a:pt x="2166" y="0"/>
                    </a:moveTo>
                    <a:cubicBezTo>
                      <a:pt x="2166" y="1196"/>
                      <a:pt x="1196" y="2166"/>
                      <a:pt x="0" y="2166"/>
                    </a:cubicBezTo>
                    <a:cubicBezTo>
                      <a:pt x="1196" y="2166"/>
                      <a:pt x="2167" y="3136"/>
                      <a:pt x="2167" y="4332"/>
                    </a:cubicBezTo>
                    <a:lnTo>
                      <a:pt x="34112" y="4332"/>
                    </a:lnTo>
                    <a:cubicBezTo>
                      <a:pt x="34112" y="3135"/>
                      <a:pt x="35082" y="2166"/>
                      <a:pt x="36278" y="2166"/>
                    </a:cubicBezTo>
                    <a:cubicBezTo>
                      <a:pt x="35082" y="2166"/>
                      <a:pt x="34112" y="1196"/>
                      <a:pt x="34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71"/>
              <p:cNvSpPr/>
              <p:nvPr/>
            </p:nvSpPr>
            <p:spPr>
              <a:xfrm>
                <a:off x="6171425" y="2943450"/>
                <a:ext cx="53150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7730" extrusionOk="0">
                    <a:moveTo>
                      <a:pt x="1" y="1"/>
                    </a:moveTo>
                    <a:lnTo>
                      <a:pt x="1" y="7730"/>
                    </a:lnTo>
                    <a:lnTo>
                      <a:pt x="2125" y="7730"/>
                    </a:lnTo>
                    <a:lnTo>
                      <a:pt x="21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9" name="Google Shape;4139;p71"/>
              <p:cNvSpPr/>
              <p:nvPr/>
            </p:nvSpPr>
            <p:spPr>
              <a:xfrm>
                <a:off x="6259300" y="2943450"/>
                <a:ext cx="20350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30" extrusionOk="0">
                    <a:moveTo>
                      <a:pt x="1" y="1"/>
                    </a:moveTo>
                    <a:lnTo>
                      <a:pt x="1" y="7730"/>
                    </a:lnTo>
                    <a:lnTo>
                      <a:pt x="813" y="7730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0" name="Google Shape;4140;p71"/>
              <p:cNvSpPr/>
              <p:nvPr/>
            </p:nvSpPr>
            <p:spPr>
              <a:xfrm>
                <a:off x="6171450" y="2969550"/>
                <a:ext cx="53150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654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2125" y="668"/>
                    </a:lnTo>
                    <a:lnTo>
                      <a:pt x="2125" y="1"/>
                    </a:lnTo>
                    <a:close/>
                    <a:moveTo>
                      <a:pt x="1" y="1663"/>
                    </a:moveTo>
                    <a:lnTo>
                      <a:pt x="1" y="2330"/>
                    </a:lnTo>
                    <a:lnTo>
                      <a:pt x="2125" y="2330"/>
                    </a:lnTo>
                    <a:lnTo>
                      <a:pt x="2125" y="1663"/>
                    </a:lnTo>
                    <a:close/>
                    <a:moveTo>
                      <a:pt x="1" y="3325"/>
                    </a:moveTo>
                    <a:lnTo>
                      <a:pt x="1" y="3992"/>
                    </a:lnTo>
                    <a:lnTo>
                      <a:pt x="2125" y="3992"/>
                    </a:lnTo>
                    <a:lnTo>
                      <a:pt x="2125" y="3325"/>
                    </a:lnTo>
                    <a:close/>
                    <a:moveTo>
                      <a:pt x="1" y="4987"/>
                    </a:moveTo>
                    <a:lnTo>
                      <a:pt x="1" y="5653"/>
                    </a:lnTo>
                    <a:lnTo>
                      <a:pt x="2125" y="5653"/>
                    </a:lnTo>
                    <a:lnTo>
                      <a:pt x="2125" y="49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71"/>
              <p:cNvSpPr/>
              <p:nvPr/>
            </p:nvSpPr>
            <p:spPr>
              <a:xfrm>
                <a:off x="5152475" y="2943450"/>
                <a:ext cx="53125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7730" extrusionOk="0">
                    <a:moveTo>
                      <a:pt x="1" y="1"/>
                    </a:moveTo>
                    <a:lnTo>
                      <a:pt x="1" y="7730"/>
                    </a:lnTo>
                    <a:lnTo>
                      <a:pt x="2125" y="7730"/>
                    </a:lnTo>
                    <a:lnTo>
                      <a:pt x="21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71"/>
              <p:cNvSpPr/>
              <p:nvPr/>
            </p:nvSpPr>
            <p:spPr>
              <a:xfrm>
                <a:off x="5097425" y="2943450"/>
                <a:ext cx="20350" cy="19325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7730" extrusionOk="0">
                    <a:moveTo>
                      <a:pt x="0" y="1"/>
                    </a:moveTo>
                    <a:lnTo>
                      <a:pt x="0" y="7730"/>
                    </a:lnTo>
                    <a:lnTo>
                      <a:pt x="813" y="7730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71"/>
              <p:cNvSpPr/>
              <p:nvPr/>
            </p:nvSpPr>
            <p:spPr>
              <a:xfrm>
                <a:off x="5152475" y="2969550"/>
                <a:ext cx="53150" cy="141350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654" extrusionOk="0">
                    <a:moveTo>
                      <a:pt x="1" y="1"/>
                    </a:moveTo>
                    <a:lnTo>
                      <a:pt x="1" y="668"/>
                    </a:lnTo>
                    <a:lnTo>
                      <a:pt x="2126" y="668"/>
                    </a:lnTo>
                    <a:lnTo>
                      <a:pt x="2126" y="1"/>
                    </a:lnTo>
                    <a:close/>
                    <a:moveTo>
                      <a:pt x="1" y="1663"/>
                    </a:moveTo>
                    <a:lnTo>
                      <a:pt x="1" y="2330"/>
                    </a:lnTo>
                    <a:lnTo>
                      <a:pt x="2125" y="2330"/>
                    </a:lnTo>
                    <a:lnTo>
                      <a:pt x="2125" y="1663"/>
                    </a:lnTo>
                    <a:close/>
                    <a:moveTo>
                      <a:pt x="1" y="3325"/>
                    </a:moveTo>
                    <a:lnTo>
                      <a:pt x="1" y="3992"/>
                    </a:lnTo>
                    <a:lnTo>
                      <a:pt x="2125" y="3992"/>
                    </a:lnTo>
                    <a:lnTo>
                      <a:pt x="2125" y="3325"/>
                    </a:lnTo>
                    <a:close/>
                    <a:moveTo>
                      <a:pt x="1" y="4987"/>
                    </a:moveTo>
                    <a:lnTo>
                      <a:pt x="1" y="5653"/>
                    </a:lnTo>
                    <a:lnTo>
                      <a:pt x="2125" y="5653"/>
                    </a:lnTo>
                    <a:lnTo>
                      <a:pt x="2125" y="49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71"/>
              <p:cNvSpPr/>
              <p:nvPr/>
            </p:nvSpPr>
            <p:spPr>
              <a:xfrm>
                <a:off x="5644300" y="3001150"/>
                <a:ext cx="88425" cy="7792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3117" extrusionOk="0">
                    <a:moveTo>
                      <a:pt x="1768" y="1"/>
                    </a:moveTo>
                    <a:cubicBezTo>
                      <a:pt x="1157" y="1"/>
                      <a:pt x="578" y="363"/>
                      <a:pt x="330" y="962"/>
                    </a:cubicBezTo>
                    <a:cubicBezTo>
                      <a:pt x="0" y="1757"/>
                      <a:pt x="378" y="2668"/>
                      <a:pt x="1173" y="2998"/>
                    </a:cubicBezTo>
                    <a:cubicBezTo>
                      <a:pt x="1368" y="3079"/>
                      <a:pt x="1569" y="3117"/>
                      <a:pt x="1768" y="3117"/>
                    </a:cubicBezTo>
                    <a:cubicBezTo>
                      <a:pt x="2379" y="3117"/>
                      <a:pt x="2959" y="2755"/>
                      <a:pt x="3207" y="2155"/>
                    </a:cubicBezTo>
                    <a:cubicBezTo>
                      <a:pt x="3536" y="1360"/>
                      <a:pt x="3159" y="449"/>
                      <a:pt x="2364" y="120"/>
                    </a:cubicBezTo>
                    <a:cubicBezTo>
                      <a:pt x="2169" y="39"/>
                      <a:pt x="1967" y="1"/>
                      <a:pt x="17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71"/>
              <p:cNvSpPr/>
              <p:nvPr/>
            </p:nvSpPr>
            <p:spPr>
              <a:xfrm>
                <a:off x="5661700" y="3016500"/>
                <a:ext cx="53625" cy="47225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1889" extrusionOk="0">
                    <a:moveTo>
                      <a:pt x="1073" y="1"/>
                    </a:moveTo>
                    <a:cubicBezTo>
                      <a:pt x="702" y="1"/>
                      <a:pt x="351" y="220"/>
                      <a:pt x="201" y="584"/>
                    </a:cubicBezTo>
                    <a:cubicBezTo>
                      <a:pt x="1" y="1065"/>
                      <a:pt x="229" y="1617"/>
                      <a:pt x="711" y="1817"/>
                    </a:cubicBezTo>
                    <a:cubicBezTo>
                      <a:pt x="829" y="1866"/>
                      <a:pt x="952" y="1889"/>
                      <a:pt x="1072" y="1889"/>
                    </a:cubicBezTo>
                    <a:cubicBezTo>
                      <a:pt x="1443" y="1889"/>
                      <a:pt x="1794" y="1670"/>
                      <a:pt x="1944" y="1306"/>
                    </a:cubicBezTo>
                    <a:cubicBezTo>
                      <a:pt x="2144" y="824"/>
                      <a:pt x="1915" y="273"/>
                      <a:pt x="1434" y="73"/>
                    </a:cubicBezTo>
                    <a:cubicBezTo>
                      <a:pt x="1316" y="24"/>
                      <a:pt x="1193" y="1"/>
                      <a:pt x="10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71"/>
              <p:cNvSpPr/>
              <p:nvPr/>
            </p:nvSpPr>
            <p:spPr>
              <a:xfrm>
                <a:off x="5721600" y="3001975"/>
                <a:ext cx="341775" cy="87750"/>
              </a:xfrm>
              <a:custGeom>
                <a:avLst/>
                <a:gdLst/>
                <a:ahLst/>
                <a:cxnLst/>
                <a:rect l="l" t="t" r="r" b="b"/>
                <a:pathLst>
                  <a:path w="13671" h="3510" extrusionOk="0">
                    <a:moveTo>
                      <a:pt x="11930" y="0"/>
                    </a:moveTo>
                    <a:lnTo>
                      <a:pt x="11930" y="0"/>
                    </a:lnTo>
                    <a:cubicBezTo>
                      <a:pt x="10961" y="97"/>
                      <a:pt x="10724" y="872"/>
                      <a:pt x="10673" y="1129"/>
                    </a:cubicBezTo>
                    <a:cubicBezTo>
                      <a:pt x="10662" y="1141"/>
                      <a:pt x="10651" y="1155"/>
                      <a:pt x="10641" y="1167"/>
                    </a:cubicBezTo>
                    <a:cubicBezTo>
                      <a:pt x="10160" y="1731"/>
                      <a:pt x="9705" y="2264"/>
                      <a:pt x="8901" y="2264"/>
                    </a:cubicBezTo>
                    <a:cubicBezTo>
                      <a:pt x="8879" y="2264"/>
                      <a:pt x="8856" y="2264"/>
                      <a:pt x="8833" y="2263"/>
                    </a:cubicBezTo>
                    <a:cubicBezTo>
                      <a:pt x="8824" y="2263"/>
                      <a:pt x="8818" y="2264"/>
                      <a:pt x="8812" y="2268"/>
                    </a:cubicBezTo>
                    <a:cubicBezTo>
                      <a:pt x="8267" y="2194"/>
                      <a:pt x="7726" y="2077"/>
                      <a:pt x="7207" y="1959"/>
                    </a:cubicBezTo>
                    <a:cubicBezTo>
                      <a:pt x="6909" y="1891"/>
                      <a:pt x="6606" y="1782"/>
                      <a:pt x="6315" y="1675"/>
                    </a:cubicBezTo>
                    <a:cubicBezTo>
                      <a:pt x="5902" y="1524"/>
                      <a:pt x="5475" y="1369"/>
                      <a:pt x="5036" y="1322"/>
                    </a:cubicBezTo>
                    <a:cubicBezTo>
                      <a:pt x="4980" y="1316"/>
                      <a:pt x="4924" y="1313"/>
                      <a:pt x="4868" y="1313"/>
                    </a:cubicBezTo>
                    <a:cubicBezTo>
                      <a:pt x="4694" y="1313"/>
                      <a:pt x="4522" y="1339"/>
                      <a:pt x="4351" y="1372"/>
                    </a:cubicBezTo>
                    <a:cubicBezTo>
                      <a:pt x="4491" y="1312"/>
                      <a:pt x="4627" y="1251"/>
                      <a:pt x="4763" y="1189"/>
                    </a:cubicBezTo>
                    <a:cubicBezTo>
                      <a:pt x="5074" y="1049"/>
                      <a:pt x="5395" y="904"/>
                      <a:pt x="5724" y="785"/>
                    </a:cubicBezTo>
                    <a:cubicBezTo>
                      <a:pt x="6083" y="656"/>
                      <a:pt x="6424" y="605"/>
                      <a:pt x="6761" y="605"/>
                    </a:cubicBezTo>
                    <a:cubicBezTo>
                      <a:pt x="7217" y="605"/>
                      <a:pt x="7664" y="699"/>
                      <a:pt x="8133" y="823"/>
                    </a:cubicBezTo>
                    <a:cubicBezTo>
                      <a:pt x="8276" y="994"/>
                      <a:pt x="8660" y="1374"/>
                      <a:pt x="9269" y="1374"/>
                    </a:cubicBezTo>
                    <a:cubicBezTo>
                      <a:pt x="9413" y="1374"/>
                      <a:pt x="9570" y="1352"/>
                      <a:pt x="9739" y="1302"/>
                    </a:cubicBezTo>
                    <a:cubicBezTo>
                      <a:pt x="9390" y="774"/>
                      <a:pt x="8933" y="652"/>
                      <a:pt x="8585" y="652"/>
                    </a:cubicBezTo>
                    <a:cubicBezTo>
                      <a:pt x="8433" y="652"/>
                      <a:pt x="8302" y="676"/>
                      <a:pt x="8210" y="698"/>
                    </a:cubicBezTo>
                    <a:cubicBezTo>
                      <a:pt x="7714" y="568"/>
                      <a:pt x="7244" y="465"/>
                      <a:pt x="6761" y="465"/>
                    </a:cubicBezTo>
                    <a:cubicBezTo>
                      <a:pt x="6412" y="465"/>
                      <a:pt x="6055" y="519"/>
                      <a:pt x="5678" y="655"/>
                    </a:cubicBezTo>
                    <a:cubicBezTo>
                      <a:pt x="5343" y="774"/>
                      <a:pt x="5020" y="921"/>
                      <a:pt x="4705" y="1062"/>
                    </a:cubicBezTo>
                    <a:cubicBezTo>
                      <a:pt x="4391" y="1204"/>
                      <a:pt x="4066" y="1351"/>
                      <a:pt x="3734" y="1470"/>
                    </a:cubicBezTo>
                    <a:cubicBezTo>
                      <a:pt x="3683" y="1489"/>
                      <a:pt x="3631" y="1506"/>
                      <a:pt x="3578" y="1525"/>
                    </a:cubicBezTo>
                    <a:lnTo>
                      <a:pt x="3576" y="1525"/>
                    </a:lnTo>
                    <a:cubicBezTo>
                      <a:pt x="3565" y="1526"/>
                      <a:pt x="3556" y="1531"/>
                      <a:pt x="3547" y="1536"/>
                    </a:cubicBezTo>
                    <a:cubicBezTo>
                      <a:pt x="3004" y="1720"/>
                      <a:pt x="2442" y="1861"/>
                      <a:pt x="1872" y="1861"/>
                    </a:cubicBezTo>
                    <a:cubicBezTo>
                      <a:pt x="1290" y="1861"/>
                      <a:pt x="699" y="1714"/>
                      <a:pt x="108" y="1318"/>
                    </a:cubicBezTo>
                    <a:cubicBezTo>
                      <a:pt x="96" y="1310"/>
                      <a:pt x="82" y="1306"/>
                      <a:pt x="69" y="1306"/>
                    </a:cubicBezTo>
                    <a:cubicBezTo>
                      <a:pt x="47" y="1306"/>
                      <a:pt x="25" y="1316"/>
                      <a:pt x="12" y="1336"/>
                    </a:cubicBezTo>
                    <a:cubicBezTo>
                      <a:pt x="5" y="1349"/>
                      <a:pt x="0" y="1362"/>
                      <a:pt x="0" y="1375"/>
                    </a:cubicBezTo>
                    <a:cubicBezTo>
                      <a:pt x="0" y="1398"/>
                      <a:pt x="11" y="1419"/>
                      <a:pt x="31" y="1432"/>
                    </a:cubicBezTo>
                    <a:cubicBezTo>
                      <a:pt x="647" y="1846"/>
                      <a:pt x="1269" y="1994"/>
                      <a:pt x="1875" y="1994"/>
                    </a:cubicBezTo>
                    <a:cubicBezTo>
                      <a:pt x="1930" y="1994"/>
                      <a:pt x="1984" y="1993"/>
                      <a:pt x="2038" y="1990"/>
                    </a:cubicBezTo>
                    <a:cubicBezTo>
                      <a:pt x="2044" y="2003"/>
                      <a:pt x="2054" y="2015"/>
                      <a:pt x="2069" y="2023"/>
                    </a:cubicBezTo>
                    <a:cubicBezTo>
                      <a:pt x="2194" y="2084"/>
                      <a:pt x="2351" y="2217"/>
                      <a:pt x="2503" y="2347"/>
                    </a:cubicBezTo>
                    <a:cubicBezTo>
                      <a:pt x="2610" y="2440"/>
                      <a:pt x="2712" y="2525"/>
                      <a:pt x="2798" y="2584"/>
                    </a:cubicBezTo>
                    <a:cubicBezTo>
                      <a:pt x="3089" y="2778"/>
                      <a:pt x="3429" y="2887"/>
                      <a:pt x="3764" y="2953"/>
                    </a:cubicBezTo>
                    <a:cubicBezTo>
                      <a:pt x="3911" y="3037"/>
                      <a:pt x="4190" y="3166"/>
                      <a:pt x="4536" y="3166"/>
                    </a:cubicBezTo>
                    <a:cubicBezTo>
                      <a:pt x="4798" y="3166"/>
                      <a:pt x="5099" y="3092"/>
                      <a:pt x="5410" y="2869"/>
                    </a:cubicBezTo>
                    <a:cubicBezTo>
                      <a:pt x="5104" y="2632"/>
                      <a:pt x="4808" y="2553"/>
                      <a:pt x="4549" y="2553"/>
                    </a:cubicBezTo>
                    <a:cubicBezTo>
                      <a:pt x="4183" y="2553"/>
                      <a:pt x="3892" y="2711"/>
                      <a:pt x="3748" y="2807"/>
                    </a:cubicBezTo>
                    <a:cubicBezTo>
                      <a:pt x="3443" y="2742"/>
                      <a:pt x="3137" y="2641"/>
                      <a:pt x="2877" y="2468"/>
                    </a:cubicBezTo>
                    <a:cubicBezTo>
                      <a:pt x="2796" y="2414"/>
                      <a:pt x="2697" y="2330"/>
                      <a:pt x="2594" y="2242"/>
                    </a:cubicBezTo>
                    <a:cubicBezTo>
                      <a:pt x="2482" y="2146"/>
                      <a:pt x="2367" y="2047"/>
                      <a:pt x="2258" y="1974"/>
                    </a:cubicBezTo>
                    <a:cubicBezTo>
                      <a:pt x="2728" y="1928"/>
                      <a:pt x="3183" y="1805"/>
                      <a:pt x="3613" y="1659"/>
                    </a:cubicBezTo>
                    <a:cubicBezTo>
                      <a:pt x="3782" y="1639"/>
                      <a:pt x="3956" y="1600"/>
                      <a:pt x="4123" y="1563"/>
                    </a:cubicBezTo>
                    <a:cubicBezTo>
                      <a:pt x="4368" y="1507"/>
                      <a:pt x="4621" y="1450"/>
                      <a:pt x="4869" y="1450"/>
                    </a:cubicBezTo>
                    <a:cubicBezTo>
                      <a:pt x="4920" y="1450"/>
                      <a:pt x="4971" y="1453"/>
                      <a:pt x="5021" y="1458"/>
                    </a:cubicBezTo>
                    <a:cubicBezTo>
                      <a:pt x="5199" y="1477"/>
                      <a:pt x="5376" y="1516"/>
                      <a:pt x="5552" y="1564"/>
                    </a:cubicBezTo>
                    <a:cubicBezTo>
                      <a:pt x="5941" y="1748"/>
                      <a:pt x="6191" y="1990"/>
                      <a:pt x="6407" y="2239"/>
                    </a:cubicBezTo>
                    <a:cubicBezTo>
                      <a:pt x="6429" y="2410"/>
                      <a:pt x="6588" y="3288"/>
                      <a:pt x="7588" y="3509"/>
                    </a:cubicBezTo>
                    <a:cubicBezTo>
                      <a:pt x="7524" y="2657"/>
                      <a:pt x="6926" y="2356"/>
                      <a:pt x="6605" y="2256"/>
                    </a:cubicBezTo>
                    <a:cubicBezTo>
                      <a:pt x="6461" y="2085"/>
                      <a:pt x="6301" y="1906"/>
                      <a:pt x="6097" y="1741"/>
                    </a:cubicBezTo>
                    <a:lnTo>
                      <a:pt x="6097" y="1741"/>
                    </a:lnTo>
                    <a:cubicBezTo>
                      <a:pt x="6155" y="1762"/>
                      <a:pt x="6210" y="1783"/>
                      <a:pt x="6268" y="1803"/>
                    </a:cubicBezTo>
                    <a:cubicBezTo>
                      <a:pt x="6563" y="1911"/>
                      <a:pt x="6870" y="2023"/>
                      <a:pt x="7177" y="2092"/>
                    </a:cubicBezTo>
                    <a:cubicBezTo>
                      <a:pt x="7918" y="2260"/>
                      <a:pt x="8706" y="2429"/>
                      <a:pt x="9483" y="2469"/>
                    </a:cubicBezTo>
                    <a:cubicBezTo>
                      <a:pt x="9585" y="2474"/>
                      <a:pt x="9685" y="2477"/>
                      <a:pt x="9784" y="2477"/>
                    </a:cubicBezTo>
                    <a:cubicBezTo>
                      <a:pt x="10125" y="2477"/>
                      <a:pt x="10456" y="2444"/>
                      <a:pt x="10788" y="2379"/>
                    </a:cubicBezTo>
                    <a:cubicBezTo>
                      <a:pt x="11214" y="2420"/>
                      <a:pt x="11660" y="2518"/>
                      <a:pt x="12091" y="2662"/>
                    </a:cubicBezTo>
                    <a:cubicBezTo>
                      <a:pt x="12240" y="2846"/>
                      <a:pt x="12622" y="3226"/>
                      <a:pt x="13234" y="3226"/>
                    </a:cubicBezTo>
                    <a:cubicBezTo>
                      <a:pt x="13368" y="3226"/>
                      <a:pt x="13514" y="3208"/>
                      <a:pt x="13671" y="3165"/>
                    </a:cubicBezTo>
                    <a:cubicBezTo>
                      <a:pt x="13324" y="2611"/>
                      <a:pt x="12848" y="2489"/>
                      <a:pt x="12496" y="2489"/>
                    </a:cubicBezTo>
                    <a:cubicBezTo>
                      <a:pt x="12347" y="2489"/>
                      <a:pt x="12220" y="2511"/>
                      <a:pt x="12135" y="2532"/>
                    </a:cubicBezTo>
                    <a:cubicBezTo>
                      <a:pt x="11815" y="2426"/>
                      <a:pt x="11489" y="2345"/>
                      <a:pt x="11167" y="2291"/>
                    </a:cubicBezTo>
                    <a:cubicBezTo>
                      <a:pt x="11519" y="2195"/>
                      <a:pt x="11877" y="2059"/>
                      <a:pt x="12252" y="1880"/>
                    </a:cubicBezTo>
                    <a:cubicBezTo>
                      <a:pt x="12547" y="1859"/>
                      <a:pt x="13262" y="1720"/>
                      <a:pt x="13567" y="882"/>
                    </a:cubicBezTo>
                    <a:cubicBezTo>
                      <a:pt x="13532" y="880"/>
                      <a:pt x="13498" y="879"/>
                      <a:pt x="13464" y="879"/>
                    </a:cubicBezTo>
                    <a:cubicBezTo>
                      <a:pt x="12606" y="879"/>
                      <a:pt x="12265" y="1509"/>
                      <a:pt x="12160" y="1771"/>
                    </a:cubicBezTo>
                    <a:cubicBezTo>
                      <a:pt x="11678" y="1997"/>
                      <a:pt x="11229" y="2151"/>
                      <a:pt x="10781" y="2242"/>
                    </a:cubicBezTo>
                    <a:cubicBezTo>
                      <a:pt x="10772" y="2241"/>
                      <a:pt x="10766" y="2241"/>
                      <a:pt x="10758" y="2239"/>
                    </a:cubicBezTo>
                    <a:cubicBezTo>
                      <a:pt x="10757" y="2239"/>
                      <a:pt x="10755" y="2239"/>
                      <a:pt x="10754" y="2239"/>
                    </a:cubicBezTo>
                    <a:cubicBezTo>
                      <a:pt x="10735" y="2239"/>
                      <a:pt x="10720" y="2245"/>
                      <a:pt x="10707" y="2255"/>
                    </a:cubicBezTo>
                    <a:cubicBezTo>
                      <a:pt x="10399" y="2312"/>
                      <a:pt x="10092" y="2340"/>
                      <a:pt x="9776" y="2340"/>
                    </a:cubicBezTo>
                    <a:cubicBezTo>
                      <a:pt x="9682" y="2340"/>
                      <a:pt x="9587" y="2338"/>
                      <a:pt x="9491" y="2333"/>
                    </a:cubicBezTo>
                    <a:cubicBezTo>
                      <a:pt x="9465" y="2332"/>
                      <a:pt x="9439" y="2328"/>
                      <a:pt x="9414" y="2327"/>
                    </a:cubicBezTo>
                    <a:cubicBezTo>
                      <a:pt x="9983" y="2152"/>
                      <a:pt x="10370" y="1698"/>
                      <a:pt x="10745" y="1258"/>
                    </a:cubicBezTo>
                    <a:cubicBezTo>
                      <a:pt x="10766" y="1233"/>
                      <a:pt x="10787" y="1210"/>
                      <a:pt x="10807" y="1187"/>
                    </a:cubicBezTo>
                    <a:cubicBezTo>
                      <a:pt x="11106" y="1113"/>
                      <a:pt x="11764" y="856"/>
                      <a:pt x="11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71"/>
              <p:cNvSpPr/>
              <p:nvPr/>
            </p:nvSpPr>
            <p:spPr>
              <a:xfrm>
                <a:off x="5316300" y="2998425"/>
                <a:ext cx="342050" cy="87875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3515" extrusionOk="0">
                    <a:moveTo>
                      <a:pt x="6085" y="1"/>
                    </a:moveTo>
                    <a:cubicBezTo>
                      <a:pt x="6149" y="853"/>
                      <a:pt x="6747" y="1154"/>
                      <a:pt x="7068" y="1254"/>
                    </a:cubicBezTo>
                    <a:cubicBezTo>
                      <a:pt x="7212" y="1425"/>
                      <a:pt x="7371" y="1604"/>
                      <a:pt x="7576" y="1769"/>
                    </a:cubicBezTo>
                    <a:cubicBezTo>
                      <a:pt x="7518" y="1749"/>
                      <a:pt x="7462" y="1727"/>
                      <a:pt x="7404" y="1707"/>
                    </a:cubicBezTo>
                    <a:cubicBezTo>
                      <a:pt x="7109" y="1599"/>
                      <a:pt x="6803" y="1488"/>
                      <a:pt x="6495" y="1418"/>
                    </a:cubicBezTo>
                    <a:cubicBezTo>
                      <a:pt x="5755" y="1250"/>
                      <a:pt x="4967" y="1081"/>
                      <a:pt x="4189" y="1042"/>
                    </a:cubicBezTo>
                    <a:cubicBezTo>
                      <a:pt x="4088" y="1036"/>
                      <a:pt x="3988" y="1033"/>
                      <a:pt x="3889" y="1033"/>
                    </a:cubicBezTo>
                    <a:cubicBezTo>
                      <a:pt x="3548" y="1033"/>
                      <a:pt x="3217" y="1066"/>
                      <a:pt x="2884" y="1131"/>
                    </a:cubicBezTo>
                    <a:cubicBezTo>
                      <a:pt x="2459" y="1090"/>
                      <a:pt x="2013" y="992"/>
                      <a:pt x="1581" y="847"/>
                    </a:cubicBezTo>
                    <a:cubicBezTo>
                      <a:pt x="1432" y="664"/>
                      <a:pt x="1049" y="283"/>
                      <a:pt x="437" y="283"/>
                    </a:cubicBezTo>
                    <a:cubicBezTo>
                      <a:pt x="302" y="283"/>
                      <a:pt x="157" y="301"/>
                      <a:pt x="1" y="344"/>
                    </a:cubicBezTo>
                    <a:cubicBezTo>
                      <a:pt x="349" y="899"/>
                      <a:pt x="824" y="1022"/>
                      <a:pt x="1176" y="1022"/>
                    </a:cubicBezTo>
                    <a:cubicBezTo>
                      <a:pt x="1325" y="1022"/>
                      <a:pt x="1452" y="1000"/>
                      <a:pt x="1537" y="979"/>
                    </a:cubicBezTo>
                    <a:cubicBezTo>
                      <a:pt x="1857" y="1085"/>
                      <a:pt x="2183" y="1167"/>
                      <a:pt x="2505" y="1220"/>
                    </a:cubicBezTo>
                    <a:cubicBezTo>
                      <a:pt x="2153" y="1316"/>
                      <a:pt x="1795" y="1453"/>
                      <a:pt x="1419" y="1632"/>
                    </a:cubicBezTo>
                    <a:cubicBezTo>
                      <a:pt x="1125" y="1653"/>
                      <a:pt x="409" y="1792"/>
                      <a:pt x="105" y="2631"/>
                    </a:cubicBezTo>
                    <a:cubicBezTo>
                      <a:pt x="140" y="2633"/>
                      <a:pt x="174" y="2634"/>
                      <a:pt x="207" y="2634"/>
                    </a:cubicBezTo>
                    <a:cubicBezTo>
                      <a:pt x="1065" y="2634"/>
                      <a:pt x="1406" y="2005"/>
                      <a:pt x="1511" y="1742"/>
                    </a:cubicBezTo>
                    <a:cubicBezTo>
                      <a:pt x="1994" y="1515"/>
                      <a:pt x="2443" y="1362"/>
                      <a:pt x="2891" y="1271"/>
                    </a:cubicBezTo>
                    <a:cubicBezTo>
                      <a:pt x="2899" y="1273"/>
                      <a:pt x="2906" y="1273"/>
                      <a:pt x="2913" y="1274"/>
                    </a:cubicBezTo>
                    <a:cubicBezTo>
                      <a:pt x="2915" y="1274"/>
                      <a:pt x="2916" y="1274"/>
                      <a:pt x="2918" y="1274"/>
                    </a:cubicBezTo>
                    <a:cubicBezTo>
                      <a:pt x="2935" y="1274"/>
                      <a:pt x="2952" y="1267"/>
                      <a:pt x="2965" y="1258"/>
                    </a:cubicBezTo>
                    <a:cubicBezTo>
                      <a:pt x="3271" y="1200"/>
                      <a:pt x="3576" y="1173"/>
                      <a:pt x="3890" y="1173"/>
                    </a:cubicBezTo>
                    <a:cubicBezTo>
                      <a:pt x="3986" y="1173"/>
                      <a:pt x="4083" y="1176"/>
                      <a:pt x="4181" y="1181"/>
                    </a:cubicBezTo>
                    <a:cubicBezTo>
                      <a:pt x="4206" y="1182"/>
                      <a:pt x="4232" y="1184"/>
                      <a:pt x="4258" y="1186"/>
                    </a:cubicBezTo>
                    <a:cubicBezTo>
                      <a:pt x="3689" y="1360"/>
                      <a:pt x="3303" y="1814"/>
                      <a:pt x="2926" y="2255"/>
                    </a:cubicBezTo>
                    <a:cubicBezTo>
                      <a:pt x="2906" y="2279"/>
                      <a:pt x="2884" y="2304"/>
                      <a:pt x="2864" y="2327"/>
                    </a:cubicBezTo>
                    <a:cubicBezTo>
                      <a:pt x="2566" y="2401"/>
                      <a:pt x="1908" y="2659"/>
                      <a:pt x="1741" y="3514"/>
                    </a:cubicBezTo>
                    <a:cubicBezTo>
                      <a:pt x="2710" y="3417"/>
                      <a:pt x="2948" y="2643"/>
                      <a:pt x="2999" y="2385"/>
                    </a:cubicBezTo>
                    <a:cubicBezTo>
                      <a:pt x="3010" y="2373"/>
                      <a:pt x="3020" y="2359"/>
                      <a:pt x="3031" y="2347"/>
                    </a:cubicBezTo>
                    <a:cubicBezTo>
                      <a:pt x="3512" y="1782"/>
                      <a:pt x="3966" y="1250"/>
                      <a:pt x="4770" y="1250"/>
                    </a:cubicBezTo>
                    <a:cubicBezTo>
                      <a:pt x="4793" y="1250"/>
                      <a:pt x="4816" y="1250"/>
                      <a:pt x="4839" y="1251"/>
                    </a:cubicBezTo>
                    <a:cubicBezTo>
                      <a:pt x="4847" y="1251"/>
                      <a:pt x="4854" y="1250"/>
                      <a:pt x="4860" y="1247"/>
                    </a:cubicBezTo>
                    <a:cubicBezTo>
                      <a:pt x="5403" y="1321"/>
                      <a:pt x="5946" y="1437"/>
                      <a:pt x="6464" y="1555"/>
                    </a:cubicBezTo>
                    <a:cubicBezTo>
                      <a:pt x="6763" y="1622"/>
                      <a:pt x="7065" y="1732"/>
                      <a:pt x="7356" y="1839"/>
                    </a:cubicBezTo>
                    <a:cubicBezTo>
                      <a:pt x="7769" y="1990"/>
                      <a:pt x="8197" y="2145"/>
                      <a:pt x="8638" y="2192"/>
                    </a:cubicBezTo>
                    <a:cubicBezTo>
                      <a:pt x="8693" y="2198"/>
                      <a:pt x="8748" y="2201"/>
                      <a:pt x="8804" y="2201"/>
                    </a:cubicBezTo>
                    <a:cubicBezTo>
                      <a:pt x="8977" y="2201"/>
                      <a:pt x="9150" y="2175"/>
                      <a:pt x="9322" y="2141"/>
                    </a:cubicBezTo>
                    <a:lnTo>
                      <a:pt x="9322" y="2141"/>
                    </a:lnTo>
                    <a:cubicBezTo>
                      <a:pt x="9183" y="2202"/>
                      <a:pt x="9045" y="2263"/>
                      <a:pt x="8910" y="2325"/>
                    </a:cubicBezTo>
                    <a:cubicBezTo>
                      <a:pt x="8598" y="2465"/>
                      <a:pt x="8277" y="2611"/>
                      <a:pt x="7949" y="2728"/>
                    </a:cubicBezTo>
                    <a:cubicBezTo>
                      <a:pt x="7590" y="2857"/>
                      <a:pt x="7249" y="2909"/>
                      <a:pt x="6913" y="2909"/>
                    </a:cubicBezTo>
                    <a:cubicBezTo>
                      <a:pt x="6457" y="2909"/>
                      <a:pt x="6009" y="2814"/>
                      <a:pt x="5539" y="2691"/>
                    </a:cubicBezTo>
                    <a:cubicBezTo>
                      <a:pt x="5397" y="2521"/>
                      <a:pt x="5012" y="2140"/>
                      <a:pt x="4405" y="2140"/>
                    </a:cubicBezTo>
                    <a:cubicBezTo>
                      <a:pt x="4260" y="2140"/>
                      <a:pt x="4103" y="2162"/>
                      <a:pt x="3934" y="2213"/>
                    </a:cubicBezTo>
                    <a:cubicBezTo>
                      <a:pt x="4283" y="2740"/>
                      <a:pt x="4740" y="2862"/>
                      <a:pt x="5088" y="2862"/>
                    </a:cubicBezTo>
                    <a:cubicBezTo>
                      <a:pt x="5240" y="2862"/>
                      <a:pt x="5371" y="2839"/>
                      <a:pt x="5462" y="2816"/>
                    </a:cubicBezTo>
                    <a:cubicBezTo>
                      <a:pt x="5958" y="2947"/>
                      <a:pt x="6428" y="3049"/>
                      <a:pt x="6911" y="3049"/>
                    </a:cubicBezTo>
                    <a:cubicBezTo>
                      <a:pt x="7261" y="3049"/>
                      <a:pt x="7618" y="2995"/>
                      <a:pt x="7996" y="2860"/>
                    </a:cubicBezTo>
                    <a:cubicBezTo>
                      <a:pt x="8330" y="2739"/>
                      <a:pt x="8654" y="2593"/>
                      <a:pt x="8967" y="2452"/>
                    </a:cubicBezTo>
                    <a:cubicBezTo>
                      <a:pt x="9282" y="2310"/>
                      <a:pt x="9607" y="2164"/>
                      <a:pt x="9938" y="2044"/>
                    </a:cubicBezTo>
                    <a:cubicBezTo>
                      <a:pt x="9991" y="2026"/>
                      <a:pt x="10042" y="2008"/>
                      <a:pt x="10094" y="1989"/>
                    </a:cubicBezTo>
                    <a:lnTo>
                      <a:pt x="10098" y="1989"/>
                    </a:lnTo>
                    <a:cubicBezTo>
                      <a:pt x="10108" y="1988"/>
                      <a:pt x="10117" y="1984"/>
                      <a:pt x="10125" y="1978"/>
                    </a:cubicBezTo>
                    <a:cubicBezTo>
                      <a:pt x="10669" y="1795"/>
                      <a:pt x="11230" y="1654"/>
                      <a:pt x="11801" y="1654"/>
                    </a:cubicBezTo>
                    <a:cubicBezTo>
                      <a:pt x="12382" y="1654"/>
                      <a:pt x="12973" y="1800"/>
                      <a:pt x="13564" y="2197"/>
                    </a:cubicBezTo>
                    <a:cubicBezTo>
                      <a:pt x="13576" y="2205"/>
                      <a:pt x="13590" y="2208"/>
                      <a:pt x="13603" y="2208"/>
                    </a:cubicBezTo>
                    <a:cubicBezTo>
                      <a:pt x="13625" y="2208"/>
                      <a:pt x="13647" y="2198"/>
                      <a:pt x="13660" y="2177"/>
                    </a:cubicBezTo>
                    <a:cubicBezTo>
                      <a:pt x="13682" y="2143"/>
                      <a:pt x="13673" y="2100"/>
                      <a:pt x="13641" y="2079"/>
                    </a:cubicBezTo>
                    <a:cubicBezTo>
                      <a:pt x="13027" y="1667"/>
                      <a:pt x="12406" y="1518"/>
                      <a:pt x="11801" y="1518"/>
                    </a:cubicBezTo>
                    <a:cubicBezTo>
                      <a:pt x="11746" y="1518"/>
                      <a:pt x="11690" y="1519"/>
                      <a:pt x="11635" y="1522"/>
                    </a:cubicBezTo>
                    <a:cubicBezTo>
                      <a:pt x="11628" y="1508"/>
                      <a:pt x="11619" y="1496"/>
                      <a:pt x="11604" y="1490"/>
                    </a:cubicBezTo>
                    <a:cubicBezTo>
                      <a:pt x="11479" y="1428"/>
                      <a:pt x="11322" y="1294"/>
                      <a:pt x="11169" y="1165"/>
                    </a:cubicBezTo>
                    <a:cubicBezTo>
                      <a:pt x="11062" y="1073"/>
                      <a:pt x="10961" y="987"/>
                      <a:pt x="10874" y="928"/>
                    </a:cubicBezTo>
                    <a:cubicBezTo>
                      <a:pt x="10584" y="733"/>
                      <a:pt x="10243" y="624"/>
                      <a:pt x="9908" y="559"/>
                    </a:cubicBezTo>
                    <a:cubicBezTo>
                      <a:pt x="9762" y="475"/>
                      <a:pt x="9483" y="346"/>
                      <a:pt x="9137" y="346"/>
                    </a:cubicBezTo>
                    <a:cubicBezTo>
                      <a:pt x="8875" y="346"/>
                      <a:pt x="8575" y="420"/>
                      <a:pt x="8263" y="643"/>
                    </a:cubicBezTo>
                    <a:cubicBezTo>
                      <a:pt x="8570" y="879"/>
                      <a:pt x="8865" y="958"/>
                      <a:pt x="9124" y="958"/>
                    </a:cubicBezTo>
                    <a:cubicBezTo>
                      <a:pt x="9490" y="958"/>
                      <a:pt x="9782" y="800"/>
                      <a:pt x="9924" y="705"/>
                    </a:cubicBezTo>
                    <a:cubicBezTo>
                      <a:pt x="10229" y="769"/>
                      <a:pt x="10536" y="870"/>
                      <a:pt x="10796" y="1044"/>
                    </a:cubicBezTo>
                    <a:cubicBezTo>
                      <a:pt x="10876" y="1097"/>
                      <a:pt x="10976" y="1182"/>
                      <a:pt x="11078" y="1270"/>
                    </a:cubicBezTo>
                    <a:cubicBezTo>
                      <a:pt x="11191" y="1367"/>
                      <a:pt x="11306" y="1464"/>
                      <a:pt x="11414" y="1538"/>
                    </a:cubicBezTo>
                    <a:cubicBezTo>
                      <a:pt x="10945" y="1583"/>
                      <a:pt x="10489" y="1706"/>
                      <a:pt x="10059" y="1853"/>
                    </a:cubicBezTo>
                    <a:cubicBezTo>
                      <a:pt x="9890" y="1873"/>
                      <a:pt x="9718" y="1912"/>
                      <a:pt x="9550" y="1950"/>
                    </a:cubicBezTo>
                    <a:cubicBezTo>
                      <a:pt x="9304" y="2005"/>
                      <a:pt x="9052" y="2061"/>
                      <a:pt x="8804" y="2061"/>
                    </a:cubicBezTo>
                    <a:cubicBezTo>
                      <a:pt x="8753" y="2061"/>
                      <a:pt x="8702" y="2059"/>
                      <a:pt x="8652" y="2053"/>
                    </a:cubicBezTo>
                    <a:cubicBezTo>
                      <a:pt x="8474" y="2035"/>
                      <a:pt x="8297" y="1996"/>
                      <a:pt x="8121" y="1946"/>
                    </a:cubicBezTo>
                    <a:cubicBezTo>
                      <a:pt x="7732" y="1762"/>
                      <a:pt x="7483" y="1520"/>
                      <a:pt x="7265" y="1271"/>
                    </a:cubicBezTo>
                    <a:cubicBezTo>
                      <a:pt x="7244" y="1100"/>
                      <a:pt x="7085" y="222"/>
                      <a:pt x="6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8" name="Google Shape;4148;p71"/>
            <p:cNvGrpSpPr/>
            <p:nvPr/>
          </p:nvGrpSpPr>
          <p:grpSpPr>
            <a:xfrm>
              <a:off x="5908960" y="3543971"/>
              <a:ext cx="2327685" cy="550268"/>
              <a:chOff x="5064125" y="3335300"/>
              <a:chExt cx="1114525" cy="263475"/>
            </a:xfrm>
          </p:grpSpPr>
          <p:sp>
            <p:nvSpPr>
              <p:cNvPr id="4149" name="Google Shape;4149;p71"/>
              <p:cNvSpPr/>
              <p:nvPr/>
            </p:nvSpPr>
            <p:spPr>
              <a:xfrm>
                <a:off x="5064125" y="3335300"/>
                <a:ext cx="11145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44581" h="10538" extrusionOk="0">
                    <a:moveTo>
                      <a:pt x="1" y="0"/>
                    </a:moveTo>
                    <a:lnTo>
                      <a:pt x="1" y="10538"/>
                    </a:lnTo>
                    <a:lnTo>
                      <a:pt x="44581" y="10538"/>
                    </a:lnTo>
                    <a:lnTo>
                      <a:pt x="44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71"/>
              <p:cNvSpPr/>
              <p:nvPr/>
            </p:nvSpPr>
            <p:spPr>
              <a:xfrm>
                <a:off x="5537625" y="3364650"/>
                <a:ext cx="167925" cy="204775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8191" extrusionOk="0">
                    <a:moveTo>
                      <a:pt x="164" y="1"/>
                    </a:moveTo>
                    <a:cubicBezTo>
                      <a:pt x="164" y="91"/>
                      <a:pt x="91" y="164"/>
                      <a:pt x="1" y="164"/>
                    </a:cubicBezTo>
                    <a:lnTo>
                      <a:pt x="1" y="8027"/>
                    </a:lnTo>
                    <a:cubicBezTo>
                      <a:pt x="91" y="8027"/>
                      <a:pt x="164" y="8101"/>
                      <a:pt x="164" y="8190"/>
                    </a:cubicBezTo>
                    <a:lnTo>
                      <a:pt x="6553" y="8190"/>
                    </a:lnTo>
                    <a:cubicBezTo>
                      <a:pt x="6553" y="8100"/>
                      <a:pt x="6626" y="8027"/>
                      <a:pt x="6717" y="8027"/>
                    </a:cubicBezTo>
                    <a:lnTo>
                      <a:pt x="6717" y="164"/>
                    </a:lnTo>
                    <a:cubicBezTo>
                      <a:pt x="6627" y="164"/>
                      <a:pt x="6553" y="91"/>
                      <a:pt x="65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71"/>
              <p:cNvSpPr/>
              <p:nvPr/>
            </p:nvSpPr>
            <p:spPr>
              <a:xfrm>
                <a:off x="5296325" y="3335300"/>
                <a:ext cx="226725" cy="26347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0539" extrusionOk="0">
                    <a:moveTo>
                      <a:pt x="1" y="0"/>
                    </a:moveTo>
                    <a:lnTo>
                      <a:pt x="1" y="10539"/>
                    </a:lnTo>
                    <a:lnTo>
                      <a:pt x="9069" y="10539"/>
                    </a:lnTo>
                    <a:lnTo>
                      <a:pt x="90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71"/>
              <p:cNvSpPr/>
              <p:nvPr/>
            </p:nvSpPr>
            <p:spPr>
              <a:xfrm>
                <a:off x="5235450" y="3335325"/>
                <a:ext cx="308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0538" extrusionOk="0">
                    <a:moveTo>
                      <a:pt x="1" y="0"/>
                    </a:moveTo>
                    <a:lnTo>
                      <a:pt x="1" y="10538"/>
                    </a:lnTo>
                    <a:lnTo>
                      <a:pt x="1233" y="10538"/>
                    </a:lnTo>
                    <a:lnTo>
                      <a:pt x="12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71"/>
              <p:cNvSpPr/>
              <p:nvPr/>
            </p:nvSpPr>
            <p:spPr>
              <a:xfrm>
                <a:off x="5093925" y="3360175"/>
                <a:ext cx="115300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8472" extrusionOk="0">
                    <a:moveTo>
                      <a:pt x="331" y="0"/>
                    </a:moveTo>
                    <a:cubicBezTo>
                      <a:pt x="149" y="0"/>
                      <a:pt x="0" y="147"/>
                      <a:pt x="0" y="331"/>
                    </a:cubicBezTo>
                    <a:cubicBezTo>
                      <a:pt x="0" y="512"/>
                      <a:pt x="149" y="660"/>
                      <a:pt x="332" y="660"/>
                    </a:cubicBezTo>
                    <a:lnTo>
                      <a:pt x="4280" y="660"/>
                    </a:lnTo>
                    <a:cubicBezTo>
                      <a:pt x="4463" y="660"/>
                      <a:pt x="4610" y="513"/>
                      <a:pt x="4610" y="331"/>
                    </a:cubicBezTo>
                    <a:cubicBezTo>
                      <a:pt x="4610" y="149"/>
                      <a:pt x="4464" y="0"/>
                      <a:pt x="4280" y="0"/>
                    </a:cubicBezTo>
                    <a:close/>
                    <a:moveTo>
                      <a:pt x="332" y="1953"/>
                    </a:moveTo>
                    <a:cubicBezTo>
                      <a:pt x="149" y="1953"/>
                      <a:pt x="1" y="2102"/>
                      <a:pt x="1" y="2284"/>
                    </a:cubicBezTo>
                    <a:cubicBezTo>
                      <a:pt x="0" y="2465"/>
                      <a:pt x="149" y="2614"/>
                      <a:pt x="332" y="2614"/>
                    </a:cubicBezTo>
                    <a:lnTo>
                      <a:pt x="4282" y="2614"/>
                    </a:lnTo>
                    <a:cubicBezTo>
                      <a:pt x="4465" y="2614"/>
                      <a:pt x="4611" y="2465"/>
                      <a:pt x="4611" y="2284"/>
                    </a:cubicBezTo>
                    <a:cubicBezTo>
                      <a:pt x="4611" y="2100"/>
                      <a:pt x="4464" y="1953"/>
                      <a:pt x="4282" y="1953"/>
                    </a:cubicBezTo>
                    <a:close/>
                    <a:moveTo>
                      <a:pt x="332" y="3905"/>
                    </a:moveTo>
                    <a:cubicBezTo>
                      <a:pt x="149" y="3905"/>
                      <a:pt x="1" y="4054"/>
                      <a:pt x="1" y="4236"/>
                    </a:cubicBezTo>
                    <a:cubicBezTo>
                      <a:pt x="0" y="4417"/>
                      <a:pt x="149" y="4566"/>
                      <a:pt x="332" y="4566"/>
                    </a:cubicBezTo>
                    <a:lnTo>
                      <a:pt x="4282" y="4566"/>
                    </a:lnTo>
                    <a:cubicBezTo>
                      <a:pt x="4465" y="4566"/>
                      <a:pt x="4611" y="4417"/>
                      <a:pt x="4611" y="4236"/>
                    </a:cubicBezTo>
                    <a:cubicBezTo>
                      <a:pt x="4611" y="4052"/>
                      <a:pt x="4464" y="3905"/>
                      <a:pt x="4282" y="3905"/>
                    </a:cubicBezTo>
                    <a:close/>
                    <a:moveTo>
                      <a:pt x="332" y="5858"/>
                    </a:moveTo>
                    <a:cubicBezTo>
                      <a:pt x="149" y="5858"/>
                      <a:pt x="1" y="6007"/>
                      <a:pt x="1" y="6189"/>
                    </a:cubicBezTo>
                    <a:cubicBezTo>
                      <a:pt x="0" y="6370"/>
                      <a:pt x="149" y="6519"/>
                      <a:pt x="332" y="6519"/>
                    </a:cubicBezTo>
                    <a:lnTo>
                      <a:pt x="4282" y="6519"/>
                    </a:lnTo>
                    <a:cubicBezTo>
                      <a:pt x="4465" y="6519"/>
                      <a:pt x="4611" y="6370"/>
                      <a:pt x="4611" y="6189"/>
                    </a:cubicBezTo>
                    <a:cubicBezTo>
                      <a:pt x="4611" y="6006"/>
                      <a:pt x="4464" y="5858"/>
                      <a:pt x="4282" y="5858"/>
                    </a:cubicBezTo>
                    <a:close/>
                    <a:moveTo>
                      <a:pt x="332" y="7810"/>
                    </a:moveTo>
                    <a:cubicBezTo>
                      <a:pt x="149" y="7810"/>
                      <a:pt x="1" y="7959"/>
                      <a:pt x="1" y="8141"/>
                    </a:cubicBezTo>
                    <a:cubicBezTo>
                      <a:pt x="0" y="8322"/>
                      <a:pt x="149" y="8471"/>
                      <a:pt x="332" y="8471"/>
                    </a:cubicBezTo>
                    <a:lnTo>
                      <a:pt x="4282" y="8471"/>
                    </a:lnTo>
                    <a:cubicBezTo>
                      <a:pt x="4465" y="8471"/>
                      <a:pt x="4611" y="8322"/>
                      <a:pt x="4611" y="8141"/>
                    </a:cubicBezTo>
                    <a:cubicBezTo>
                      <a:pt x="4611" y="7958"/>
                      <a:pt x="4464" y="7810"/>
                      <a:pt x="4282" y="78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71"/>
              <p:cNvSpPr/>
              <p:nvPr/>
            </p:nvSpPr>
            <p:spPr>
              <a:xfrm>
                <a:off x="5321200" y="3364625"/>
                <a:ext cx="177500" cy="204800"/>
              </a:xfrm>
              <a:custGeom>
                <a:avLst/>
                <a:gdLst/>
                <a:ahLst/>
                <a:cxnLst/>
                <a:rect l="l" t="t" r="r" b="b"/>
                <a:pathLst>
                  <a:path w="7100" h="8192" extrusionOk="0">
                    <a:moveTo>
                      <a:pt x="7099" y="1"/>
                    </a:moveTo>
                    <a:lnTo>
                      <a:pt x="5539" y="1025"/>
                    </a:lnTo>
                    <a:lnTo>
                      <a:pt x="7099" y="2049"/>
                    </a:lnTo>
                    <a:lnTo>
                      <a:pt x="7099" y="1"/>
                    </a:lnTo>
                    <a:close/>
                    <a:moveTo>
                      <a:pt x="1" y="1"/>
                    </a:moveTo>
                    <a:lnTo>
                      <a:pt x="1" y="2049"/>
                    </a:lnTo>
                    <a:lnTo>
                      <a:pt x="1" y="4096"/>
                    </a:lnTo>
                    <a:lnTo>
                      <a:pt x="1" y="6143"/>
                    </a:lnTo>
                    <a:lnTo>
                      <a:pt x="1561" y="5119"/>
                    </a:lnTo>
                    <a:lnTo>
                      <a:pt x="1" y="4096"/>
                    </a:lnTo>
                    <a:lnTo>
                      <a:pt x="1" y="4096"/>
                    </a:lnTo>
                    <a:lnTo>
                      <a:pt x="1561" y="3072"/>
                    </a:lnTo>
                    <a:lnTo>
                      <a:pt x="1" y="2048"/>
                    </a:lnTo>
                    <a:lnTo>
                      <a:pt x="1" y="2048"/>
                    </a:lnTo>
                    <a:lnTo>
                      <a:pt x="1561" y="1025"/>
                    </a:lnTo>
                    <a:lnTo>
                      <a:pt x="1" y="1"/>
                    </a:lnTo>
                    <a:close/>
                    <a:moveTo>
                      <a:pt x="2124" y="3"/>
                    </a:moveTo>
                    <a:lnTo>
                      <a:pt x="2124" y="8190"/>
                    </a:lnTo>
                    <a:lnTo>
                      <a:pt x="2416" y="8190"/>
                    </a:lnTo>
                    <a:lnTo>
                      <a:pt x="2416" y="3"/>
                    </a:lnTo>
                    <a:close/>
                    <a:moveTo>
                      <a:pt x="4603" y="3"/>
                    </a:moveTo>
                    <a:lnTo>
                      <a:pt x="4603" y="8190"/>
                    </a:lnTo>
                    <a:lnTo>
                      <a:pt x="4894" y="8190"/>
                    </a:lnTo>
                    <a:lnTo>
                      <a:pt x="4894" y="3"/>
                    </a:lnTo>
                    <a:close/>
                    <a:moveTo>
                      <a:pt x="1" y="6143"/>
                    </a:moveTo>
                    <a:lnTo>
                      <a:pt x="1" y="8191"/>
                    </a:lnTo>
                    <a:lnTo>
                      <a:pt x="1561" y="7167"/>
                    </a:lnTo>
                    <a:lnTo>
                      <a:pt x="1" y="6143"/>
                    </a:lnTo>
                    <a:close/>
                    <a:moveTo>
                      <a:pt x="7099" y="2049"/>
                    </a:moveTo>
                    <a:lnTo>
                      <a:pt x="5539" y="3074"/>
                    </a:lnTo>
                    <a:lnTo>
                      <a:pt x="7099" y="4097"/>
                    </a:lnTo>
                    <a:lnTo>
                      <a:pt x="7099" y="4097"/>
                    </a:lnTo>
                    <a:lnTo>
                      <a:pt x="5539" y="5121"/>
                    </a:lnTo>
                    <a:lnTo>
                      <a:pt x="7099" y="6144"/>
                    </a:lnTo>
                    <a:lnTo>
                      <a:pt x="7099" y="6144"/>
                    </a:lnTo>
                    <a:lnTo>
                      <a:pt x="5539" y="7167"/>
                    </a:lnTo>
                    <a:lnTo>
                      <a:pt x="7099" y="8191"/>
                    </a:lnTo>
                    <a:lnTo>
                      <a:pt x="7099" y="6144"/>
                    </a:lnTo>
                    <a:lnTo>
                      <a:pt x="7099" y="4097"/>
                    </a:lnTo>
                    <a:lnTo>
                      <a:pt x="7099" y="20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71"/>
              <p:cNvSpPr/>
              <p:nvPr/>
            </p:nvSpPr>
            <p:spPr>
              <a:xfrm>
                <a:off x="5718375" y="3335325"/>
                <a:ext cx="22667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10538" extrusionOk="0">
                    <a:moveTo>
                      <a:pt x="0" y="0"/>
                    </a:moveTo>
                    <a:lnTo>
                      <a:pt x="0" y="10538"/>
                    </a:lnTo>
                    <a:lnTo>
                      <a:pt x="9067" y="10538"/>
                    </a:lnTo>
                    <a:lnTo>
                      <a:pt x="90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71"/>
              <p:cNvSpPr/>
              <p:nvPr/>
            </p:nvSpPr>
            <p:spPr>
              <a:xfrm>
                <a:off x="5975150" y="3335300"/>
                <a:ext cx="30825" cy="26347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0539" extrusionOk="0">
                    <a:moveTo>
                      <a:pt x="0" y="0"/>
                    </a:moveTo>
                    <a:lnTo>
                      <a:pt x="0" y="10539"/>
                    </a:lnTo>
                    <a:lnTo>
                      <a:pt x="1232" y="10539"/>
                    </a:lnTo>
                    <a:lnTo>
                      <a:pt x="12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71"/>
              <p:cNvSpPr/>
              <p:nvPr/>
            </p:nvSpPr>
            <p:spPr>
              <a:xfrm>
                <a:off x="6032175" y="3360175"/>
                <a:ext cx="1152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4611" h="8472" extrusionOk="0">
                    <a:moveTo>
                      <a:pt x="331" y="0"/>
                    </a:moveTo>
                    <a:cubicBezTo>
                      <a:pt x="149" y="0"/>
                      <a:pt x="1" y="147"/>
                      <a:pt x="1" y="331"/>
                    </a:cubicBezTo>
                    <a:cubicBezTo>
                      <a:pt x="1" y="512"/>
                      <a:pt x="148" y="660"/>
                      <a:pt x="331" y="660"/>
                    </a:cubicBezTo>
                    <a:lnTo>
                      <a:pt x="4280" y="660"/>
                    </a:lnTo>
                    <a:cubicBezTo>
                      <a:pt x="4462" y="660"/>
                      <a:pt x="4610" y="512"/>
                      <a:pt x="4610" y="331"/>
                    </a:cubicBezTo>
                    <a:cubicBezTo>
                      <a:pt x="4610" y="148"/>
                      <a:pt x="4463" y="0"/>
                      <a:pt x="4280" y="0"/>
                    </a:cubicBezTo>
                    <a:close/>
                    <a:moveTo>
                      <a:pt x="331" y="1952"/>
                    </a:moveTo>
                    <a:cubicBezTo>
                      <a:pt x="148" y="1952"/>
                      <a:pt x="1" y="2101"/>
                      <a:pt x="1" y="2283"/>
                    </a:cubicBezTo>
                    <a:cubicBezTo>
                      <a:pt x="1" y="2465"/>
                      <a:pt x="149" y="2612"/>
                      <a:pt x="331" y="2612"/>
                    </a:cubicBezTo>
                    <a:lnTo>
                      <a:pt x="4280" y="2612"/>
                    </a:lnTo>
                    <a:cubicBezTo>
                      <a:pt x="4281" y="2612"/>
                      <a:pt x="4282" y="2612"/>
                      <a:pt x="4284" y="2612"/>
                    </a:cubicBezTo>
                    <a:cubicBezTo>
                      <a:pt x="4464" y="2612"/>
                      <a:pt x="4610" y="2464"/>
                      <a:pt x="4610" y="2283"/>
                    </a:cubicBezTo>
                    <a:cubicBezTo>
                      <a:pt x="4610" y="2099"/>
                      <a:pt x="4462" y="1952"/>
                      <a:pt x="4280" y="1952"/>
                    </a:cubicBezTo>
                    <a:close/>
                    <a:moveTo>
                      <a:pt x="331" y="3905"/>
                    </a:moveTo>
                    <a:cubicBezTo>
                      <a:pt x="148" y="3905"/>
                      <a:pt x="1" y="4054"/>
                      <a:pt x="1" y="4236"/>
                    </a:cubicBezTo>
                    <a:cubicBezTo>
                      <a:pt x="1" y="4418"/>
                      <a:pt x="149" y="4566"/>
                      <a:pt x="331" y="4566"/>
                    </a:cubicBezTo>
                    <a:lnTo>
                      <a:pt x="4280" y="4566"/>
                    </a:lnTo>
                    <a:cubicBezTo>
                      <a:pt x="4462" y="4566"/>
                      <a:pt x="4610" y="4417"/>
                      <a:pt x="4610" y="4236"/>
                    </a:cubicBezTo>
                    <a:cubicBezTo>
                      <a:pt x="4610" y="4052"/>
                      <a:pt x="4462" y="3905"/>
                      <a:pt x="4280" y="3905"/>
                    </a:cubicBezTo>
                    <a:close/>
                    <a:moveTo>
                      <a:pt x="331" y="5857"/>
                    </a:moveTo>
                    <a:cubicBezTo>
                      <a:pt x="148" y="5857"/>
                      <a:pt x="1" y="6006"/>
                      <a:pt x="1" y="6188"/>
                    </a:cubicBezTo>
                    <a:cubicBezTo>
                      <a:pt x="1" y="6370"/>
                      <a:pt x="149" y="6518"/>
                      <a:pt x="331" y="6518"/>
                    </a:cubicBezTo>
                    <a:lnTo>
                      <a:pt x="4280" y="6518"/>
                    </a:lnTo>
                    <a:cubicBezTo>
                      <a:pt x="4281" y="6518"/>
                      <a:pt x="4281" y="6518"/>
                      <a:pt x="4282" y="6518"/>
                    </a:cubicBezTo>
                    <a:cubicBezTo>
                      <a:pt x="4463" y="6518"/>
                      <a:pt x="4610" y="6370"/>
                      <a:pt x="4610" y="6188"/>
                    </a:cubicBezTo>
                    <a:cubicBezTo>
                      <a:pt x="4610" y="6004"/>
                      <a:pt x="4462" y="5857"/>
                      <a:pt x="4280" y="5857"/>
                    </a:cubicBezTo>
                    <a:close/>
                    <a:moveTo>
                      <a:pt x="331" y="7810"/>
                    </a:moveTo>
                    <a:cubicBezTo>
                      <a:pt x="148" y="7810"/>
                      <a:pt x="1" y="7959"/>
                      <a:pt x="1" y="8141"/>
                    </a:cubicBezTo>
                    <a:cubicBezTo>
                      <a:pt x="1" y="8323"/>
                      <a:pt x="149" y="8471"/>
                      <a:pt x="331" y="8471"/>
                    </a:cubicBezTo>
                    <a:lnTo>
                      <a:pt x="4280" y="8471"/>
                    </a:lnTo>
                    <a:cubicBezTo>
                      <a:pt x="4462" y="8471"/>
                      <a:pt x="4610" y="8322"/>
                      <a:pt x="4610" y="8141"/>
                    </a:cubicBezTo>
                    <a:cubicBezTo>
                      <a:pt x="4610" y="7958"/>
                      <a:pt x="4462" y="7810"/>
                      <a:pt x="4280" y="78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71"/>
              <p:cNvSpPr/>
              <p:nvPr/>
            </p:nvSpPr>
            <p:spPr>
              <a:xfrm>
                <a:off x="5742725" y="3364675"/>
                <a:ext cx="177450" cy="204750"/>
              </a:xfrm>
              <a:custGeom>
                <a:avLst/>
                <a:gdLst/>
                <a:ahLst/>
                <a:cxnLst/>
                <a:rect l="l" t="t" r="r" b="b"/>
                <a:pathLst>
                  <a:path w="7098" h="8190" extrusionOk="0">
                    <a:moveTo>
                      <a:pt x="0" y="1"/>
                    </a:moveTo>
                    <a:lnTo>
                      <a:pt x="0" y="2046"/>
                    </a:lnTo>
                    <a:lnTo>
                      <a:pt x="3" y="2047"/>
                    </a:lnTo>
                    <a:lnTo>
                      <a:pt x="3" y="2047"/>
                    </a:lnTo>
                    <a:lnTo>
                      <a:pt x="1561" y="1024"/>
                    </a:lnTo>
                    <a:lnTo>
                      <a:pt x="0" y="1"/>
                    </a:lnTo>
                    <a:close/>
                    <a:moveTo>
                      <a:pt x="3" y="2047"/>
                    </a:moveTo>
                    <a:lnTo>
                      <a:pt x="0" y="2049"/>
                    </a:lnTo>
                    <a:lnTo>
                      <a:pt x="0" y="4094"/>
                    </a:lnTo>
                    <a:lnTo>
                      <a:pt x="0" y="6141"/>
                    </a:lnTo>
                    <a:lnTo>
                      <a:pt x="1561" y="5117"/>
                    </a:lnTo>
                    <a:lnTo>
                      <a:pt x="1" y="4094"/>
                    </a:lnTo>
                    <a:lnTo>
                      <a:pt x="1" y="4094"/>
                    </a:lnTo>
                    <a:lnTo>
                      <a:pt x="1561" y="3070"/>
                    </a:lnTo>
                    <a:lnTo>
                      <a:pt x="3" y="2047"/>
                    </a:lnTo>
                    <a:close/>
                    <a:moveTo>
                      <a:pt x="2204" y="1"/>
                    </a:moveTo>
                    <a:lnTo>
                      <a:pt x="2204" y="8188"/>
                    </a:lnTo>
                    <a:lnTo>
                      <a:pt x="2496" y="8188"/>
                    </a:lnTo>
                    <a:lnTo>
                      <a:pt x="2496" y="1"/>
                    </a:lnTo>
                    <a:close/>
                    <a:moveTo>
                      <a:pt x="4683" y="1"/>
                    </a:moveTo>
                    <a:lnTo>
                      <a:pt x="4683" y="8188"/>
                    </a:lnTo>
                    <a:lnTo>
                      <a:pt x="4974" y="8188"/>
                    </a:lnTo>
                    <a:lnTo>
                      <a:pt x="4974" y="1"/>
                    </a:lnTo>
                    <a:close/>
                    <a:moveTo>
                      <a:pt x="0" y="6141"/>
                    </a:moveTo>
                    <a:lnTo>
                      <a:pt x="0" y="8189"/>
                    </a:lnTo>
                    <a:lnTo>
                      <a:pt x="1561" y="7165"/>
                    </a:lnTo>
                    <a:lnTo>
                      <a:pt x="0" y="6141"/>
                    </a:lnTo>
                    <a:close/>
                    <a:moveTo>
                      <a:pt x="7097" y="1"/>
                    </a:moveTo>
                    <a:lnTo>
                      <a:pt x="5537" y="1024"/>
                    </a:lnTo>
                    <a:lnTo>
                      <a:pt x="7095" y="2048"/>
                    </a:lnTo>
                    <a:lnTo>
                      <a:pt x="7095" y="2048"/>
                    </a:lnTo>
                    <a:lnTo>
                      <a:pt x="5537" y="3072"/>
                    </a:lnTo>
                    <a:lnTo>
                      <a:pt x="7096" y="4095"/>
                    </a:lnTo>
                    <a:lnTo>
                      <a:pt x="7096" y="4095"/>
                    </a:lnTo>
                    <a:lnTo>
                      <a:pt x="5537" y="5119"/>
                    </a:lnTo>
                    <a:lnTo>
                      <a:pt x="7096" y="6142"/>
                    </a:lnTo>
                    <a:lnTo>
                      <a:pt x="7096" y="6142"/>
                    </a:lnTo>
                    <a:lnTo>
                      <a:pt x="5537" y="7165"/>
                    </a:lnTo>
                    <a:lnTo>
                      <a:pt x="7097" y="8189"/>
                    </a:lnTo>
                    <a:lnTo>
                      <a:pt x="7097" y="6142"/>
                    </a:lnTo>
                    <a:lnTo>
                      <a:pt x="7097" y="4095"/>
                    </a:lnTo>
                    <a:lnTo>
                      <a:pt x="7097" y="2049"/>
                    </a:lnTo>
                    <a:lnTo>
                      <a:pt x="70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71"/>
              <p:cNvSpPr/>
              <p:nvPr/>
            </p:nvSpPr>
            <p:spPr>
              <a:xfrm>
                <a:off x="5551300" y="3405625"/>
                <a:ext cx="138350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5534" h="4914" extrusionOk="0">
                    <a:moveTo>
                      <a:pt x="2609" y="0"/>
                    </a:moveTo>
                    <a:cubicBezTo>
                      <a:pt x="2218" y="0"/>
                      <a:pt x="1819" y="95"/>
                      <a:pt x="1438" y="306"/>
                    </a:cubicBezTo>
                    <a:cubicBezTo>
                      <a:pt x="450" y="852"/>
                      <a:pt x="0" y="2262"/>
                      <a:pt x="414" y="3299"/>
                    </a:cubicBezTo>
                    <a:cubicBezTo>
                      <a:pt x="824" y="4329"/>
                      <a:pt x="1696" y="4913"/>
                      <a:pt x="2761" y="4913"/>
                    </a:cubicBezTo>
                    <a:cubicBezTo>
                      <a:pt x="2827" y="4913"/>
                      <a:pt x="2894" y="4911"/>
                      <a:pt x="2962" y="4906"/>
                    </a:cubicBezTo>
                    <a:cubicBezTo>
                      <a:pt x="3787" y="4851"/>
                      <a:pt x="4976" y="4333"/>
                      <a:pt x="5251" y="3482"/>
                    </a:cubicBezTo>
                    <a:cubicBezTo>
                      <a:pt x="5533" y="2609"/>
                      <a:pt x="5289" y="1737"/>
                      <a:pt x="4767" y="1085"/>
                    </a:cubicBezTo>
                    <a:cubicBezTo>
                      <a:pt x="4246" y="434"/>
                      <a:pt x="3445" y="0"/>
                      <a:pt x="2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71"/>
              <p:cNvSpPr/>
              <p:nvPr/>
            </p:nvSpPr>
            <p:spPr>
              <a:xfrm>
                <a:off x="5579300" y="3430075"/>
                <a:ext cx="83300" cy="73950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2958" extrusionOk="0">
                    <a:moveTo>
                      <a:pt x="1569" y="1"/>
                    </a:moveTo>
                    <a:cubicBezTo>
                      <a:pt x="1334" y="1"/>
                      <a:pt x="1094" y="57"/>
                      <a:pt x="864" y="184"/>
                    </a:cubicBezTo>
                    <a:cubicBezTo>
                      <a:pt x="270" y="513"/>
                      <a:pt x="0" y="1361"/>
                      <a:pt x="248" y="1985"/>
                    </a:cubicBezTo>
                    <a:cubicBezTo>
                      <a:pt x="495" y="2605"/>
                      <a:pt x="1021" y="2957"/>
                      <a:pt x="1661" y="2957"/>
                    </a:cubicBezTo>
                    <a:cubicBezTo>
                      <a:pt x="1701" y="2957"/>
                      <a:pt x="1741" y="2956"/>
                      <a:pt x="1782" y="2953"/>
                    </a:cubicBezTo>
                    <a:cubicBezTo>
                      <a:pt x="2279" y="2920"/>
                      <a:pt x="2995" y="2606"/>
                      <a:pt x="3161" y="2094"/>
                    </a:cubicBezTo>
                    <a:cubicBezTo>
                      <a:pt x="3332" y="1570"/>
                      <a:pt x="3185" y="1045"/>
                      <a:pt x="2870" y="653"/>
                    </a:cubicBezTo>
                    <a:cubicBezTo>
                      <a:pt x="2556" y="261"/>
                      <a:pt x="2073" y="1"/>
                      <a:pt x="15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71"/>
              <p:cNvSpPr/>
              <p:nvPr/>
            </p:nvSpPr>
            <p:spPr>
              <a:xfrm>
                <a:off x="5531950" y="3362900"/>
                <a:ext cx="178625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8412" extrusionOk="0">
                    <a:moveTo>
                      <a:pt x="621" y="7"/>
                    </a:moveTo>
                    <a:cubicBezTo>
                      <a:pt x="450" y="7"/>
                      <a:pt x="292" y="84"/>
                      <a:pt x="196" y="265"/>
                    </a:cubicBezTo>
                    <a:cubicBezTo>
                      <a:pt x="1" y="631"/>
                      <a:pt x="298" y="1053"/>
                      <a:pt x="692" y="1053"/>
                    </a:cubicBezTo>
                    <a:cubicBezTo>
                      <a:pt x="798" y="1053"/>
                      <a:pt x="910" y="1022"/>
                      <a:pt x="1022" y="952"/>
                    </a:cubicBezTo>
                    <a:cubicBezTo>
                      <a:pt x="1306" y="773"/>
                      <a:pt x="1202" y="229"/>
                      <a:pt x="955" y="96"/>
                    </a:cubicBezTo>
                    <a:cubicBezTo>
                      <a:pt x="848" y="39"/>
                      <a:pt x="732" y="7"/>
                      <a:pt x="621" y="7"/>
                    </a:cubicBezTo>
                    <a:close/>
                    <a:moveTo>
                      <a:pt x="6506" y="1"/>
                    </a:moveTo>
                    <a:cubicBezTo>
                      <a:pt x="6304" y="1"/>
                      <a:pt x="6090" y="96"/>
                      <a:pt x="6014" y="239"/>
                    </a:cubicBezTo>
                    <a:cubicBezTo>
                      <a:pt x="5869" y="511"/>
                      <a:pt x="5886" y="840"/>
                      <a:pt x="6183" y="998"/>
                    </a:cubicBezTo>
                    <a:cubicBezTo>
                      <a:pt x="6262" y="1040"/>
                      <a:pt x="6344" y="1059"/>
                      <a:pt x="6424" y="1059"/>
                    </a:cubicBezTo>
                    <a:cubicBezTo>
                      <a:pt x="6810" y="1059"/>
                      <a:pt x="7145" y="609"/>
                      <a:pt x="6870" y="171"/>
                    </a:cubicBezTo>
                    <a:cubicBezTo>
                      <a:pt x="6794" y="52"/>
                      <a:pt x="6654" y="1"/>
                      <a:pt x="6506" y="1"/>
                    </a:cubicBezTo>
                    <a:close/>
                    <a:moveTo>
                      <a:pt x="691" y="7362"/>
                    </a:moveTo>
                    <a:cubicBezTo>
                      <a:pt x="298" y="7362"/>
                      <a:pt x="1" y="7783"/>
                      <a:pt x="195" y="8149"/>
                    </a:cubicBezTo>
                    <a:cubicBezTo>
                      <a:pt x="290" y="8330"/>
                      <a:pt x="450" y="8407"/>
                      <a:pt x="621" y="8407"/>
                    </a:cubicBezTo>
                    <a:cubicBezTo>
                      <a:pt x="732" y="8407"/>
                      <a:pt x="847" y="8375"/>
                      <a:pt x="954" y="8318"/>
                    </a:cubicBezTo>
                    <a:cubicBezTo>
                      <a:pt x="1201" y="8187"/>
                      <a:pt x="1304" y="7641"/>
                      <a:pt x="1020" y="7463"/>
                    </a:cubicBezTo>
                    <a:cubicBezTo>
                      <a:pt x="909" y="7392"/>
                      <a:pt x="796" y="7362"/>
                      <a:pt x="691" y="7362"/>
                    </a:cubicBezTo>
                    <a:close/>
                    <a:moveTo>
                      <a:pt x="6423" y="7355"/>
                    </a:moveTo>
                    <a:cubicBezTo>
                      <a:pt x="6344" y="7355"/>
                      <a:pt x="6262" y="7374"/>
                      <a:pt x="6183" y="7415"/>
                    </a:cubicBezTo>
                    <a:cubicBezTo>
                      <a:pt x="5886" y="7573"/>
                      <a:pt x="5869" y="7902"/>
                      <a:pt x="6014" y="8175"/>
                    </a:cubicBezTo>
                    <a:cubicBezTo>
                      <a:pt x="6090" y="8317"/>
                      <a:pt x="6304" y="8412"/>
                      <a:pt x="6505" y="8412"/>
                    </a:cubicBezTo>
                    <a:cubicBezTo>
                      <a:pt x="6653" y="8412"/>
                      <a:pt x="6794" y="8361"/>
                      <a:pt x="6870" y="8241"/>
                    </a:cubicBezTo>
                    <a:cubicBezTo>
                      <a:pt x="7145" y="7805"/>
                      <a:pt x="6810" y="7355"/>
                      <a:pt x="6423" y="735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2" name="Google Shape;4162;p71"/>
            <p:cNvGrpSpPr/>
            <p:nvPr/>
          </p:nvGrpSpPr>
          <p:grpSpPr>
            <a:xfrm>
              <a:off x="5732757" y="4094221"/>
              <a:ext cx="2609894" cy="710508"/>
              <a:chOff x="5064100" y="3779375"/>
              <a:chExt cx="1249650" cy="340200"/>
            </a:xfrm>
          </p:grpSpPr>
          <p:sp>
            <p:nvSpPr>
              <p:cNvPr id="4163" name="Google Shape;4163;p71"/>
              <p:cNvSpPr/>
              <p:nvPr/>
            </p:nvSpPr>
            <p:spPr>
              <a:xfrm>
                <a:off x="5064100" y="3779375"/>
                <a:ext cx="1249650" cy="340200"/>
              </a:xfrm>
              <a:custGeom>
                <a:avLst/>
                <a:gdLst/>
                <a:ahLst/>
                <a:cxnLst/>
                <a:rect l="l" t="t" r="r" b="b"/>
                <a:pathLst>
                  <a:path w="49986" h="13608" extrusionOk="0">
                    <a:moveTo>
                      <a:pt x="1" y="1"/>
                    </a:moveTo>
                    <a:lnTo>
                      <a:pt x="1" y="13608"/>
                    </a:lnTo>
                    <a:lnTo>
                      <a:pt x="49985" y="13608"/>
                    </a:lnTo>
                    <a:lnTo>
                      <a:pt x="499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71"/>
              <p:cNvSpPr/>
              <p:nvPr/>
            </p:nvSpPr>
            <p:spPr>
              <a:xfrm>
                <a:off x="6120900" y="3779400"/>
                <a:ext cx="15345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13606" extrusionOk="0">
                    <a:moveTo>
                      <a:pt x="0" y="1"/>
                    </a:moveTo>
                    <a:lnTo>
                      <a:pt x="0" y="13606"/>
                    </a:lnTo>
                    <a:lnTo>
                      <a:pt x="6138" y="13606"/>
                    </a:lnTo>
                    <a:lnTo>
                      <a:pt x="6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71"/>
              <p:cNvSpPr/>
              <p:nvPr/>
            </p:nvSpPr>
            <p:spPr>
              <a:xfrm>
                <a:off x="5988025" y="3779425"/>
                <a:ext cx="10645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13606" extrusionOk="0">
                    <a:moveTo>
                      <a:pt x="1369" y="1182"/>
                    </a:moveTo>
                    <a:cubicBezTo>
                      <a:pt x="1106" y="1182"/>
                      <a:pt x="844" y="1259"/>
                      <a:pt x="621" y="1429"/>
                    </a:cubicBezTo>
                    <a:cubicBezTo>
                      <a:pt x="276" y="1692"/>
                      <a:pt x="1" y="2257"/>
                      <a:pt x="11" y="2697"/>
                    </a:cubicBezTo>
                    <a:cubicBezTo>
                      <a:pt x="29" y="3464"/>
                      <a:pt x="608" y="4048"/>
                      <a:pt x="1327" y="4048"/>
                    </a:cubicBezTo>
                    <a:cubicBezTo>
                      <a:pt x="1425" y="4048"/>
                      <a:pt x="1525" y="4037"/>
                      <a:pt x="1627" y="4014"/>
                    </a:cubicBezTo>
                    <a:cubicBezTo>
                      <a:pt x="2477" y="3826"/>
                      <a:pt x="3016" y="2889"/>
                      <a:pt x="2703" y="2077"/>
                    </a:cubicBezTo>
                    <a:cubicBezTo>
                      <a:pt x="2600" y="1804"/>
                      <a:pt x="2406" y="1581"/>
                      <a:pt x="2169" y="1425"/>
                    </a:cubicBezTo>
                    <a:cubicBezTo>
                      <a:pt x="1931" y="1269"/>
                      <a:pt x="1649" y="1182"/>
                      <a:pt x="1369" y="1182"/>
                    </a:cubicBezTo>
                    <a:close/>
                    <a:moveTo>
                      <a:pt x="1328" y="9483"/>
                    </a:moveTo>
                    <a:cubicBezTo>
                      <a:pt x="609" y="9483"/>
                      <a:pt x="29" y="10067"/>
                      <a:pt x="11" y="10833"/>
                    </a:cubicBezTo>
                    <a:cubicBezTo>
                      <a:pt x="1" y="11274"/>
                      <a:pt x="276" y="11838"/>
                      <a:pt x="621" y="12102"/>
                    </a:cubicBezTo>
                    <a:cubicBezTo>
                      <a:pt x="844" y="12272"/>
                      <a:pt x="1106" y="12349"/>
                      <a:pt x="1369" y="12349"/>
                    </a:cubicBezTo>
                    <a:cubicBezTo>
                      <a:pt x="1649" y="12349"/>
                      <a:pt x="1931" y="12261"/>
                      <a:pt x="2169" y="12105"/>
                    </a:cubicBezTo>
                    <a:cubicBezTo>
                      <a:pt x="2406" y="11949"/>
                      <a:pt x="2600" y="11726"/>
                      <a:pt x="2703" y="11453"/>
                    </a:cubicBezTo>
                    <a:cubicBezTo>
                      <a:pt x="3016" y="10642"/>
                      <a:pt x="2477" y="9704"/>
                      <a:pt x="1627" y="9516"/>
                    </a:cubicBezTo>
                    <a:cubicBezTo>
                      <a:pt x="1526" y="9493"/>
                      <a:pt x="1426" y="9483"/>
                      <a:pt x="1328" y="9483"/>
                    </a:cubicBezTo>
                    <a:close/>
                    <a:moveTo>
                      <a:pt x="3562" y="1"/>
                    </a:moveTo>
                    <a:lnTo>
                      <a:pt x="3562" y="13606"/>
                    </a:lnTo>
                    <a:lnTo>
                      <a:pt x="4258" y="13606"/>
                    </a:lnTo>
                    <a:lnTo>
                      <a:pt x="42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71"/>
              <p:cNvSpPr/>
              <p:nvPr/>
            </p:nvSpPr>
            <p:spPr>
              <a:xfrm>
                <a:off x="5107325" y="3779400"/>
                <a:ext cx="153450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13606" extrusionOk="0">
                    <a:moveTo>
                      <a:pt x="0" y="1"/>
                    </a:moveTo>
                    <a:lnTo>
                      <a:pt x="0" y="13606"/>
                    </a:lnTo>
                    <a:lnTo>
                      <a:pt x="6137" y="13606"/>
                    </a:lnTo>
                    <a:lnTo>
                      <a:pt x="6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71"/>
              <p:cNvSpPr/>
              <p:nvPr/>
            </p:nvSpPr>
            <p:spPr>
              <a:xfrm>
                <a:off x="5287225" y="3779425"/>
                <a:ext cx="106425" cy="340150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3606" extrusionOk="0">
                    <a:moveTo>
                      <a:pt x="2887" y="1183"/>
                    </a:moveTo>
                    <a:cubicBezTo>
                      <a:pt x="2607" y="1183"/>
                      <a:pt x="2325" y="1270"/>
                      <a:pt x="2087" y="1426"/>
                    </a:cubicBezTo>
                    <a:cubicBezTo>
                      <a:pt x="1851" y="1581"/>
                      <a:pt x="1657" y="1804"/>
                      <a:pt x="1552" y="2078"/>
                    </a:cubicBezTo>
                    <a:cubicBezTo>
                      <a:pt x="1241" y="2890"/>
                      <a:pt x="1779" y="3827"/>
                      <a:pt x="2629" y="4016"/>
                    </a:cubicBezTo>
                    <a:cubicBezTo>
                      <a:pt x="2731" y="4039"/>
                      <a:pt x="2831" y="4049"/>
                      <a:pt x="2928" y="4049"/>
                    </a:cubicBezTo>
                    <a:cubicBezTo>
                      <a:pt x="3648" y="4049"/>
                      <a:pt x="4227" y="3465"/>
                      <a:pt x="4245" y="2698"/>
                    </a:cubicBezTo>
                    <a:cubicBezTo>
                      <a:pt x="4256" y="2258"/>
                      <a:pt x="3980" y="1693"/>
                      <a:pt x="3636" y="1430"/>
                    </a:cubicBezTo>
                    <a:cubicBezTo>
                      <a:pt x="3413" y="1260"/>
                      <a:pt x="3150" y="1183"/>
                      <a:pt x="2887" y="1183"/>
                    </a:cubicBezTo>
                    <a:close/>
                    <a:moveTo>
                      <a:pt x="2929" y="9483"/>
                    </a:moveTo>
                    <a:cubicBezTo>
                      <a:pt x="2831" y="9483"/>
                      <a:pt x="2731" y="9493"/>
                      <a:pt x="2629" y="9516"/>
                    </a:cubicBezTo>
                    <a:cubicBezTo>
                      <a:pt x="1779" y="9704"/>
                      <a:pt x="1241" y="10642"/>
                      <a:pt x="1552" y="11453"/>
                    </a:cubicBezTo>
                    <a:cubicBezTo>
                      <a:pt x="1657" y="11726"/>
                      <a:pt x="1851" y="11949"/>
                      <a:pt x="2087" y="12105"/>
                    </a:cubicBezTo>
                    <a:cubicBezTo>
                      <a:pt x="2325" y="12261"/>
                      <a:pt x="2607" y="12349"/>
                      <a:pt x="2887" y="12349"/>
                    </a:cubicBezTo>
                    <a:cubicBezTo>
                      <a:pt x="3151" y="12349"/>
                      <a:pt x="3413" y="12272"/>
                      <a:pt x="3636" y="12102"/>
                    </a:cubicBezTo>
                    <a:cubicBezTo>
                      <a:pt x="3980" y="11838"/>
                      <a:pt x="4256" y="11274"/>
                      <a:pt x="4245" y="10833"/>
                    </a:cubicBezTo>
                    <a:cubicBezTo>
                      <a:pt x="4227" y="10067"/>
                      <a:pt x="3648" y="9483"/>
                      <a:pt x="2929" y="9483"/>
                    </a:cubicBezTo>
                    <a:close/>
                    <a:moveTo>
                      <a:pt x="0" y="1"/>
                    </a:moveTo>
                    <a:lnTo>
                      <a:pt x="0" y="13606"/>
                    </a:lnTo>
                    <a:lnTo>
                      <a:pt x="695" y="13606"/>
                    </a:lnTo>
                    <a:lnTo>
                      <a:pt x="6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71"/>
              <p:cNvSpPr/>
              <p:nvPr/>
            </p:nvSpPr>
            <p:spPr>
              <a:xfrm>
                <a:off x="6140900" y="3812850"/>
                <a:ext cx="114500" cy="276550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11062" extrusionOk="0">
                    <a:moveTo>
                      <a:pt x="3141" y="0"/>
                    </a:moveTo>
                    <a:cubicBezTo>
                      <a:pt x="3103" y="0"/>
                      <a:pt x="3066" y="15"/>
                      <a:pt x="3038" y="45"/>
                    </a:cubicBezTo>
                    <a:cubicBezTo>
                      <a:pt x="2987" y="101"/>
                      <a:pt x="2990" y="189"/>
                      <a:pt x="3047" y="242"/>
                    </a:cubicBezTo>
                    <a:cubicBezTo>
                      <a:pt x="3573" y="725"/>
                      <a:pt x="3925" y="1222"/>
                      <a:pt x="4100" y="1727"/>
                    </a:cubicBezTo>
                    <a:cubicBezTo>
                      <a:pt x="3937" y="1538"/>
                      <a:pt x="3673" y="1383"/>
                      <a:pt x="3252" y="1383"/>
                    </a:cubicBezTo>
                    <a:cubicBezTo>
                      <a:pt x="3120" y="1383"/>
                      <a:pt x="2972" y="1399"/>
                      <a:pt x="2806" y="1433"/>
                    </a:cubicBezTo>
                    <a:cubicBezTo>
                      <a:pt x="3089" y="2276"/>
                      <a:pt x="3602" y="2443"/>
                      <a:pt x="3963" y="2443"/>
                    </a:cubicBezTo>
                    <a:cubicBezTo>
                      <a:pt x="4067" y="2443"/>
                      <a:pt x="4159" y="2429"/>
                      <a:pt x="4228" y="2414"/>
                    </a:cubicBezTo>
                    <a:lnTo>
                      <a:pt x="4228" y="2414"/>
                    </a:lnTo>
                    <a:cubicBezTo>
                      <a:pt x="4231" y="2499"/>
                      <a:pt x="4230" y="2586"/>
                      <a:pt x="4222" y="2674"/>
                    </a:cubicBezTo>
                    <a:cubicBezTo>
                      <a:pt x="4202" y="2904"/>
                      <a:pt x="4145" y="3124"/>
                      <a:pt x="4065" y="3333"/>
                    </a:cubicBezTo>
                    <a:cubicBezTo>
                      <a:pt x="3959" y="3256"/>
                      <a:pt x="3716" y="3110"/>
                      <a:pt x="3412" y="3110"/>
                    </a:cubicBezTo>
                    <a:cubicBezTo>
                      <a:pt x="3097" y="3110"/>
                      <a:pt x="2716" y="3266"/>
                      <a:pt x="2353" y="3818"/>
                    </a:cubicBezTo>
                    <a:cubicBezTo>
                      <a:pt x="2657" y="3969"/>
                      <a:pt x="2914" y="4027"/>
                      <a:pt x="3131" y="4027"/>
                    </a:cubicBezTo>
                    <a:cubicBezTo>
                      <a:pt x="3483" y="4027"/>
                      <a:pt x="3728" y="3874"/>
                      <a:pt x="3886" y="3717"/>
                    </a:cubicBezTo>
                    <a:lnTo>
                      <a:pt x="3886" y="3717"/>
                    </a:lnTo>
                    <a:cubicBezTo>
                      <a:pt x="3632" y="4173"/>
                      <a:pt x="3282" y="4553"/>
                      <a:pt x="2985" y="4825"/>
                    </a:cubicBezTo>
                    <a:cubicBezTo>
                      <a:pt x="2842" y="4722"/>
                      <a:pt x="2667" y="4660"/>
                      <a:pt x="2476" y="4660"/>
                    </a:cubicBezTo>
                    <a:cubicBezTo>
                      <a:pt x="2181" y="4660"/>
                      <a:pt x="1922" y="4808"/>
                      <a:pt x="1764" y="5032"/>
                    </a:cubicBezTo>
                    <a:cubicBezTo>
                      <a:pt x="1457" y="4781"/>
                      <a:pt x="1006" y="4358"/>
                      <a:pt x="682" y="3818"/>
                    </a:cubicBezTo>
                    <a:lnTo>
                      <a:pt x="682" y="3818"/>
                    </a:lnTo>
                    <a:cubicBezTo>
                      <a:pt x="836" y="3935"/>
                      <a:pt x="1045" y="4029"/>
                      <a:pt x="1320" y="4029"/>
                    </a:cubicBezTo>
                    <a:cubicBezTo>
                      <a:pt x="1537" y="4029"/>
                      <a:pt x="1795" y="3971"/>
                      <a:pt x="2099" y="3819"/>
                    </a:cubicBezTo>
                    <a:cubicBezTo>
                      <a:pt x="1736" y="3267"/>
                      <a:pt x="1356" y="3111"/>
                      <a:pt x="1041" y="3111"/>
                    </a:cubicBezTo>
                    <a:cubicBezTo>
                      <a:pt x="774" y="3111"/>
                      <a:pt x="555" y="3223"/>
                      <a:pt x="433" y="3303"/>
                    </a:cubicBezTo>
                    <a:cubicBezTo>
                      <a:pt x="359" y="3104"/>
                      <a:pt x="307" y="2894"/>
                      <a:pt x="288" y="2675"/>
                    </a:cubicBezTo>
                    <a:cubicBezTo>
                      <a:pt x="282" y="2591"/>
                      <a:pt x="281" y="2509"/>
                      <a:pt x="282" y="2426"/>
                    </a:cubicBezTo>
                    <a:lnTo>
                      <a:pt x="282" y="2426"/>
                    </a:lnTo>
                    <a:cubicBezTo>
                      <a:pt x="342" y="2436"/>
                      <a:pt x="413" y="2444"/>
                      <a:pt x="491" y="2444"/>
                    </a:cubicBezTo>
                    <a:cubicBezTo>
                      <a:pt x="852" y="2444"/>
                      <a:pt x="1364" y="2277"/>
                      <a:pt x="1647" y="1434"/>
                    </a:cubicBezTo>
                    <a:cubicBezTo>
                      <a:pt x="1482" y="1400"/>
                      <a:pt x="1334" y="1384"/>
                      <a:pt x="1202" y="1384"/>
                    </a:cubicBezTo>
                    <a:cubicBezTo>
                      <a:pt x="851" y="1384"/>
                      <a:pt x="611" y="1493"/>
                      <a:pt x="444" y="1636"/>
                    </a:cubicBezTo>
                    <a:cubicBezTo>
                      <a:pt x="629" y="1162"/>
                      <a:pt x="968" y="697"/>
                      <a:pt x="1464" y="243"/>
                    </a:cubicBezTo>
                    <a:cubicBezTo>
                      <a:pt x="1519" y="190"/>
                      <a:pt x="1524" y="103"/>
                      <a:pt x="1471" y="46"/>
                    </a:cubicBezTo>
                    <a:cubicBezTo>
                      <a:pt x="1444" y="17"/>
                      <a:pt x="1407" y="1"/>
                      <a:pt x="1369" y="1"/>
                    </a:cubicBezTo>
                    <a:cubicBezTo>
                      <a:pt x="1335" y="1"/>
                      <a:pt x="1302" y="14"/>
                      <a:pt x="1275" y="38"/>
                    </a:cubicBezTo>
                    <a:cubicBezTo>
                      <a:pt x="428" y="816"/>
                      <a:pt x="0" y="1637"/>
                      <a:pt x="0" y="2479"/>
                    </a:cubicBezTo>
                    <a:cubicBezTo>
                      <a:pt x="0" y="2553"/>
                      <a:pt x="4" y="2627"/>
                      <a:pt x="10" y="2702"/>
                    </a:cubicBezTo>
                    <a:cubicBezTo>
                      <a:pt x="120" y="3942"/>
                      <a:pt x="1115" y="4880"/>
                      <a:pt x="1639" y="5294"/>
                    </a:cubicBezTo>
                    <a:cubicBezTo>
                      <a:pt x="1618" y="5370"/>
                      <a:pt x="1605" y="5449"/>
                      <a:pt x="1605" y="5532"/>
                    </a:cubicBezTo>
                    <a:cubicBezTo>
                      <a:pt x="1605" y="5614"/>
                      <a:pt x="1618" y="5693"/>
                      <a:pt x="1639" y="5769"/>
                    </a:cubicBezTo>
                    <a:cubicBezTo>
                      <a:pt x="1115" y="6183"/>
                      <a:pt x="120" y="7121"/>
                      <a:pt x="10" y="8362"/>
                    </a:cubicBezTo>
                    <a:cubicBezTo>
                      <a:pt x="4" y="8436"/>
                      <a:pt x="0" y="8510"/>
                      <a:pt x="0" y="8584"/>
                    </a:cubicBezTo>
                    <a:cubicBezTo>
                      <a:pt x="0" y="9426"/>
                      <a:pt x="428" y="10245"/>
                      <a:pt x="1275" y="11025"/>
                    </a:cubicBezTo>
                    <a:cubicBezTo>
                      <a:pt x="1302" y="11050"/>
                      <a:pt x="1335" y="11062"/>
                      <a:pt x="1369" y="11062"/>
                    </a:cubicBezTo>
                    <a:cubicBezTo>
                      <a:pt x="1407" y="11062"/>
                      <a:pt x="1444" y="11047"/>
                      <a:pt x="1471" y="11018"/>
                    </a:cubicBezTo>
                    <a:cubicBezTo>
                      <a:pt x="1524" y="10961"/>
                      <a:pt x="1519" y="10873"/>
                      <a:pt x="1464" y="10821"/>
                    </a:cubicBezTo>
                    <a:cubicBezTo>
                      <a:pt x="934" y="10334"/>
                      <a:pt x="581" y="9834"/>
                      <a:pt x="407" y="9325"/>
                    </a:cubicBezTo>
                    <a:lnTo>
                      <a:pt x="407" y="9325"/>
                    </a:lnTo>
                    <a:cubicBezTo>
                      <a:pt x="573" y="9487"/>
                      <a:pt x="824" y="9613"/>
                      <a:pt x="1201" y="9613"/>
                    </a:cubicBezTo>
                    <a:cubicBezTo>
                      <a:pt x="1334" y="9613"/>
                      <a:pt x="1481" y="9598"/>
                      <a:pt x="1647" y="9563"/>
                    </a:cubicBezTo>
                    <a:cubicBezTo>
                      <a:pt x="1363" y="8719"/>
                      <a:pt x="851" y="8552"/>
                      <a:pt x="490" y="8552"/>
                    </a:cubicBezTo>
                    <a:cubicBezTo>
                      <a:pt x="412" y="8552"/>
                      <a:pt x="341" y="8560"/>
                      <a:pt x="281" y="8570"/>
                    </a:cubicBezTo>
                    <a:cubicBezTo>
                      <a:pt x="281" y="8510"/>
                      <a:pt x="283" y="8448"/>
                      <a:pt x="288" y="8389"/>
                    </a:cubicBezTo>
                    <a:cubicBezTo>
                      <a:pt x="310" y="8149"/>
                      <a:pt x="368" y="7922"/>
                      <a:pt x="453" y="7707"/>
                    </a:cubicBezTo>
                    <a:cubicBezTo>
                      <a:pt x="578" y="7785"/>
                      <a:pt x="789" y="7886"/>
                      <a:pt x="1042" y="7886"/>
                    </a:cubicBezTo>
                    <a:cubicBezTo>
                      <a:pt x="1357" y="7886"/>
                      <a:pt x="1737" y="7730"/>
                      <a:pt x="2099" y="7179"/>
                    </a:cubicBezTo>
                    <a:cubicBezTo>
                      <a:pt x="1795" y="7028"/>
                      <a:pt x="1538" y="6969"/>
                      <a:pt x="1322" y="6969"/>
                    </a:cubicBezTo>
                    <a:cubicBezTo>
                      <a:pt x="1087" y="6969"/>
                      <a:pt x="900" y="7038"/>
                      <a:pt x="754" y="7130"/>
                    </a:cubicBezTo>
                    <a:cubicBezTo>
                      <a:pt x="1072" y="6644"/>
                      <a:pt x="1480" y="6264"/>
                      <a:pt x="1764" y="6031"/>
                    </a:cubicBezTo>
                    <a:cubicBezTo>
                      <a:pt x="1922" y="6256"/>
                      <a:pt x="2181" y="6403"/>
                      <a:pt x="2476" y="6403"/>
                    </a:cubicBezTo>
                    <a:cubicBezTo>
                      <a:pt x="2667" y="6403"/>
                      <a:pt x="2842" y="6341"/>
                      <a:pt x="2985" y="6239"/>
                    </a:cubicBezTo>
                    <a:cubicBezTo>
                      <a:pt x="3251" y="6483"/>
                      <a:pt x="3560" y="6811"/>
                      <a:pt x="3803" y="7206"/>
                    </a:cubicBezTo>
                    <a:cubicBezTo>
                      <a:pt x="3647" y="7077"/>
                      <a:pt x="3427" y="6969"/>
                      <a:pt x="3131" y="6969"/>
                    </a:cubicBezTo>
                    <a:cubicBezTo>
                      <a:pt x="2914" y="6969"/>
                      <a:pt x="2657" y="7027"/>
                      <a:pt x="2353" y="7179"/>
                    </a:cubicBezTo>
                    <a:cubicBezTo>
                      <a:pt x="2716" y="7730"/>
                      <a:pt x="3095" y="7887"/>
                      <a:pt x="3410" y="7887"/>
                    </a:cubicBezTo>
                    <a:cubicBezTo>
                      <a:pt x="3697" y="7887"/>
                      <a:pt x="3929" y="7757"/>
                      <a:pt x="4046" y="7677"/>
                    </a:cubicBezTo>
                    <a:cubicBezTo>
                      <a:pt x="4136" y="7901"/>
                      <a:pt x="4201" y="8138"/>
                      <a:pt x="4222" y="8389"/>
                    </a:cubicBezTo>
                    <a:cubicBezTo>
                      <a:pt x="4227" y="8453"/>
                      <a:pt x="4230" y="8517"/>
                      <a:pt x="4230" y="8581"/>
                    </a:cubicBezTo>
                    <a:cubicBezTo>
                      <a:pt x="4160" y="8565"/>
                      <a:pt x="4068" y="8551"/>
                      <a:pt x="3964" y="8551"/>
                    </a:cubicBezTo>
                    <a:cubicBezTo>
                      <a:pt x="3603" y="8551"/>
                      <a:pt x="3090" y="8718"/>
                      <a:pt x="2806" y="9563"/>
                    </a:cubicBezTo>
                    <a:cubicBezTo>
                      <a:pt x="2971" y="9597"/>
                      <a:pt x="3118" y="9612"/>
                      <a:pt x="3250" y="9612"/>
                    </a:cubicBezTo>
                    <a:cubicBezTo>
                      <a:pt x="3702" y="9612"/>
                      <a:pt x="3973" y="9433"/>
                      <a:pt x="4133" y="9227"/>
                    </a:cubicBezTo>
                    <a:lnTo>
                      <a:pt x="4133" y="9227"/>
                    </a:lnTo>
                    <a:cubicBezTo>
                      <a:pt x="3973" y="9768"/>
                      <a:pt x="3609" y="10302"/>
                      <a:pt x="3047" y="10821"/>
                    </a:cubicBezTo>
                    <a:cubicBezTo>
                      <a:pt x="2990" y="10873"/>
                      <a:pt x="2987" y="10961"/>
                      <a:pt x="3038" y="11018"/>
                    </a:cubicBezTo>
                    <a:cubicBezTo>
                      <a:pt x="3066" y="11047"/>
                      <a:pt x="3103" y="11062"/>
                      <a:pt x="3141" y="11062"/>
                    </a:cubicBezTo>
                    <a:cubicBezTo>
                      <a:pt x="3175" y="11062"/>
                      <a:pt x="3209" y="11050"/>
                      <a:pt x="3235" y="11025"/>
                    </a:cubicBezTo>
                    <a:cubicBezTo>
                      <a:pt x="4155" y="10173"/>
                      <a:pt x="4579" y="9278"/>
                      <a:pt x="4498" y="8356"/>
                    </a:cubicBezTo>
                    <a:cubicBezTo>
                      <a:pt x="4407" y="7335"/>
                      <a:pt x="3717" y="6520"/>
                      <a:pt x="3185" y="6033"/>
                    </a:cubicBezTo>
                    <a:cubicBezTo>
                      <a:pt x="3286" y="5890"/>
                      <a:pt x="3346" y="5717"/>
                      <a:pt x="3346" y="5527"/>
                    </a:cubicBezTo>
                    <a:cubicBezTo>
                      <a:pt x="3346" y="5339"/>
                      <a:pt x="3286" y="5166"/>
                      <a:pt x="3185" y="5023"/>
                    </a:cubicBezTo>
                    <a:cubicBezTo>
                      <a:pt x="3717" y="4536"/>
                      <a:pt x="4407" y="3719"/>
                      <a:pt x="4498" y="2698"/>
                    </a:cubicBezTo>
                    <a:cubicBezTo>
                      <a:pt x="4578" y="1777"/>
                      <a:pt x="4155" y="883"/>
                      <a:pt x="3235" y="37"/>
                    </a:cubicBezTo>
                    <a:cubicBezTo>
                      <a:pt x="3209" y="13"/>
                      <a:pt x="3175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71"/>
              <p:cNvSpPr/>
              <p:nvPr/>
            </p:nvSpPr>
            <p:spPr>
              <a:xfrm>
                <a:off x="5128050" y="3812800"/>
                <a:ext cx="114575" cy="27657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1063" extrusionOk="0">
                    <a:moveTo>
                      <a:pt x="3141" y="1"/>
                    </a:moveTo>
                    <a:cubicBezTo>
                      <a:pt x="3103" y="1"/>
                      <a:pt x="3066" y="16"/>
                      <a:pt x="3039" y="46"/>
                    </a:cubicBezTo>
                    <a:cubicBezTo>
                      <a:pt x="2986" y="101"/>
                      <a:pt x="2991" y="190"/>
                      <a:pt x="3046" y="243"/>
                    </a:cubicBezTo>
                    <a:cubicBezTo>
                      <a:pt x="3573" y="726"/>
                      <a:pt x="3924" y="1223"/>
                      <a:pt x="4100" y="1727"/>
                    </a:cubicBezTo>
                    <a:cubicBezTo>
                      <a:pt x="3936" y="1539"/>
                      <a:pt x="3673" y="1383"/>
                      <a:pt x="3251" y="1383"/>
                    </a:cubicBezTo>
                    <a:cubicBezTo>
                      <a:pt x="3119" y="1383"/>
                      <a:pt x="2971" y="1398"/>
                      <a:pt x="2806" y="1433"/>
                    </a:cubicBezTo>
                    <a:cubicBezTo>
                      <a:pt x="3089" y="2277"/>
                      <a:pt x="3602" y="2444"/>
                      <a:pt x="3963" y="2444"/>
                    </a:cubicBezTo>
                    <a:cubicBezTo>
                      <a:pt x="4067" y="2444"/>
                      <a:pt x="4158" y="2430"/>
                      <a:pt x="4228" y="2415"/>
                    </a:cubicBezTo>
                    <a:lnTo>
                      <a:pt x="4228" y="2415"/>
                    </a:lnTo>
                    <a:cubicBezTo>
                      <a:pt x="4231" y="2501"/>
                      <a:pt x="4229" y="2587"/>
                      <a:pt x="4222" y="2674"/>
                    </a:cubicBezTo>
                    <a:cubicBezTo>
                      <a:pt x="4201" y="2904"/>
                      <a:pt x="4145" y="3125"/>
                      <a:pt x="4064" y="3334"/>
                    </a:cubicBezTo>
                    <a:cubicBezTo>
                      <a:pt x="3958" y="3256"/>
                      <a:pt x="3715" y="3110"/>
                      <a:pt x="3411" y="3110"/>
                    </a:cubicBezTo>
                    <a:cubicBezTo>
                      <a:pt x="3096" y="3110"/>
                      <a:pt x="2716" y="3266"/>
                      <a:pt x="2353" y="3818"/>
                    </a:cubicBezTo>
                    <a:cubicBezTo>
                      <a:pt x="2657" y="3970"/>
                      <a:pt x="2914" y="4028"/>
                      <a:pt x="3131" y="4028"/>
                    </a:cubicBezTo>
                    <a:cubicBezTo>
                      <a:pt x="3483" y="4028"/>
                      <a:pt x="3728" y="3874"/>
                      <a:pt x="3886" y="3716"/>
                    </a:cubicBezTo>
                    <a:lnTo>
                      <a:pt x="3886" y="3716"/>
                    </a:lnTo>
                    <a:cubicBezTo>
                      <a:pt x="3631" y="4174"/>
                      <a:pt x="3281" y="4554"/>
                      <a:pt x="2984" y="4826"/>
                    </a:cubicBezTo>
                    <a:cubicBezTo>
                      <a:pt x="2842" y="4722"/>
                      <a:pt x="2666" y="4661"/>
                      <a:pt x="2476" y="4661"/>
                    </a:cubicBezTo>
                    <a:cubicBezTo>
                      <a:pt x="2181" y="4661"/>
                      <a:pt x="1922" y="4807"/>
                      <a:pt x="1764" y="5032"/>
                    </a:cubicBezTo>
                    <a:cubicBezTo>
                      <a:pt x="1457" y="4781"/>
                      <a:pt x="1005" y="4358"/>
                      <a:pt x="681" y="3818"/>
                    </a:cubicBezTo>
                    <a:lnTo>
                      <a:pt x="681" y="3818"/>
                    </a:lnTo>
                    <a:cubicBezTo>
                      <a:pt x="835" y="3935"/>
                      <a:pt x="1045" y="4029"/>
                      <a:pt x="1321" y="4029"/>
                    </a:cubicBezTo>
                    <a:cubicBezTo>
                      <a:pt x="1538" y="4029"/>
                      <a:pt x="1795" y="3971"/>
                      <a:pt x="2099" y="3820"/>
                    </a:cubicBezTo>
                    <a:cubicBezTo>
                      <a:pt x="1736" y="3268"/>
                      <a:pt x="1356" y="3112"/>
                      <a:pt x="1041" y="3112"/>
                    </a:cubicBezTo>
                    <a:cubicBezTo>
                      <a:pt x="774" y="3112"/>
                      <a:pt x="554" y="3224"/>
                      <a:pt x="432" y="3304"/>
                    </a:cubicBezTo>
                    <a:cubicBezTo>
                      <a:pt x="358" y="3105"/>
                      <a:pt x="307" y="2895"/>
                      <a:pt x="288" y="2676"/>
                    </a:cubicBezTo>
                    <a:cubicBezTo>
                      <a:pt x="281" y="2592"/>
                      <a:pt x="280" y="2510"/>
                      <a:pt x="281" y="2427"/>
                    </a:cubicBezTo>
                    <a:lnTo>
                      <a:pt x="281" y="2427"/>
                    </a:lnTo>
                    <a:cubicBezTo>
                      <a:pt x="341" y="2437"/>
                      <a:pt x="412" y="2445"/>
                      <a:pt x="490" y="2445"/>
                    </a:cubicBezTo>
                    <a:cubicBezTo>
                      <a:pt x="851" y="2445"/>
                      <a:pt x="1364" y="2278"/>
                      <a:pt x="1646" y="1435"/>
                    </a:cubicBezTo>
                    <a:cubicBezTo>
                      <a:pt x="1481" y="1400"/>
                      <a:pt x="1333" y="1385"/>
                      <a:pt x="1200" y="1385"/>
                    </a:cubicBezTo>
                    <a:cubicBezTo>
                      <a:pt x="850" y="1385"/>
                      <a:pt x="610" y="1493"/>
                      <a:pt x="444" y="1636"/>
                    </a:cubicBezTo>
                    <a:cubicBezTo>
                      <a:pt x="629" y="1163"/>
                      <a:pt x="968" y="698"/>
                      <a:pt x="1463" y="244"/>
                    </a:cubicBezTo>
                    <a:cubicBezTo>
                      <a:pt x="1519" y="191"/>
                      <a:pt x="1523" y="103"/>
                      <a:pt x="1471" y="47"/>
                    </a:cubicBezTo>
                    <a:cubicBezTo>
                      <a:pt x="1444" y="17"/>
                      <a:pt x="1406" y="2"/>
                      <a:pt x="1369" y="2"/>
                    </a:cubicBezTo>
                    <a:cubicBezTo>
                      <a:pt x="1335" y="2"/>
                      <a:pt x="1301" y="14"/>
                      <a:pt x="1275" y="38"/>
                    </a:cubicBezTo>
                    <a:cubicBezTo>
                      <a:pt x="428" y="817"/>
                      <a:pt x="0" y="1638"/>
                      <a:pt x="0" y="2480"/>
                    </a:cubicBezTo>
                    <a:cubicBezTo>
                      <a:pt x="0" y="2554"/>
                      <a:pt x="3" y="2628"/>
                      <a:pt x="10" y="2703"/>
                    </a:cubicBezTo>
                    <a:cubicBezTo>
                      <a:pt x="120" y="3942"/>
                      <a:pt x="1115" y="4880"/>
                      <a:pt x="1639" y="5294"/>
                    </a:cubicBezTo>
                    <a:cubicBezTo>
                      <a:pt x="1617" y="5371"/>
                      <a:pt x="1604" y="5449"/>
                      <a:pt x="1604" y="5533"/>
                    </a:cubicBezTo>
                    <a:cubicBezTo>
                      <a:pt x="1604" y="5615"/>
                      <a:pt x="1617" y="5694"/>
                      <a:pt x="1639" y="5770"/>
                    </a:cubicBezTo>
                    <a:cubicBezTo>
                      <a:pt x="1115" y="6183"/>
                      <a:pt x="120" y="7122"/>
                      <a:pt x="10" y="8363"/>
                    </a:cubicBezTo>
                    <a:cubicBezTo>
                      <a:pt x="3" y="8437"/>
                      <a:pt x="0" y="8511"/>
                      <a:pt x="0" y="8584"/>
                    </a:cubicBezTo>
                    <a:cubicBezTo>
                      <a:pt x="0" y="9427"/>
                      <a:pt x="428" y="10246"/>
                      <a:pt x="1275" y="11026"/>
                    </a:cubicBezTo>
                    <a:cubicBezTo>
                      <a:pt x="1301" y="11051"/>
                      <a:pt x="1335" y="11063"/>
                      <a:pt x="1368" y="11063"/>
                    </a:cubicBezTo>
                    <a:cubicBezTo>
                      <a:pt x="1406" y="11063"/>
                      <a:pt x="1444" y="11047"/>
                      <a:pt x="1471" y="11017"/>
                    </a:cubicBezTo>
                    <a:cubicBezTo>
                      <a:pt x="1523" y="10962"/>
                      <a:pt x="1519" y="10873"/>
                      <a:pt x="1463" y="10822"/>
                    </a:cubicBezTo>
                    <a:cubicBezTo>
                      <a:pt x="934" y="10333"/>
                      <a:pt x="581" y="9833"/>
                      <a:pt x="406" y="9325"/>
                    </a:cubicBezTo>
                    <a:lnTo>
                      <a:pt x="406" y="9325"/>
                    </a:lnTo>
                    <a:cubicBezTo>
                      <a:pt x="572" y="9487"/>
                      <a:pt x="823" y="9613"/>
                      <a:pt x="1201" y="9613"/>
                    </a:cubicBezTo>
                    <a:cubicBezTo>
                      <a:pt x="1334" y="9613"/>
                      <a:pt x="1482" y="9597"/>
                      <a:pt x="1647" y="9563"/>
                    </a:cubicBezTo>
                    <a:cubicBezTo>
                      <a:pt x="1364" y="8719"/>
                      <a:pt x="852" y="8553"/>
                      <a:pt x="491" y="8553"/>
                    </a:cubicBezTo>
                    <a:cubicBezTo>
                      <a:pt x="413" y="8553"/>
                      <a:pt x="342" y="8561"/>
                      <a:pt x="281" y="8571"/>
                    </a:cubicBezTo>
                    <a:cubicBezTo>
                      <a:pt x="281" y="8511"/>
                      <a:pt x="283" y="8449"/>
                      <a:pt x="289" y="8389"/>
                    </a:cubicBezTo>
                    <a:cubicBezTo>
                      <a:pt x="310" y="8150"/>
                      <a:pt x="369" y="7923"/>
                      <a:pt x="454" y="7707"/>
                    </a:cubicBezTo>
                    <a:cubicBezTo>
                      <a:pt x="579" y="7785"/>
                      <a:pt x="790" y="7887"/>
                      <a:pt x="1044" y="7887"/>
                    </a:cubicBezTo>
                    <a:cubicBezTo>
                      <a:pt x="1359" y="7887"/>
                      <a:pt x="1738" y="7731"/>
                      <a:pt x="2100" y="7180"/>
                    </a:cubicBezTo>
                    <a:cubicBezTo>
                      <a:pt x="1796" y="7028"/>
                      <a:pt x="1539" y="6970"/>
                      <a:pt x="1322" y="6970"/>
                    </a:cubicBezTo>
                    <a:cubicBezTo>
                      <a:pt x="1088" y="6970"/>
                      <a:pt x="901" y="7038"/>
                      <a:pt x="756" y="7130"/>
                    </a:cubicBezTo>
                    <a:cubicBezTo>
                      <a:pt x="1073" y="6645"/>
                      <a:pt x="1480" y="6265"/>
                      <a:pt x="1765" y="6032"/>
                    </a:cubicBezTo>
                    <a:cubicBezTo>
                      <a:pt x="1923" y="6257"/>
                      <a:pt x="2182" y="6404"/>
                      <a:pt x="2478" y="6404"/>
                    </a:cubicBezTo>
                    <a:cubicBezTo>
                      <a:pt x="2668" y="6404"/>
                      <a:pt x="2843" y="6342"/>
                      <a:pt x="2987" y="6239"/>
                    </a:cubicBezTo>
                    <a:cubicBezTo>
                      <a:pt x="3254" y="6481"/>
                      <a:pt x="3562" y="6811"/>
                      <a:pt x="3807" y="7207"/>
                    </a:cubicBezTo>
                    <a:cubicBezTo>
                      <a:pt x="3650" y="7078"/>
                      <a:pt x="3429" y="6968"/>
                      <a:pt x="3132" y="6968"/>
                    </a:cubicBezTo>
                    <a:cubicBezTo>
                      <a:pt x="2916" y="6968"/>
                      <a:pt x="2659" y="7027"/>
                      <a:pt x="2356" y="7178"/>
                    </a:cubicBezTo>
                    <a:cubicBezTo>
                      <a:pt x="2719" y="7729"/>
                      <a:pt x="3099" y="7886"/>
                      <a:pt x="3414" y="7886"/>
                    </a:cubicBezTo>
                    <a:cubicBezTo>
                      <a:pt x="3700" y="7886"/>
                      <a:pt x="3932" y="7757"/>
                      <a:pt x="4047" y="7677"/>
                    </a:cubicBezTo>
                    <a:cubicBezTo>
                      <a:pt x="4138" y="7900"/>
                      <a:pt x="4201" y="8137"/>
                      <a:pt x="4224" y="8386"/>
                    </a:cubicBezTo>
                    <a:cubicBezTo>
                      <a:pt x="4229" y="8450"/>
                      <a:pt x="4232" y="8517"/>
                      <a:pt x="4232" y="8581"/>
                    </a:cubicBezTo>
                    <a:cubicBezTo>
                      <a:pt x="4163" y="8565"/>
                      <a:pt x="4071" y="8551"/>
                      <a:pt x="3966" y="8551"/>
                    </a:cubicBezTo>
                    <a:cubicBezTo>
                      <a:pt x="3606" y="8551"/>
                      <a:pt x="3092" y="8718"/>
                      <a:pt x="2808" y="9562"/>
                    </a:cubicBezTo>
                    <a:cubicBezTo>
                      <a:pt x="2973" y="9596"/>
                      <a:pt x="3121" y="9612"/>
                      <a:pt x="3253" y="9612"/>
                    </a:cubicBezTo>
                    <a:cubicBezTo>
                      <a:pt x="3705" y="9612"/>
                      <a:pt x="3975" y="9432"/>
                      <a:pt x="4136" y="9228"/>
                    </a:cubicBezTo>
                    <a:lnTo>
                      <a:pt x="4136" y="9228"/>
                    </a:lnTo>
                    <a:cubicBezTo>
                      <a:pt x="3976" y="9769"/>
                      <a:pt x="3613" y="10303"/>
                      <a:pt x="3048" y="10820"/>
                    </a:cubicBezTo>
                    <a:cubicBezTo>
                      <a:pt x="2993" y="10872"/>
                      <a:pt x="2988" y="10961"/>
                      <a:pt x="3041" y="11016"/>
                    </a:cubicBezTo>
                    <a:cubicBezTo>
                      <a:pt x="3068" y="11046"/>
                      <a:pt x="3106" y="11061"/>
                      <a:pt x="3143" y="11061"/>
                    </a:cubicBezTo>
                    <a:cubicBezTo>
                      <a:pt x="3177" y="11061"/>
                      <a:pt x="3211" y="11049"/>
                      <a:pt x="3238" y="11025"/>
                    </a:cubicBezTo>
                    <a:cubicBezTo>
                      <a:pt x="4157" y="10178"/>
                      <a:pt x="4582" y="9281"/>
                      <a:pt x="4501" y="8363"/>
                    </a:cubicBezTo>
                    <a:cubicBezTo>
                      <a:pt x="4408" y="7337"/>
                      <a:pt x="3717" y="6522"/>
                      <a:pt x="3184" y="6035"/>
                    </a:cubicBezTo>
                    <a:cubicBezTo>
                      <a:pt x="3286" y="5892"/>
                      <a:pt x="3346" y="5719"/>
                      <a:pt x="3346" y="5529"/>
                    </a:cubicBezTo>
                    <a:cubicBezTo>
                      <a:pt x="3346" y="5341"/>
                      <a:pt x="3286" y="5168"/>
                      <a:pt x="3184" y="5025"/>
                    </a:cubicBezTo>
                    <a:cubicBezTo>
                      <a:pt x="3718" y="4538"/>
                      <a:pt x="4408" y="3721"/>
                      <a:pt x="4499" y="2699"/>
                    </a:cubicBezTo>
                    <a:cubicBezTo>
                      <a:pt x="4580" y="1779"/>
                      <a:pt x="4154" y="884"/>
                      <a:pt x="3234" y="37"/>
                    </a:cubicBezTo>
                    <a:cubicBezTo>
                      <a:pt x="3208" y="13"/>
                      <a:pt x="3174" y="1"/>
                      <a:pt x="31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71"/>
              <p:cNvSpPr/>
              <p:nvPr/>
            </p:nvSpPr>
            <p:spPr>
              <a:xfrm>
                <a:off x="5409925" y="3779400"/>
                <a:ext cx="595450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23818" h="1824" extrusionOk="0">
                    <a:moveTo>
                      <a:pt x="0" y="1"/>
                    </a:moveTo>
                    <a:cubicBezTo>
                      <a:pt x="1352" y="915"/>
                      <a:pt x="2770" y="1634"/>
                      <a:pt x="4409" y="1634"/>
                    </a:cubicBezTo>
                    <a:cubicBezTo>
                      <a:pt x="4653" y="1634"/>
                      <a:pt x="4903" y="1618"/>
                      <a:pt x="5158" y="1584"/>
                    </a:cubicBezTo>
                    <a:cubicBezTo>
                      <a:pt x="6328" y="1430"/>
                      <a:pt x="7304" y="1295"/>
                      <a:pt x="8324" y="1295"/>
                    </a:cubicBezTo>
                    <a:cubicBezTo>
                      <a:pt x="8939" y="1295"/>
                      <a:pt x="9571" y="1344"/>
                      <a:pt x="10271" y="1468"/>
                    </a:cubicBezTo>
                    <a:cubicBezTo>
                      <a:pt x="10588" y="1525"/>
                      <a:pt x="10895" y="1549"/>
                      <a:pt x="11196" y="1549"/>
                    </a:cubicBezTo>
                    <a:cubicBezTo>
                      <a:pt x="12316" y="1549"/>
                      <a:pt x="13345" y="1217"/>
                      <a:pt x="14478" y="1003"/>
                    </a:cubicBezTo>
                    <a:cubicBezTo>
                      <a:pt x="14847" y="934"/>
                      <a:pt x="15232" y="902"/>
                      <a:pt x="15620" y="902"/>
                    </a:cubicBezTo>
                    <a:cubicBezTo>
                      <a:pt x="16067" y="902"/>
                      <a:pt x="16518" y="945"/>
                      <a:pt x="16950" y="1024"/>
                    </a:cubicBezTo>
                    <a:cubicBezTo>
                      <a:pt x="17870" y="1195"/>
                      <a:pt x="18728" y="1799"/>
                      <a:pt x="19665" y="1822"/>
                    </a:cubicBezTo>
                    <a:cubicBezTo>
                      <a:pt x="19695" y="1823"/>
                      <a:pt x="19726" y="1824"/>
                      <a:pt x="19756" y="1824"/>
                    </a:cubicBezTo>
                    <a:cubicBezTo>
                      <a:pt x="21352" y="1824"/>
                      <a:pt x="22505" y="762"/>
                      <a:pt x="238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71"/>
              <p:cNvSpPr/>
              <p:nvPr/>
            </p:nvSpPr>
            <p:spPr>
              <a:xfrm>
                <a:off x="5405475" y="4070875"/>
                <a:ext cx="605575" cy="48700"/>
              </a:xfrm>
              <a:custGeom>
                <a:avLst/>
                <a:gdLst/>
                <a:ahLst/>
                <a:cxnLst/>
                <a:rect l="l" t="t" r="r" b="b"/>
                <a:pathLst>
                  <a:path w="24223" h="1948" extrusionOk="0">
                    <a:moveTo>
                      <a:pt x="19934" y="0"/>
                    </a:moveTo>
                    <a:cubicBezTo>
                      <a:pt x="19904" y="0"/>
                      <a:pt x="19873" y="1"/>
                      <a:pt x="19843" y="1"/>
                    </a:cubicBezTo>
                    <a:cubicBezTo>
                      <a:pt x="18906" y="25"/>
                      <a:pt x="18050" y="629"/>
                      <a:pt x="17128" y="799"/>
                    </a:cubicBezTo>
                    <a:cubicBezTo>
                      <a:pt x="16696" y="879"/>
                      <a:pt x="16245" y="922"/>
                      <a:pt x="15798" y="922"/>
                    </a:cubicBezTo>
                    <a:cubicBezTo>
                      <a:pt x="15410" y="922"/>
                      <a:pt x="15025" y="890"/>
                      <a:pt x="14656" y="821"/>
                    </a:cubicBezTo>
                    <a:cubicBezTo>
                      <a:pt x="13522" y="608"/>
                      <a:pt x="12493" y="275"/>
                      <a:pt x="11372" y="275"/>
                    </a:cubicBezTo>
                    <a:cubicBezTo>
                      <a:pt x="11072" y="275"/>
                      <a:pt x="10765" y="299"/>
                      <a:pt x="10449" y="355"/>
                    </a:cubicBezTo>
                    <a:cubicBezTo>
                      <a:pt x="9747" y="480"/>
                      <a:pt x="9114" y="530"/>
                      <a:pt x="8497" y="530"/>
                    </a:cubicBezTo>
                    <a:cubicBezTo>
                      <a:pt x="7478" y="530"/>
                      <a:pt x="6504" y="395"/>
                      <a:pt x="5336" y="241"/>
                    </a:cubicBezTo>
                    <a:cubicBezTo>
                      <a:pt x="5081" y="207"/>
                      <a:pt x="4832" y="191"/>
                      <a:pt x="4587" y="191"/>
                    </a:cubicBezTo>
                    <a:cubicBezTo>
                      <a:pt x="2876" y="191"/>
                      <a:pt x="1406" y="975"/>
                      <a:pt x="1" y="1948"/>
                    </a:cubicBezTo>
                    <a:lnTo>
                      <a:pt x="24223" y="1948"/>
                    </a:lnTo>
                    <a:cubicBezTo>
                      <a:pt x="22815" y="1186"/>
                      <a:pt x="21622" y="0"/>
                      <a:pt x="19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71"/>
              <p:cNvSpPr/>
              <p:nvPr/>
            </p:nvSpPr>
            <p:spPr>
              <a:xfrm>
                <a:off x="5400675" y="3924375"/>
                <a:ext cx="566275" cy="47125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885" extrusionOk="0">
                    <a:moveTo>
                      <a:pt x="943" y="0"/>
                    </a:moveTo>
                    <a:lnTo>
                      <a:pt x="0" y="942"/>
                    </a:lnTo>
                    <a:lnTo>
                      <a:pt x="943" y="1885"/>
                    </a:lnTo>
                    <a:lnTo>
                      <a:pt x="1885" y="942"/>
                    </a:lnTo>
                    <a:lnTo>
                      <a:pt x="943" y="0"/>
                    </a:lnTo>
                    <a:close/>
                    <a:moveTo>
                      <a:pt x="3250" y="0"/>
                    </a:moveTo>
                    <a:lnTo>
                      <a:pt x="2307" y="942"/>
                    </a:lnTo>
                    <a:lnTo>
                      <a:pt x="3250" y="1885"/>
                    </a:lnTo>
                    <a:lnTo>
                      <a:pt x="4193" y="942"/>
                    </a:lnTo>
                    <a:lnTo>
                      <a:pt x="3250" y="0"/>
                    </a:lnTo>
                    <a:close/>
                    <a:moveTo>
                      <a:pt x="5558" y="0"/>
                    </a:moveTo>
                    <a:lnTo>
                      <a:pt x="4616" y="942"/>
                    </a:lnTo>
                    <a:lnTo>
                      <a:pt x="5558" y="1885"/>
                    </a:lnTo>
                    <a:lnTo>
                      <a:pt x="6500" y="942"/>
                    </a:lnTo>
                    <a:lnTo>
                      <a:pt x="5558" y="0"/>
                    </a:lnTo>
                    <a:close/>
                    <a:moveTo>
                      <a:pt x="7865" y="0"/>
                    </a:moveTo>
                    <a:lnTo>
                      <a:pt x="6923" y="942"/>
                    </a:lnTo>
                    <a:lnTo>
                      <a:pt x="7865" y="1885"/>
                    </a:lnTo>
                    <a:lnTo>
                      <a:pt x="8808" y="942"/>
                    </a:lnTo>
                    <a:lnTo>
                      <a:pt x="7865" y="0"/>
                    </a:lnTo>
                    <a:close/>
                    <a:moveTo>
                      <a:pt x="10172" y="0"/>
                    </a:moveTo>
                    <a:lnTo>
                      <a:pt x="9229" y="942"/>
                    </a:lnTo>
                    <a:lnTo>
                      <a:pt x="10172" y="1885"/>
                    </a:lnTo>
                    <a:lnTo>
                      <a:pt x="11114" y="942"/>
                    </a:lnTo>
                    <a:lnTo>
                      <a:pt x="10172" y="0"/>
                    </a:lnTo>
                    <a:close/>
                    <a:moveTo>
                      <a:pt x="12479" y="0"/>
                    </a:moveTo>
                    <a:lnTo>
                      <a:pt x="11537" y="942"/>
                    </a:lnTo>
                    <a:lnTo>
                      <a:pt x="12479" y="1885"/>
                    </a:lnTo>
                    <a:lnTo>
                      <a:pt x="13421" y="942"/>
                    </a:lnTo>
                    <a:lnTo>
                      <a:pt x="12479" y="0"/>
                    </a:lnTo>
                    <a:close/>
                    <a:moveTo>
                      <a:pt x="14787" y="0"/>
                    </a:moveTo>
                    <a:lnTo>
                      <a:pt x="13844" y="942"/>
                    </a:lnTo>
                    <a:lnTo>
                      <a:pt x="14787" y="1885"/>
                    </a:lnTo>
                    <a:lnTo>
                      <a:pt x="15730" y="942"/>
                    </a:lnTo>
                    <a:lnTo>
                      <a:pt x="14787" y="0"/>
                    </a:lnTo>
                    <a:close/>
                    <a:moveTo>
                      <a:pt x="17094" y="0"/>
                    </a:moveTo>
                    <a:lnTo>
                      <a:pt x="16152" y="942"/>
                    </a:lnTo>
                    <a:lnTo>
                      <a:pt x="17094" y="1885"/>
                    </a:lnTo>
                    <a:lnTo>
                      <a:pt x="18037" y="942"/>
                    </a:lnTo>
                    <a:lnTo>
                      <a:pt x="17094" y="0"/>
                    </a:lnTo>
                    <a:close/>
                    <a:moveTo>
                      <a:pt x="19400" y="0"/>
                    </a:moveTo>
                    <a:lnTo>
                      <a:pt x="18458" y="942"/>
                    </a:lnTo>
                    <a:lnTo>
                      <a:pt x="19400" y="1885"/>
                    </a:lnTo>
                    <a:lnTo>
                      <a:pt x="20344" y="942"/>
                    </a:lnTo>
                    <a:lnTo>
                      <a:pt x="19400" y="0"/>
                    </a:lnTo>
                    <a:close/>
                    <a:moveTo>
                      <a:pt x="21708" y="0"/>
                    </a:moveTo>
                    <a:lnTo>
                      <a:pt x="20766" y="942"/>
                    </a:lnTo>
                    <a:lnTo>
                      <a:pt x="21708" y="1885"/>
                    </a:lnTo>
                    <a:lnTo>
                      <a:pt x="22651" y="942"/>
                    </a:lnTo>
                    <a:lnTo>
                      <a:pt x="217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71"/>
              <p:cNvSpPr/>
              <p:nvPr/>
            </p:nvSpPr>
            <p:spPr>
              <a:xfrm>
                <a:off x="5354050" y="3845650"/>
                <a:ext cx="670400" cy="204550"/>
              </a:xfrm>
              <a:custGeom>
                <a:avLst/>
                <a:gdLst/>
                <a:ahLst/>
                <a:cxnLst/>
                <a:rect l="l" t="t" r="r" b="b"/>
                <a:pathLst>
                  <a:path w="26816" h="8182" extrusionOk="0">
                    <a:moveTo>
                      <a:pt x="2176" y="1624"/>
                    </a:moveTo>
                    <a:lnTo>
                      <a:pt x="2176" y="1763"/>
                    </a:lnTo>
                    <a:lnTo>
                      <a:pt x="24615" y="1763"/>
                    </a:lnTo>
                    <a:lnTo>
                      <a:pt x="24615" y="1624"/>
                    </a:lnTo>
                    <a:close/>
                    <a:moveTo>
                      <a:pt x="2176" y="6546"/>
                    </a:moveTo>
                    <a:lnTo>
                      <a:pt x="2176" y="6685"/>
                    </a:lnTo>
                    <a:lnTo>
                      <a:pt x="24615" y="6685"/>
                    </a:lnTo>
                    <a:lnTo>
                      <a:pt x="24615" y="6546"/>
                    </a:lnTo>
                    <a:close/>
                    <a:moveTo>
                      <a:pt x="26038" y="139"/>
                    </a:moveTo>
                    <a:cubicBezTo>
                      <a:pt x="26071" y="477"/>
                      <a:pt x="26339" y="747"/>
                      <a:pt x="26677" y="780"/>
                    </a:cubicBezTo>
                    <a:lnTo>
                      <a:pt x="26677" y="7403"/>
                    </a:lnTo>
                    <a:cubicBezTo>
                      <a:pt x="26339" y="7437"/>
                      <a:pt x="26071" y="7705"/>
                      <a:pt x="26038" y="8043"/>
                    </a:cubicBezTo>
                    <a:lnTo>
                      <a:pt x="780" y="8043"/>
                    </a:lnTo>
                    <a:cubicBezTo>
                      <a:pt x="746" y="7705"/>
                      <a:pt x="477" y="7437"/>
                      <a:pt x="139" y="7403"/>
                    </a:cubicBezTo>
                    <a:lnTo>
                      <a:pt x="139" y="780"/>
                    </a:lnTo>
                    <a:cubicBezTo>
                      <a:pt x="476" y="748"/>
                      <a:pt x="746" y="477"/>
                      <a:pt x="778" y="139"/>
                    </a:cubicBezTo>
                    <a:close/>
                    <a:moveTo>
                      <a:pt x="643" y="0"/>
                    </a:moveTo>
                    <a:lnTo>
                      <a:pt x="643" y="70"/>
                    </a:lnTo>
                    <a:cubicBezTo>
                      <a:pt x="643" y="386"/>
                      <a:pt x="386" y="643"/>
                      <a:pt x="70" y="643"/>
                    </a:cubicBezTo>
                    <a:lnTo>
                      <a:pt x="0" y="643"/>
                    </a:lnTo>
                    <a:lnTo>
                      <a:pt x="0" y="7539"/>
                    </a:lnTo>
                    <a:lnTo>
                      <a:pt x="70" y="7539"/>
                    </a:lnTo>
                    <a:cubicBezTo>
                      <a:pt x="386" y="7539"/>
                      <a:pt x="643" y="7794"/>
                      <a:pt x="643" y="8112"/>
                    </a:cubicBezTo>
                    <a:lnTo>
                      <a:pt x="643" y="8181"/>
                    </a:lnTo>
                    <a:lnTo>
                      <a:pt x="26173" y="8181"/>
                    </a:lnTo>
                    <a:lnTo>
                      <a:pt x="26173" y="8112"/>
                    </a:lnTo>
                    <a:cubicBezTo>
                      <a:pt x="26173" y="7795"/>
                      <a:pt x="26429" y="7539"/>
                      <a:pt x="26746" y="7539"/>
                    </a:cubicBezTo>
                    <a:lnTo>
                      <a:pt x="26815" y="7539"/>
                    </a:lnTo>
                    <a:lnTo>
                      <a:pt x="26815" y="643"/>
                    </a:lnTo>
                    <a:lnTo>
                      <a:pt x="26746" y="643"/>
                    </a:lnTo>
                    <a:cubicBezTo>
                      <a:pt x="26429" y="643"/>
                      <a:pt x="26173" y="386"/>
                      <a:pt x="26173" y="70"/>
                    </a:cubicBezTo>
                    <a:lnTo>
                      <a:pt x="261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Literature Review by Slidesgo">
  <a:themeElements>
    <a:clrScheme name="Simple Light">
      <a:dk1>
        <a:srgbClr val="233766"/>
      </a:dk1>
      <a:lt1>
        <a:srgbClr val="FFF3E1"/>
      </a:lt1>
      <a:dk2>
        <a:srgbClr val="FFFFFF"/>
      </a:dk2>
      <a:lt2>
        <a:srgbClr val="DA564C"/>
      </a:lt2>
      <a:accent1>
        <a:srgbClr val="96582E"/>
      </a:accent1>
      <a:accent2>
        <a:srgbClr val="EE9347"/>
      </a:accent2>
      <a:accent3>
        <a:srgbClr val="F9B050"/>
      </a:accent3>
      <a:accent4>
        <a:srgbClr val="6BB3EA"/>
      </a:accent4>
      <a:accent5>
        <a:srgbClr val="77C267"/>
      </a:accent5>
      <a:accent6>
        <a:srgbClr val="46846B"/>
      </a:accent6>
      <a:hlink>
        <a:srgbClr val="2337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431</Words>
  <Application>Microsoft Office PowerPoint</Application>
  <PresentationFormat>On-screen Show 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Catamaran</vt:lpstr>
      <vt:lpstr>Hepta Slab Medium</vt:lpstr>
      <vt:lpstr>Nunito Light</vt:lpstr>
      <vt:lpstr>Literature Review by Slidesgo</vt:lpstr>
      <vt:lpstr>E-Library Semantic Search</vt:lpstr>
      <vt:lpstr>Team Members</vt:lpstr>
      <vt:lpstr>Overview</vt:lpstr>
      <vt:lpstr>Class Hierarchy</vt:lpstr>
      <vt:lpstr>Object Properties</vt:lpstr>
      <vt:lpstr>Data Properties, Attributes, Domain Book</vt:lpstr>
      <vt:lpstr>Instances</vt:lpstr>
      <vt:lpstr>Inferred Semantics</vt:lpstr>
      <vt:lpstr>Alternative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Mahmoud Nabil</dc:creator>
  <cp:lastModifiedBy>Mahmoud Nabil</cp:lastModifiedBy>
  <cp:revision>4</cp:revision>
  <dcterms:modified xsi:type="dcterms:W3CDTF">2025-05-06T22:21:16Z</dcterms:modified>
</cp:coreProperties>
</file>