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 id="2147483677" r:id="rId2"/>
  </p:sldMasterIdLst>
  <p:notesMasterIdLst>
    <p:notesMasterId r:id="rId9"/>
  </p:notesMasterIdLst>
  <p:sldIdLst>
    <p:sldId id="268" r:id="rId3"/>
    <p:sldId id="270" r:id="rId4"/>
    <p:sldId id="271" r:id="rId5"/>
    <p:sldId id="273" r:id="rId6"/>
    <p:sldId id="274" r:id="rId7"/>
    <p:sldId id="276" r:id="rId8"/>
  </p:sldIdLst>
  <p:sldSz cx="9144000" cy="5143500" type="screen16x9"/>
  <p:notesSz cx="6799263" cy="9929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90488" y="744538"/>
            <a:ext cx="6618287" cy="37242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79927" y="4716661"/>
            <a:ext cx="5439410" cy="4468416"/>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90488" y="744538"/>
            <a:ext cx="6618287"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906569" y="4716661"/>
            <a:ext cx="4986126" cy="446841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906569" y="4716661"/>
            <a:ext cx="4986126" cy="446841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26" name="Shape 226"/>
          <p:cNvSpPr>
            <a:spLocks noGrp="1" noRot="1" noChangeAspect="1"/>
          </p:cNvSpPr>
          <p:nvPr>
            <p:ph type="sldImg" idx="2"/>
          </p:nvPr>
        </p:nvSpPr>
        <p:spPr>
          <a:xfrm>
            <a:off x="90488" y="744538"/>
            <a:ext cx="6618287"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906569" y="4716661"/>
            <a:ext cx="4986126" cy="446841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34" name="Shape 234"/>
          <p:cNvSpPr>
            <a:spLocks noGrp="1" noRot="1" noChangeAspect="1"/>
          </p:cNvSpPr>
          <p:nvPr>
            <p:ph type="sldImg" idx="2"/>
          </p:nvPr>
        </p:nvSpPr>
        <p:spPr>
          <a:xfrm>
            <a:off x="90488" y="744538"/>
            <a:ext cx="6618287"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906569" y="4716661"/>
            <a:ext cx="4986126" cy="446841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333333"/>
                </a:solidFill>
                <a:highlight>
                  <a:srgbClr val="FFFFFF"/>
                </a:highlight>
              </a:rPr>
              <a:t>TODO: Kabjin Kwon 13 페이지 그림과 동일한 이유로 코드와 일치하는 그림으로 수정 필요</a:t>
            </a:r>
            <a:endParaRPr/>
          </a:p>
        </p:txBody>
      </p:sp>
      <p:sp>
        <p:nvSpPr>
          <p:cNvPr id="258" name="Shape 258"/>
          <p:cNvSpPr>
            <a:spLocks noGrp="1" noRot="1" noChangeAspect="1"/>
          </p:cNvSpPr>
          <p:nvPr>
            <p:ph type="sldImg" idx="2"/>
          </p:nvPr>
        </p:nvSpPr>
        <p:spPr>
          <a:xfrm>
            <a:off x="90488" y="744538"/>
            <a:ext cx="6618287"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90488" y="744538"/>
            <a:ext cx="6618287"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906569" y="4716661"/>
            <a:ext cx="4986126" cy="4468416"/>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sz="1000">
                <a:solidFill>
                  <a:srgbClr val="333333"/>
                </a:solidFill>
                <a:highlight>
                  <a:srgbClr val="FFFFFF"/>
                </a:highlight>
              </a:rPr>
              <a:t>Jin Sam Kim “플레이스홀더는 레이지 기법으로 값을 미리 정하지 않고, 프로그래밍이 돌아가는 시점에 정해지는 값입니다. 변수의 형태(type)만 정해 놓고, 변수의 값은 정해지지 않았지만 텐서플로우가 실행되는 동안에 정해집니다. 값이 미리 정해지지 않고, 나중에 정해지는 점은 굉장히 유연한 프로그래밍을 할 수 있게 </a:t>
            </a:r>
            <a:endParaRPr sz="1000">
              <a:solidFill>
                <a:srgbClr val="333333"/>
              </a:solidFill>
              <a:highlight>
                <a:srgbClr val="FFFFFF"/>
              </a:highlight>
            </a:endParaRPr>
          </a:p>
          <a:p>
            <a:pPr marL="0" lvl="0" indent="0">
              <a:spcBef>
                <a:spcPts val="0"/>
              </a:spcBef>
              <a:spcAft>
                <a:spcPts val="0"/>
              </a:spcAft>
              <a:buNone/>
            </a:pPr>
            <a:r>
              <a:rPr lang="en" sz="1000">
                <a:solidFill>
                  <a:srgbClr val="333333"/>
                </a:solidFill>
                <a:highlight>
                  <a:srgbClr val="FFFFFF"/>
                </a:highlight>
              </a:rPr>
              <a:t>도와줍니다.”</a:t>
            </a:r>
            <a:endParaRPr sz="1000">
              <a:solidFill>
                <a:srgbClr val="333333"/>
              </a:solidFill>
              <a:highlight>
                <a:srgbClr val="FFFFFF"/>
              </a:highlight>
            </a:endParaRPr>
          </a:p>
          <a:p>
            <a:pPr marL="0" lvl="0" indent="0">
              <a:spcBef>
                <a:spcPts val="0"/>
              </a:spcBef>
              <a:spcAft>
                <a:spcPts val="0"/>
              </a:spcAft>
              <a:buNone/>
            </a:pPr>
            <a:endParaRPr sz="1000">
              <a:solidFill>
                <a:srgbClr val="333333"/>
              </a:solidFill>
              <a:highlight>
                <a:srgbClr val="FFFFFF"/>
              </a:highlight>
            </a:endParaRPr>
          </a:p>
          <a:p>
            <a:pPr marL="0" lvl="0" indent="0">
              <a:spcBef>
                <a:spcPts val="0"/>
              </a:spcBef>
              <a:spcAft>
                <a:spcPts val="0"/>
              </a:spcAft>
              <a:buNone/>
            </a:pPr>
            <a:r>
              <a:rPr lang="en" sz="1000">
                <a:solidFill>
                  <a:srgbClr val="333333"/>
                </a:solidFill>
                <a:highlight>
                  <a:srgbClr val="FFFFFF"/>
                </a:highlight>
              </a:rPr>
              <a:t>“feed_dict={값}</a:t>
            </a:r>
            <a:endParaRPr sz="1000">
              <a:solidFill>
                <a:srgbClr val="333333"/>
              </a:solidFill>
              <a:highlight>
                <a:srgbClr val="FFFFFF"/>
              </a:highlight>
            </a:endParaRPr>
          </a:p>
          <a:p>
            <a:pPr marL="0" lvl="0" indent="0">
              <a:spcBef>
                <a:spcPts val="0"/>
              </a:spcBef>
              <a:spcAft>
                <a:spcPts val="0"/>
              </a:spcAft>
              <a:buClr>
                <a:schemeClr val="dk1"/>
              </a:buClr>
              <a:buSzPts val="1100"/>
              <a:buFont typeface="Arial"/>
              <a:buNone/>
            </a:pPr>
            <a:r>
              <a:rPr lang="en" sz="1000">
                <a:solidFill>
                  <a:srgbClr val="333333"/>
                </a:solidFill>
                <a:highlight>
                  <a:srgbClr val="FFFFFF"/>
                </a:highlight>
              </a:rPr>
              <a:t>이 문법은 run function에서 argument로 받는 특정 이름을 지칭하는 것입니다.</a:t>
            </a:r>
            <a:endParaRPr sz="1000">
              <a:solidFill>
                <a:srgbClr val="333333"/>
              </a:solidFill>
              <a:highlight>
                <a:srgbClr val="FFFFFF"/>
              </a:highlight>
            </a:endParaRPr>
          </a:p>
          <a:p>
            <a:pPr marL="0" lvl="0" indent="0">
              <a:spcBef>
                <a:spcPts val="0"/>
              </a:spcBef>
              <a:spcAft>
                <a:spcPts val="0"/>
              </a:spcAft>
              <a:buClr>
                <a:schemeClr val="dk1"/>
              </a:buClr>
              <a:buSzPts val="1100"/>
              <a:buFont typeface="Arial"/>
              <a:buNone/>
            </a:pPr>
            <a:r>
              <a:rPr lang="en" sz="1000">
                <a:solidFill>
                  <a:srgbClr val="333333"/>
                </a:solidFill>
                <a:highlight>
                  <a:srgbClr val="FFFFFF"/>
                </a:highlight>
              </a:rPr>
              <a:t>자바 같은 경우에는 argument 순서에 의해서 전달되는 파라미터가 어떤 argument에 매칭될지가 정해지는데, 파이썬에서는 argument이름을 정해줌으로써 순서에 상관 없이 파라미터를 전달 할 수 있는 장점이 있습니다.</a:t>
            </a:r>
            <a:endParaRPr sz="1000">
              <a:solidFill>
                <a:srgbClr val="333333"/>
              </a:solidFill>
              <a:highlight>
                <a:srgbClr val="FFFFFF"/>
              </a:highlight>
            </a:endParaRPr>
          </a:p>
          <a:p>
            <a:pPr marL="0" lvl="0" indent="0">
              <a:spcBef>
                <a:spcPts val="0"/>
              </a:spcBef>
              <a:spcAft>
                <a:spcPts val="0"/>
              </a:spcAft>
              <a:buNone/>
            </a:pPr>
            <a:r>
              <a:rPr lang="en" sz="1000">
                <a:solidFill>
                  <a:srgbClr val="333333"/>
                </a:solidFill>
                <a:highlight>
                  <a:srgbClr val="FFFFFF"/>
                </a:highlight>
              </a:rPr>
              <a:t>텐서플로우 1.0 기준으로 Session.run 에는 4개의 arguments가 있는데, 그 중 하나인 feed_dict를 특정해서 파라미터를 전달할 수 있습니다.”</a:t>
            </a:r>
            <a:endParaRPr sz="1000">
              <a:solidFill>
                <a:srgbClr val="333333"/>
              </a:solidFill>
              <a:highlight>
                <a:srgbClr val="FFFFFF"/>
              </a:highlight>
            </a:endParaRPr>
          </a:p>
          <a:p>
            <a:pPr marL="0" lvl="0" indent="0" rtl="0">
              <a:spcBef>
                <a:spcPts val="0"/>
              </a:spcBef>
              <a:spcAft>
                <a:spcPts val="0"/>
              </a:spcAft>
              <a:buNone/>
            </a:pPr>
            <a:endParaRPr sz="1000">
              <a:solidFill>
                <a:srgbClr val="333333"/>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90488" y="744538"/>
            <a:ext cx="6618287"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906569" y="4716661"/>
            <a:ext cx="4986126" cy="4468416"/>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 sz="1000" dirty="0">
                <a:solidFill>
                  <a:srgbClr val="333333"/>
                </a:solidFill>
                <a:highlight>
                  <a:srgbClr val="FFFFFF"/>
                </a:highlight>
              </a:rPr>
              <a:t>“Kabjin Kwon 텐서 예제로 코드로 나온 것은 파이썬 리스트로 표현한 텐서라고 설명하면 적절한 설명일 것 같습니다. 텐서 플로우의 Tensor 클래스로 예제를 만들어 보여 주면 어떨까요? 수학적인 텐서를 설명하고자 한다면, 다른 좋은 자료의 그림을 빌려서 넣으면 어떨까 싶습니다. 뒷 페이지에는 t에 파이썬 리스트로 되어 있는데 데이터를 넣어서 텐서에 값을 채우는 예제가 나오는데 t에 대한 정의가 없습니다. 연속성을 위해서 tf.Tensor 클래스 타입의 t를 만드는 것을 보여 주는 것이 좋을 것 같습니다. 즉 아래와 같이요.”</a:t>
            </a:r>
            <a:endParaRPr sz="1000" dirty="0">
              <a:solidFill>
                <a:srgbClr val="333333"/>
              </a:solidFill>
              <a:highlight>
                <a:srgbClr val="FFFFFF"/>
              </a:highlight>
            </a:endParaRPr>
          </a:p>
          <a:p>
            <a:pPr marL="0" lvl="0" indent="0">
              <a:spcBef>
                <a:spcPts val="0"/>
              </a:spcBef>
              <a:spcAft>
                <a:spcPts val="0"/>
              </a:spcAft>
              <a:buClr>
                <a:schemeClr val="dk1"/>
              </a:buClr>
              <a:buSzPts val="1100"/>
              <a:buFont typeface="Arial"/>
              <a:buNone/>
            </a:pPr>
            <a:endParaRPr sz="1000" dirty="0">
              <a:solidFill>
                <a:srgbClr val="333333"/>
              </a:solidFill>
              <a:highlight>
                <a:srgbClr val="FFFFFF"/>
              </a:highlight>
            </a:endParaRPr>
          </a:p>
          <a:p>
            <a:pPr marL="0" lvl="0" indent="0" rtl="0">
              <a:spcBef>
                <a:spcPts val="0"/>
              </a:spcBef>
              <a:spcAft>
                <a:spcPts val="0"/>
              </a:spcAft>
              <a:buNone/>
            </a:pPr>
            <a:r>
              <a:rPr lang="en" sz="1000" dirty="0">
                <a:solidFill>
                  <a:srgbClr val="333333"/>
                </a:solidFill>
                <a:highlight>
                  <a:srgbClr val="FFFFFF"/>
                </a:highlight>
              </a:rPr>
              <a:t>t = tf.Constant([1., 2., 3.])</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812726" y="133945"/>
            <a:ext cx="5518500" cy="1285800"/>
          </a:xfrm>
          <a:prstGeom prst="rect">
            <a:avLst/>
          </a:prstGeom>
          <a:noFill/>
          <a:ln>
            <a:noFill/>
          </a:ln>
        </p:spPr>
        <p:txBody>
          <a:bodyPr spcFirstLastPara="1" wrap="square" lIns="34275" tIns="34275" rIns="34275" bIns="34275" anchor="ctr" anchorCtr="0"/>
          <a:lstStyle>
            <a:lvl1pPr marL="0" marR="0" lvl="0" indent="0" algn="ctr" rtl="0">
              <a:lnSpc>
                <a:spcPct val="100000"/>
              </a:lnSpc>
              <a:spcBef>
                <a:spcPts val="0"/>
              </a:spcBef>
              <a:spcAft>
                <a:spcPts val="0"/>
              </a:spcAft>
              <a:buClr>
                <a:srgbClr val="000000"/>
              </a:buClr>
              <a:buSzPts val="500"/>
              <a:buFont typeface="Gill Sans"/>
              <a:buNone/>
              <a:defRPr sz="3400" b="0" i="0" u="none" strike="noStrike" cap="none">
                <a:solidFill>
                  <a:srgbClr val="000000"/>
                </a:solidFill>
                <a:latin typeface="Gill Sans"/>
                <a:ea typeface="Gill Sans"/>
                <a:cs typeface="Gill Sans"/>
                <a:sym typeface="Gill Sans"/>
              </a:defRPr>
            </a:lvl1pPr>
            <a:lvl2pPr marL="0" marR="0" lvl="1"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2pPr>
            <a:lvl3pPr marL="0" marR="0" lvl="2"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3pPr>
            <a:lvl4pPr marL="0" marR="0" lvl="3"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4pPr>
            <a:lvl5pPr marL="0" marR="0" lvl="4"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5pPr>
            <a:lvl6pPr marL="0" marR="0" lvl="5"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6pPr>
            <a:lvl7pPr marL="0" marR="0" lvl="6"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7pPr>
            <a:lvl8pPr marL="0" marR="0" lvl="7"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8pPr>
            <a:lvl9pPr marL="0" marR="0" lvl="8"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9pPr>
          </a:lstStyle>
          <a:p>
            <a:endParaRPr/>
          </a:p>
        </p:txBody>
      </p:sp>
      <p:sp>
        <p:nvSpPr>
          <p:cNvPr id="60" name="Shape 60"/>
          <p:cNvSpPr txBox="1">
            <a:spLocks noGrp="1"/>
          </p:cNvSpPr>
          <p:nvPr>
            <p:ph type="body" idx="1"/>
          </p:nvPr>
        </p:nvSpPr>
        <p:spPr>
          <a:xfrm>
            <a:off x="1812726" y="1460004"/>
            <a:ext cx="5518500" cy="3013800"/>
          </a:xfrm>
          <a:prstGeom prst="rect">
            <a:avLst/>
          </a:prstGeom>
          <a:noFill/>
          <a:ln>
            <a:noFill/>
          </a:ln>
        </p:spPr>
        <p:txBody>
          <a:bodyPr spcFirstLastPara="1" wrap="square" lIns="34275" tIns="34275" rIns="34275" bIns="34275" anchor="ctr" anchorCtr="0"/>
          <a:lstStyle>
            <a:lvl1pPr marL="457200" marR="0" lvl="0" indent="-457200" algn="l" rtl="0">
              <a:lnSpc>
                <a:spcPct val="100000"/>
              </a:lnSpc>
              <a:spcBef>
                <a:spcPts val="1200"/>
              </a:spcBef>
              <a:spcAft>
                <a:spcPts val="0"/>
              </a:spcAft>
              <a:buClr>
                <a:srgbClr val="000000"/>
              </a:buClr>
              <a:buSzPts val="3600"/>
              <a:buFont typeface="Noto Sans Symbols"/>
              <a:buChar char="●"/>
              <a:defRPr sz="2100" b="0" i="0" u="none" strike="noStrike" cap="none">
                <a:solidFill>
                  <a:srgbClr val="000000"/>
                </a:solidFill>
                <a:latin typeface="Gill Sans"/>
                <a:ea typeface="Gill Sans"/>
                <a:cs typeface="Gill Sans"/>
                <a:sym typeface="Gill Sans"/>
              </a:defRPr>
            </a:lvl1pPr>
            <a:lvl2pPr marL="914400" marR="0" lvl="1" indent="-431800" algn="l" rtl="0">
              <a:lnSpc>
                <a:spcPct val="100000"/>
              </a:lnSpc>
              <a:spcBef>
                <a:spcPts val="300"/>
              </a:spcBef>
              <a:spcAft>
                <a:spcPts val="0"/>
              </a:spcAft>
              <a:buClr>
                <a:srgbClr val="000000"/>
              </a:buClr>
              <a:buSzPts val="3200"/>
              <a:buFont typeface="Noto Sans Symbols"/>
              <a:buChar char="•"/>
              <a:defRPr sz="1900" b="0" i="0" u="none" strike="noStrike" cap="none">
                <a:solidFill>
                  <a:srgbClr val="000000"/>
                </a:solidFill>
                <a:latin typeface="Gill Sans"/>
                <a:ea typeface="Gill Sans"/>
                <a:cs typeface="Gill Sans"/>
                <a:sym typeface="Gill Sans"/>
              </a:defRPr>
            </a:lvl2pPr>
            <a:lvl3pPr marL="1371600" marR="0" lvl="2" indent="-431800" algn="l" rtl="0">
              <a:lnSpc>
                <a:spcPct val="100000"/>
              </a:lnSpc>
              <a:spcBef>
                <a:spcPts val="300"/>
              </a:spcBef>
              <a:spcAft>
                <a:spcPts val="0"/>
              </a:spcAft>
              <a:buClr>
                <a:srgbClr val="000000"/>
              </a:buClr>
              <a:buSzPts val="3200"/>
              <a:buFont typeface="Noto Sans Symbols"/>
              <a:buChar char="●"/>
              <a:defRPr sz="1900" b="0" i="0" u="none" strike="noStrike" cap="none">
                <a:solidFill>
                  <a:srgbClr val="000000"/>
                </a:solidFill>
                <a:latin typeface="Gill Sans"/>
                <a:ea typeface="Gill Sans"/>
                <a:cs typeface="Gill Sans"/>
                <a:sym typeface="Gill Sans"/>
              </a:defRPr>
            </a:lvl3pPr>
            <a:lvl4pPr marL="1828800" marR="0" lvl="3" indent="-431800" algn="l" rtl="0">
              <a:lnSpc>
                <a:spcPct val="100000"/>
              </a:lnSpc>
              <a:spcBef>
                <a:spcPts val="300"/>
              </a:spcBef>
              <a:spcAft>
                <a:spcPts val="0"/>
              </a:spcAft>
              <a:buClr>
                <a:srgbClr val="000000"/>
              </a:buClr>
              <a:buSzPts val="3200"/>
              <a:buFont typeface="Noto Sans Symbols"/>
              <a:buChar char="●"/>
              <a:defRPr sz="1900" b="0" i="0" u="none" strike="noStrike" cap="none">
                <a:solidFill>
                  <a:srgbClr val="000000"/>
                </a:solidFill>
                <a:latin typeface="Gill Sans"/>
                <a:ea typeface="Gill Sans"/>
                <a:cs typeface="Gill Sans"/>
                <a:sym typeface="Gill Sans"/>
              </a:defRPr>
            </a:lvl4pPr>
            <a:lvl5pPr marL="2286000" marR="0" lvl="4" indent="-431800" algn="l" rtl="0">
              <a:lnSpc>
                <a:spcPct val="100000"/>
              </a:lnSpc>
              <a:spcBef>
                <a:spcPts val="300"/>
              </a:spcBef>
              <a:spcAft>
                <a:spcPts val="0"/>
              </a:spcAft>
              <a:buClr>
                <a:srgbClr val="000000"/>
              </a:buClr>
              <a:buSzPts val="3200"/>
              <a:buFont typeface="Noto Sans Symbols"/>
              <a:buChar char="●"/>
              <a:defRPr sz="1900" b="0" i="0" u="none" strike="noStrike" cap="none">
                <a:solidFill>
                  <a:srgbClr val="000000"/>
                </a:solidFill>
                <a:latin typeface="Gill Sans"/>
                <a:ea typeface="Gill Sans"/>
                <a:cs typeface="Gill Sans"/>
                <a:sym typeface="Gill Sans"/>
              </a:defRPr>
            </a:lvl5pPr>
            <a:lvl6pPr marL="2743200" marR="0" lvl="5"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6pPr>
            <a:lvl7pPr marL="3200400" marR="0" lvl="6"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7pPr>
            <a:lvl8pPr marL="3657600" marR="0" lvl="7"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8pPr>
            <a:lvl9pPr marL="4114800" marR="0" lvl="8"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61" name="Shape 61"/>
          <p:cNvSpPr txBox="1">
            <a:spLocks noGrp="1"/>
          </p:cNvSpPr>
          <p:nvPr>
            <p:ph type="sldNum" idx="12"/>
          </p:nvPr>
        </p:nvSpPr>
        <p:spPr>
          <a:xfrm>
            <a:off x="4482331" y="4882307"/>
            <a:ext cx="172800" cy="1869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9pPr>
          </a:lstStyle>
          <a:p>
            <a:pPr marL="0" lvl="0" indent="0">
              <a:spcBef>
                <a:spcPts val="0"/>
              </a:spcBef>
              <a:spcAft>
                <a:spcPts val="0"/>
              </a:spcAft>
              <a:buNone/>
            </a:pPr>
            <a:fld id="{00000000-1234-1234-1234-123412341234}" type="slidenum">
              <a:rPr lang="en"/>
              <a:t>‹#›</a:t>
            </a:fld>
            <a:endParaRPr>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Bullets">
  <p:cSld name="Title &amp; Bullets 2">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8188" y="133945"/>
            <a:ext cx="9160500" cy="1285800"/>
          </a:xfrm>
          <a:prstGeom prst="rect">
            <a:avLst/>
          </a:prstGeom>
          <a:noFill/>
          <a:ln>
            <a:noFill/>
          </a:ln>
        </p:spPr>
        <p:txBody>
          <a:bodyPr spcFirstLastPara="1" wrap="square" lIns="34275" tIns="34275" rIns="34275" bIns="34275" anchor="ctr" anchorCtr="0"/>
          <a:lstStyle>
            <a:lvl1pPr marL="0" marR="0" lvl="0" indent="0" algn="ctr" rtl="0">
              <a:lnSpc>
                <a:spcPct val="100000"/>
              </a:lnSpc>
              <a:spcBef>
                <a:spcPts val="0"/>
              </a:spcBef>
              <a:spcAft>
                <a:spcPts val="0"/>
              </a:spcAft>
              <a:buClr>
                <a:srgbClr val="000000"/>
              </a:buClr>
              <a:buSzPts val="500"/>
              <a:buFont typeface="Gill Sans"/>
              <a:buNone/>
              <a:defRPr sz="3400" b="0" i="0" u="none" strike="noStrike" cap="none">
                <a:solidFill>
                  <a:srgbClr val="000000"/>
                </a:solidFill>
                <a:latin typeface="Gill Sans"/>
                <a:ea typeface="Gill Sans"/>
                <a:cs typeface="Gill Sans"/>
                <a:sym typeface="Gill Sans"/>
              </a:defRPr>
            </a:lvl1pPr>
            <a:lvl2pPr marL="0" marR="0" lvl="1"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2pPr>
            <a:lvl3pPr marL="0" marR="0" lvl="2"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3pPr>
            <a:lvl4pPr marL="0" marR="0" lvl="3"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4pPr>
            <a:lvl5pPr marL="0" marR="0" lvl="4"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5pPr>
            <a:lvl6pPr marL="0" marR="0" lvl="5"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6pPr>
            <a:lvl7pPr marL="0" marR="0" lvl="6"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7pPr>
            <a:lvl8pPr marL="0" marR="0" lvl="7"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8pPr>
            <a:lvl9pPr marL="0" marR="0" lvl="8"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9pPr>
          </a:lstStyle>
          <a:p>
            <a:endParaRPr/>
          </a:p>
        </p:txBody>
      </p:sp>
      <p:sp>
        <p:nvSpPr>
          <p:cNvPr id="64" name="Shape 64"/>
          <p:cNvSpPr txBox="1">
            <a:spLocks noGrp="1"/>
          </p:cNvSpPr>
          <p:nvPr>
            <p:ph type="body" idx="1"/>
          </p:nvPr>
        </p:nvSpPr>
        <p:spPr>
          <a:xfrm>
            <a:off x="180210" y="1460004"/>
            <a:ext cx="8783400" cy="3013800"/>
          </a:xfrm>
          <a:prstGeom prst="rect">
            <a:avLst/>
          </a:prstGeom>
          <a:noFill/>
          <a:ln>
            <a:noFill/>
          </a:ln>
        </p:spPr>
        <p:txBody>
          <a:bodyPr spcFirstLastPara="1" wrap="square" lIns="34275" tIns="34275" rIns="34275" bIns="34275" anchor="ctr" anchorCtr="0"/>
          <a:lstStyle>
            <a:lvl1pPr marL="457200" marR="0" lvl="0" indent="-457200" algn="l" rtl="0">
              <a:lnSpc>
                <a:spcPct val="100000"/>
              </a:lnSpc>
              <a:spcBef>
                <a:spcPts val="1200"/>
              </a:spcBef>
              <a:spcAft>
                <a:spcPts val="0"/>
              </a:spcAft>
              <a:buClr>
                <a:srgbClr val="000000"/>
              </a:buClr>
              <a:buSzPts val="3600"/>
              <a:buFont typeface="Noto Sans Symbols"/>
              <a:buChar char="●"/>
              <a:defRPr sz="2100" b="0" i="0" u="none" strike="noStrike" cap="none">
                <a:solidFill>
                  <a:srgbClr val="000000"/>
                </a:solidFill>
                <a:latin typeface="Gill Sans"/>
                <a:ea typeface="Gill Sans"/>
                <a:cs typeface="Gill Sans"/>
                <a:sym typeface="Gill Sans"/>
              </a:defRPr>
            </a:lvl1pPr>
            <a:lvl2pPr marL="914400" marR="0" lvl="1" indent="-431800" algn="l" rtl="0">
              <a:lnSpc>
                <a:spcPct val="100000"/>
              </a:lnSpc>
              <a:spcBef>
                <a:spcPts val="300"/>
              </a:spcBef>
              <a:spcAft>
                <a:spcPts val="0"/>
              </a:spcAft>
              <a:buClr>
                <a:srgbClr val="000000"/>
              </a:buClr>
              <a:buSzPts val="3200"/>
              <a:buFont typeface="Noto Sans Symbols"/>
              <a:buChar char="•"/>
              <a:defRPr sz="1900" b="0" i="0" u="none" strike="noStrike" cap="none">
                <a:solidFill>
                  <a:srgbClr val="000000"/>
                </a:solidFill>
                <a:latin typeface="Gill Sans"/>
                <a:ea typeface="Gill Sans"/>
                <a:cs typeface="Gill Sans"/>
                <a:sym typeface="Gill Sans"/>
              </a:defRPr>
            </a:lvl2pPr>
            <a:lvl3pPr marL="1371600" marR="0" lvl="2" indent="-431800" algn="l" rtl="0">
              <a:lnSpc>
                <a:spcPct val="100000"/>
              </a:lnSpc>
              <a:spcBef>
                <a:spcPts val="300"/>
              </a:spcBef>
              <a:spcAft>
                <a:spcPts val="0"/>
              </a:spcAft>
              <a:buClr>
                <a:srgbClr val="000000"/>
              </a:buClr>
              <a:buSzPts val="3200"/>
              <a:buFont typeface="Noto Sans Symbols"/>
              <a:buChar char="●"/>
              <a:defRPr sz="1900" b="0" i="0" u="none" strike="noStrike" cap="none">
                <a:solidFill>
                  <a:srgbClr val="000000"/>
                </a:solidFill>
                <a:latin typeface="Gill Sans"/>
                <a:ea typeface="Gill Sans"/>
                <a:cs typeface="Gill Sans"/>
                <a:sym typeface="Gill Sans"/>
              </a:defRPr>
            </a:lvl3pPr>
            <a:lvl4pPr marL="1828800" marR="0" lvl="3" indent="-431800" algn="l" rtl="0">
              <a:lnSpc>
                <a:spcPct val="100000"/>
              </a:lnSpc>
              <a:spcBef>
                <a:spcPts val="300"/>
              </a:spcBef>
              <a:spcAft>
                <a:spcPts val="0"/>
              </a:spcAft>
              <a:buClr>
                <a:srgbClr val="000000"/>
              </a:buClr>
              <a:buSzPts val="3200"/>
              <a:buFont typeface="Noto Sans Symbols"/>
              <a:buChar char="●"/>
              <a:defRPr sz="1900" b="0" i="0" u="none" strike="noStrike" cap="none">
                <a:solidFill>
                  <a:srgbClr val="000000"/>
                </a:solidFill>
                <a:latin typeface="Gill Sans"/>
                <a:ea typeface="Gill Sans"/>
                <a:cs typeface="Gill Sans"/>
                <a:sym typeface="Gill Sans"/>
              </a:defRPr>
            </a:lvl4pPr>
            <a:lvl5pPr marL="2286000" marR="0" lvl="4" indent="-431800" algn="l" rtl="0">
              <a:lnSpc>
                <a:spcPct val="100000"/>
              </a:lnSpc>
              <a:spcBef>
                <a:spcPts val="300"/>
              </a:spcBef>
              <a:spcAft>
                <a:spcPts val="0"/>
              </a:spcAft>
              <a:buClr>
                <a:srgbClr val="000000"/>
              </a:buClr>
              <a:buSzPts val="3200"/>
              <a:buFont typeface="Noto Sans Symbols"/>
              <a:buChar char="●"/>
              <a:defRPr sz="1900" b="0" i="0" u="none" strike="noStrike" cap="none">
                <a:solidFill>
                  <a:srgbClr val="000000"/>
                </a:solidFill>
                <a:latin typeface="Gill Sans"/>
                <a:ea typeface="Gill Sans"/>
                <a:cs typeface="Gill Sans"/>
                <a:sym typeface="Gill Sans"/>
              </a:defRPr>
            </a:lvl5pPr>
            <a:lvl6pPr marL="2743200" marR="0" lvl="5"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6pPr>
            <a:lvl7pPr marL="3200400" marR="0" lvl="6"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7pPr>
            <a:lvl8pPr marL="3657600" marR="0" lvl="7"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8pPr>
            <a:lvl9pPr marL="4114800" marR="0" lvl="8"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4482331" y="4882307"/>
            <a:ext cx="172800" cy="1869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9pPr>
          </a:lstStyle>
          <a:p>
            <a:pPr marL="0" lvl="0" indent="0">
              <a:spcBef>
                <a:spcPts val="0"/>
              </a:spcBef>
              <a:spcAft>
                <a:spcPts val="0"/>
              </a:spcAft>
              <a:buNone/>
            </a:pPr>
            <a:fld id="{00000000-1234-1234-1234-123412341234}" type="slidenum">
              <a:rPr lang="en"/>
              <a:t>‹#›</a:t>
            </a:fld>
            <a:endParaRPr>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mp; Bullets">
  <p:cSld name="Title &amp; Bullets 3">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645295" y="234404"/>
            <a:ext cx="5853300" cy="1138500"/>
          </a:xfrm>
          <a:prstGeom prst="rect">
            <a:avLst/>
          </a:prstGeom>
          <a:noFill/>
          <a:ln>
            <a:noFill/>
          </a:ln>
        </p:spPr>
        <p:txBody>
          <a:bodyPr spcFirstLastPara="1" wrap="square" lIns="34275" tIns="34275" rIns="34275" bIns="34275" anchor="ctr" anchorCtr="0"/>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2pPr>
            <a:lvl3pPr marL="0" marR="0" lvl="2"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3pPr>
            <a:lvl4pPr marL="0" marR="0" lvl="3"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4pPr>
            <a:lvl5pPr marL="0" marR="0" lvl="4"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5pPr>
            <a:lvl6pPr marL="0" marR="0" lvl="5"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6pPr>
            <a:lvl7pPr marL="0" marR="0" lvl="6"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7pPr>
            <a:lvl8pPr marL="0" marR="0" lvl="7"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8pPr>
            <a:lvl9pPr marL="0" marR="0" lvl="8"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9pPr>
          </a:lstStyle>
          <a:p>
            <a:endParaRPr/>
          </a:p>
        </p:txBody>
      </p:sp>
      <p:sp>
        <p:nvSpPr>
          <p:cNvPr id="68" name="Shape 68"/>
          <p:cNvSpPr txBox="1">
            <a:spLocks noGrp="1"/>
          </p:cNvSpPr>
          <p:nvPr>
            <p:ph type="body" idx="1"/>
          </p:nvPr>
        </p:nvSpPr>
        <p:spPr>
          <a:xfrm>
            <a:off x="1645295" y="1372939"/>
            <a:ext cx="5853300" cy="3315300"/>
          </a:xfrm>
          <a:prstGeom prst="rect">
            <a:avLst/>
          </a:prstGeom>
          <a:noFill/>
          <a:ln>
            <a:noFill/>
          </a:ln>
        </p:spPr>
        <p:txBody>
          <a:bodyPr spcFirstLastPara="1" wrap="square" lIns="34275" tIns="34275" rIns="34275" bIns="34275" anchor="ctr" anchorCtr="0"/>
          <a:lstStyle>
            <a:lvl1pPr marL="457200" marR="0" lvl="0" indent="-317500" algn="l" rtl="0">
              <a:lnSpc>
                <a:spcPct val="100000"/>
              </a:lnSpc>
              <a:spcBef>
                <a:spcPts val="2200"/>
              </a:spcBef>
              <a:spcAft>
                <a:spcPts val="0"/>
              </a:spcAft>
              <a:buClr>
                <a:srgbClr val="000000"/>
              </a:buClr>
              <a:buSzPts val="1400"/>
              <a:buFont typeface="Noto Sans Symbols"/>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Noto Sans Symbols"/>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Noto Sans Symbols"/>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Noto Sans Symbols"/>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Noto Sans Symbols"/>
              <a:buChar char="●"/>
              <a:defRPr sz="1900" b="0" i="0" u="none" strike="noStrike" cap="none">
                <a:solidFill>
                  <a:srgbClr val="000000"/>
                </a:solidFill>
                <a:latin typeface="Helvetica Neue"/>
                <a:ea typeface="Helvetica Neue"/>
                <a:cs typeface="Helvetica Neue"/>
                <a:sym typeface="Helvetica Neue"/>
              </a:defRPr>
            </a:lvl5pPr>
            <a:lvl6pPr marL="2743200" marR="0" lvl="5"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6pPr>
            <a:lvl7pPr marL="3200400" marR="0" lvl="6"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7pPr>
            <a:lvl8pPr marL="3657600" marR="0" lvl="7"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8pPr>
            <a:lvl9pPr marL="4114800" marR="0" lvl="8"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69" name="Shape 69"/>
          <p:cNvSpPr txBox="1">
            <a:spLocks noGrp="1"/>
          </p:cNvSpPr>
          <p:nvPr>
            <p:ph type="sldNum" idx="12"/>
          </p:nvPr>
        </p:nvSpPr>
        <p:spPr>
          <a:xfrm>
            <a:off x="4475930" y="4878958"/>
            <a:ext cx="185400" cy="1917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0"/>
        <p:cNvGrpSpPr/>
        <p:nvPr/>
      </p:nvGrpSpPr>
      <p:grpSpPr>
        <a:xfrm>
          <a:off x="0" y="0"/>
          <a:ext cx="0" cy="0"/>
          <a:chOff x="0" y="0"/>
          <a:chExt cx="0" cy="0"/>
        </a:xfrm>
      </p:grpSpPr>
      <p:sp>
        <p:nvSpPr>
          <p:cNvPr id="71" name="Shape 71"/>
          <p:cNvSpPr txBox="1">
            <a:spLocks noGrp="1"/>
          </p:cNvSpPr>
          <p:nvPr>
            <p:ph type="sldNum" idx="12"/>
          </p:nvPr>
        </p:nvSpPr>
        <p:spPr>
          <a:xfrm>
            <a:off x="4475930" y="4878958"/>
            <a:ext cx="185400" cy="1917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49746" y="229118"/>
            <a:ext cx="8241900" cy="695400"/>
          </a:xfrm>
          <a:prstGeom prst="rect">
            <a:avLst/>
          </a:prstGeom>
          <a:noFill/>
          <a:ln>
            <a:noFill/>
          </a:ln>
        </p:spPr>
        <p:txBody>
          <a:bodyPr spcFirstLastPara="1" wrap="square" lIns="34275" tIns="34275" rIns="34275" bIns="34275" anchor="ctr" anchorCtr="0"/>
          <a:lstStyle>
            <a:lvl1pPr marL="0" marR="0" lvl="0"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1pPr>
            <a:lvl2pPr marL="0" marR="0" lvl="1"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2pPr>
            <a:lvl3pPr marL="0" marR="0" lvl="2"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3pPr>
            <a:lvl4pPr marL="0" marR="0" lvl="3"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4pPr>
            <a:lvl5pPr marL="0" marR="0" lvl="4"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5pPr>
            <a:lvl6pPr marL="0" marR="0" lvl="5"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6pPr>
            <a:lvl7pPr marL="0" marR="0" lvl="6"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7pPr>
            <a:lvl8pPr marL="0" marR="0" lvl="7"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8pPr>
            <a:lvl9pPr marL="0" marR="0" lvl="8"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9pPr>
          </a:lstStyle>
          <a:p>
            <a:endParaRPr/>
          </a:p>
        </p:txBody>
      </p:sp>
      <p:sp>
        <p:nvSpPr>
          <p:cNvPr id="74" name="Shape 74"/>
          <p:cNvSpPr txBox="1">
            <a:spLocks noGrp="1"/>
          </p:cNvSpPr>
          <p:nvPr>
            <p:ph type="sldNum" idx="12"/>
          </p:nvPr>
        </p:nvSpPr>
        <p:spPr>
          <a:xfrm>
            <a:off x="4419600" y="4629150"/>
            <a:ext cx="2133600" cy="2763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000000"/>
              </a:buClr>
              <a:buFont typeface="Calibri"/>
              <a:buNone/>
              <a:defRPr sz="900" b="0" i="0" u="none" strike="noStrike" cap="none">
                <a:solidFill>
                  <a:srgbClr val="00000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Calibri"/>
              <a:buNone/>
              <a:defRPr sz="900" b="0" i="0" u="none" strike="noStrike" cap="none">
                <a:solidFill>
                  <a:srgbClr val="00000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Calibri"/>
              <a:buNone/>
              <a:defRPr sz="900" b="0" i="0" u="none" strike="noStrike" cap="none">
                <a:solidFill>
                  <a:srgbClr val="00000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Calibri"/>
              <a:buNone/>
              <a:defRPr sz="900" b="0" i="0" u="none" strike="noStrike" cap="none">
                <a:solidFill>
                  <a:srgbClr val="00000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Calibri"/>
              <a:buNone/>
              <a:defRPr sz="900" b="0" i="0" u="none" strike="noStrike" cap="none">
                <a:solidFill>
                  <a:srgbClr val="00000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Calibri"/>
              <a:buNone/>
              <a:defRPr sz="900" b="0" i="0" u="none" strike="noStrike" cap="none">
                <a:solidFill>
                  <a:srgbClr val="00000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Calibri"/>
              <a:buNone/>
              <a:defRPr sz="900" b="0" i="0" u="none" strike="noStrike" cap="none">
                <a:solidFill>
                  <a:srgbClr val="00000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Calibri"/>
              <a:buNone/>
              <a:defRPr sz="900" b="0" i="0" u="none" strike="noStrike" cap="none">
                <a:solidFill>
                  <a:srgbClr val="00000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Calibri"/>
              <a:buNone/>
              <a:defRPr sz="900" b="0" i="0" u="none" strike="noStrike" cap="none">
                <a:solidFill>
                  <a:srgbClr val="000000"/>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4">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1812726" y="133945"/>
            <a:ext cx="5518500" cy="1285800"/>
          </a:xfrm>
          <a:prstGeom prst="rect">
            <a:avLst/>
          </a:prstGeom>
          <a:noFill/>
          <a:ln>
            <a:noFill/>
          </a:ln>
        </p:spPr>
        <p:txBody>
          <a:bodyPr spcFirstLastPara="1" wrap="square" lIns="34275" tIns="34275" rIns="34275" bIns="34275" anchor="ctr" anchorCtr="0"/>
          <a:lstStyle>
            <a:lvl1pPr marL="0" marR="0" lvl="0" indent="0" algn="ctr" rtl="0">
              <a:lnSpc>
                <a:spcPct val="100000"/>
              </a:lnSpc>
              <a:spcBef>
                <a:spcPts val="0"/>
              </a:spcBef>
              <a:spcAft>
                <a:spcPts val="0"/>
              </a:spcAft>
              <a:buClr>
                <a:srgbClr val="000000"/>
              </a:buClr>
              <a:buSzPts val="500"/>
              <a:buFont typeface="Gill Sans"/>
              <a:buNone/>
              <a:defRPr sz="3700" b="0" i="0" u="none" strike="noStrike" cap="none">
                <a:solidFill>
                  <a:srgbClr val="000000"/>
                </a:solidFill>
                <a:latin typeface="Gill Sans"/>
                <a:ea typeface="Gill Sans"/>
                <a:cs typeface="Gill Sans"/>
                <a:sym typeface="Gill Sans"/>
              </a:defRPr>
            </a:lvl1pPr>
            <a:lvl2pPr marL="0" marR="0" lvl="1"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2pPr>
            <a:lvl3pPr marL="0" marR="0" lvl="2"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3pPr>
            <a:lvl4pPr marL="0" marR="0" lvl="3"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4pPr>
            <a:lvl5pPr marL="0" marR="0" lvl="4"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5pPr>
            <a:lvl6pPr marL="0" marR="0" lvl="5"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6pPr>
            <a:lvl7pPr marL="0" marR="0" lvl="6"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7pPr>
            <a:lvl8pPr marL="0" marR="0" lvl="7"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8pPr>
            <a:lvl9pPr marL="0" marR="0" lvl="8"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9pPr>
          </a:lstStyle>
          <a:p>
            <a:endParaRPr/>
          </a:p>
        </p:txBody>
      </p:sp>
      <p:sp>
        <p:nvSpPr>
          <p:cNvPr id="77" name="Shape 77"/>
          <p:cNvSpPr txBox="1">
            <a:spLocks noGrp="1"/>
          </p:cNvSpPr>
          <p:nvPr>
            <p:ph type="body" idx="1"/>
          </p:nvPr>
        </p:nvSpPr>
        <p:spPr>
          <a:xfrm>
            <a:off x="1812726" y="1460004"/>
            <a:ext cx="5518500" cy="3013800"/>
          </a:xfrm>
          <a:prstGeom prst="rect">
            <a:avLst/>
          </a:prstGeom>
          <a:noFill/>
          <a:ln>
            <a:noFill/>
          </a:ln>
        </p:spPr>
        <p:txBody>
          <a:bodyPr spcFirstLastPara="1" wrap="square" lIns="34275" tIns="34275" rIns="34275" bIns="34275" anchor="ctr" anchorCtr="0"/>
          <a:lstStyle>
            <a:lvl1pPr marL="457200" marR="0" lvl="0" indent="-457200" algn="l" rtl="0">
              <a:lnSpc>
                <a:spcPct val="100000"/>
              </a:lnSpc>
              <a:spcBef>
                <a:spcPts val="1200"/>
              </a:spcBef>
              <a:spcAft>
                <a:spcPts val="0"/>
              </a:spcAft>
              <a:buClr>
                <a:srgbClr val="000000"/>
              </a:buClr>
              <a:buSzPts val="3600"/>
              <a:buFont typeface="Noto Sans Symbols"/>
              <a:buChar char="●"/>
              <a:defRPr sz="2100" b="0" i="0" u="none" strike="noStrike" cap="none">
                <a:solidFill>
                  <a:srgbClr val="000000"/>
                </a:solidFill>
                <a:latin typeface="Gill Sans"/>
                <a:ea typeface="Gill Sans"/>
                <a:cs typeface="Gill Sans"/>
                <a:sym typeface="Gill Sans"/>
              </a:defRPr>
            </a:lvl1pPr>
            <a:lvl2pPr marL="914400" marR="0" lvl="1" indent="-431800" algn="l" rtl="0">
              <a:lnSpc>
                <a:spcPct val="100000"/>
              </a:lnSpc>
              <a:spcBef>
                <a:spcPts val="300"/>
              </a:spcBef>
              <a:spcAft>
                <a:spcPts val="0"/>
              </a:spcAft>
              <a:buClr>
                <a:srgbClr val="000000"/>
              </a:buClr>
              <a:buSzPts val="3200"/>
              <a:buFont typeface="Noto Sans Symbols"/>
              <a:buChar char="•"/>
              <a:defRPr sz="1900" b="0" i="0" u="none" strike="noStrike" cap="none">
                <a:solidFill>
                  <a:srgbClr val="000000"/>
                </a:solidFill>
                <a:latin typeface="Gill Sans"/>
                <a:ea typeface="Gill Sans"/>
                <a:cs typeface="Gill Sans"/>
                <a:sym typeface="Gill Sans"/>
              </a:defRPr>
            </a:lvl2pPr>
            <a:lvl3pPr marL="1371600" marR="0" lvl="2" indent="-431800" algn="l" rtl="0">
              <a:lnSpc>
                <a:spcPct val="100000"/>
              </a:lnSpc>
              <a:spcBef>
                <a:spcPts val="300"/>
              </a:spcBef>
              <a:spcAft>
                <a:spcPts val="0"/>
              </a:spcAft>
              <a:buClr>
                <a:srgbClr val="000000"/>
              </a:buClr>
              <a:buSzPts val="3200"/>
              <a:buFont typeface="Noto Sans Symbols"/>
              <a:buChar char="●"/>
              <a:defRPr sz="1900" b="0" i="0" u="none" strike="noStrike" cap="none">
                <a:solidFill>
                  <a:srgbClr val="000000"/>
                </a:solidFill>
                <a:latin typeface="Gill Sans"/>
                <a:ea typeface="Gill Sans"/>
                <a:cs typeface="Gill Sans"/>
                <a:sym typeface="Gill Sans"/>
              </a:defRPr>
            </a:lvl3pPr>
            <a:lvl4pPr marL="1828800" marR="0" lvl="3" indent="-431800" algn="l" rtl="0">
              <a:lnSpc>
                <a:spcPct val="100000"/>
              </a:lnSpc>
              <a:spcBef>
                <a:spcPts val="300"/>
              </a:spcBef>
              <a:spcAft>
                <a:spcPts val="0"/>
              </a:spcAft>
              <a:buClr>
                <a:srgbClr val="000000"/>
              </a:buClr>
              <a:buSzPts val="3200"/>
              <a:buFont typeface="Noto Sans Symbols"/>
              <a:buChar char="●"/>
              <a:defRPr sz="1900" b="0" i="0" u="none" strike="noStrike" cap="none">
                <a:solidFill>
                  <a:srgbClr val="000000"/>
                </a:solidFill>
                <a:latin typeface="Gill Sans"/>
                <a:ea typeface="Gill Sans"/>
                <a:cs typeface="Gill Sans"/>
                <a:sym typeface="Gill Sans"/>
              </a:defRPr>
            </a:lvl4pPr>
            <a:lvl5pPr marL="2286000" marR="0" lvl="4" indent="-431800" algn="l" rtl="0">
              <a:lnSpc>
                <a:spcPct val="100000"/>
              </a:lnSpc>
              <a:spcBef>
                <a:spcPts val="300"/>
              </a:spcBef>
              <a:spcAft>
                <a:spcPts val="0"/>
              </a:spcAft>
              <a:buClr>
                <a:srgbClr val="000000"/>
              </a:buClr>
              <a:buSzPts val="3200"/>
              <a:buFont typeface="Noto Sans Symbols"/>
              <a:buChar char="●"/>
              <a:defRPr sz="1900" b="0" i="0" u="none" strike="noStrike" cap="none">
                <a:solidFill>
                  <a:srgbClr val="000000"/>
                </a:solidFill>
                <a:latin typeface="Gill Sans"/>
                <a:ea typeface="Gill Sans"/>
                <a:cs typeface="Gill Sans"/>
                <a:sym typeface="Gill Sans"/>
              </a:defRPr>
            </a:lvl5pPr>
            <a:lvl6pPr marL="2743200" marR="0" lvl="5"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6pPr>
            <a:lvl7pPr marL="3200400" marR="0" lvl="6"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7pPr>
            <a:lvl8pPr marL="3657600" marR="0" lvl="7"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8pPr>
            <a:lvl9pPr marL="4114800" marR="0" lvl="8"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4482331" y="4882307"/>
            <a:ext cx="172800" cy="1869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Font typeface="Gill Sans"/>
              <a:buNone/>
              <a:defRPr sz="900" b="0" i="0" u="none" strike="noStrike" cap="none">
                <a:solidFill>
                  <a:srgbClr val="000000"/>
                </a:solidFill>
                <a:latin typeface="Gill Sans"/>
                <a:ea typeface="Gill Sans"/>
                <a:cs typeface="Gill Sans"/>
                <a:sym typeface="Gill Sans"/>
              </a:defRPr>
            </a:lvl9pPr>
          </a:lstStyle>
          <a:p>
            <a:pPr marL="0" lvl="0" indent="0">
              <a:spcBef>
                <a:spcPts val="0"/>
              </a:spcBef>
              <a:spcAft>
                <a:spcPts val="0"/>
              </a:spcAft>
              <a:buNone/>
            </a:pPr>
            <a:fld id="{00000000-1234-1234-1234-123412341234}" type="slidenum">
              <a:rPr lang="en"/>
              <a:t>‹#›</a:t>
            </a:fld>
            <a:endParaRPr>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1812726" y="863947"/>
            <a:ext cx="5518500" cy="1741200"/>
          </a:xfrm>
          <a:prstGeom prst="rect">
            <a:avLst/>
          </a:prstGeom>
          <a:noFill/>
          <a:ln>
            <a:noFill/>
          </a:ln>
        </p:spPr>
        <p:txBody>
          <a:bodyPr spcFirstLastPara="1" wrap="square" lIns="34275" tIns="34275" rIns="34275" bIns="34275" anchor="b" anchorCtr="0"/>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2pPr>
            <a:lvl3pPr marL="0" marR="0" lvl="2"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3pPr>
            <a:lvl4pPr marL="0" marR="0" lvl="3"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4pPr>
            <a:lvl5pPr marL="0" marR="0" lvl="4"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5pPr>
            <a:lvl6pPr marL="0" marR="0" lvl="5"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6pPr>
            <a:lvl7pPr marL="0" marR="0" lvl="6"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7pPr>
            <a:lvl8pPr marL="0" marR="0" lvl="7"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8pPr>
            <a:lvl9pPr marL="0" marR="0" lvl="8"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9pPr>
          </a:lstStyle>
          <a:p>
            <a:endParaRPr/>
          </a:p>
        </p:txBody>
      </p:sp>
      <p:sp>
        <p:nvSpPr>
          <p:cNvPr id="81" name="Shape 81"/>
          <p:cNvSpPr txBox="1">
            <a:spLocks noGrp="1"/>
          </p:cNvSpPr>
          <p:nvPr>
            <p:ph type="body" idx="1"/>
          </p:nvPr>
        </p:nvSpPr>
        <p:spPr>
          <a:xfrm>
            <a:off x="1812726" y="2652117"/>
            <a:ext cx="5518500" cy="596100"/>
          </a:xfrm>
          <a:prstGeom prst="rect">
            <a:avLst/>
          </a:prstGeom>
          <a:noFill/>
          <a:ln>
            <a:noFill/>
          </a:ln>
        </p:spPr>
        <p:txBody>
          <a:bodyPr spcFirstLastPara="1" wrap="square" lIns="34275" tIns="34275" rIns="34275" bIns="34275" anchor="t" anchorCtr="0"/>
          <a:lstStyle>
            <a:lvl1pPr marL="457200" marR="0" lvl="0" indent="-228600" algn="ctr" rtl="0">
              <a:lnSpc>
                <a:spcPct val="100000"/>
              </a:lnSpc>
              <a:spcBef>
                <a:spcPts val="0"/>
              </a:spcBef>
              <a:spcAft>
                <a:spcPts val="0"/>
              </a:spcAft>
              <a:buClr>
                <a:srgbClr val="000000"/>
              </a:buClr>
              <a:buSzPts val="2400"/>
              <a:buFont typeface="Noto Sans Symbols"/>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2400"/>
              <a:buFont typeface="Noto Sans Symbols"/>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2400"/>
              <a:buFont typeface="Noto Sans Symbols"/>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2400"/>
              <a:buFont typeface="Noto Sans Symbols"/>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2400"/>
              <a:buFont typeface="Noto Sans Symbols"/>
              <a:buNone/>
              <a:defRPr sz="1700" b="0" i="0" u="none" strike="noStrike" cap="none">
                <a:solidFill>
                  <a:srgbClr val="000000"/>
                </a:solidFill>
                <a:latin typeface="Helvetica Neue"/>
                <a:ea typeface="Helvetica Neue"/>
                <a:cs typeface="Helvetica Neue"/>
                <a:sym typeface="Helvetica Neue"/>
              </a:defRPr>
            </a:lvl5pPr>
            <a:lvl6pPr marL="2743200" marR="0" lvl="5"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6pPr>
            <a:lvl7pPr marL="3200400" marR="0" lvl="6"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7pPr>
            <a:lvl8pPr marL="3657600" marR="0" lvl="7"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8pPr>
            <a:lvl9pPr marL="4114800" marR="0" lvl="8"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4475930" y="4878958"/>
            <a:ext cx="185400" cy="1917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83"/>
        <p:cNvGrpSpPr/>
        <p:nvPr/>
      </p:nvGrpSpPr>
      <p:grpSpPr>
        <a:xfrm>
          <a:off x="0" y="0"/>
          <a:ext cx="0" cy="0"/>
          <a:chOff x="0" y="0"/>
          <a:chExt cx="0" cy="0"/>
        </a:xfrm>
      </p:grpSpPr>
      <p:sp>
        <p:nvSpPr>
          <p:cNvPr id="84" name="Shape 84"/>
          <p:cNvSpPr>
            <a:spLocks noGrp="1"/>
          </p:cNvSpPr>
          <p:nvPr>
            <p:ph type="pic" idx="2"/>
          </p:nvPr>
        </p:nvSpPr>
        <p:spPr>
          <a:xfrm>
            <a:off x="1990204" y="334863"/>
            <a:ext cx="5157000" cy="3120900"/>
          </a:xfrm>
          <a:prstGeom prst="rect">
            <a:avLst/>
          </a:prstGeom>
          <a:noFill/>
          <a:ln>
            <a:noFill/>
          </a:ln>
        </p:spPr>
        <p:txBody>
          <a:bodyPr spcFirstLastPara="1" wrap="square" lIns="34275" tIns="34275" rIns="34275" bIns="34275" anchor="t" anchorCtr="0"/>
          <a:lstStyle>
            <a:lvl1pPr marL="177800" marR="0" lvl="0" indent="-177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1pPr>
            <a:lvl2pPr marL="368300" marR="0" lvl="1" indent="-1905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2pPr>
            <a:lvl3pPr marL="571500" marR="0" lvl="2" indent="-2286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3pPr>
            <a:lvl4pPr marL="787400" marR="0" lvl="3" indent="-2667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4pPr>
            <a:lvl5pPr marL="965200" marR="0" lvl="4" indent="-2794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5pPr>
            <a:lvl6pPr marL="1168400" marR="0" lvl="5"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6pPr>
            <a:lvl7pPr marL="1333500" marR="0" lvl="6"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7pPr>
            <a:lvl8pPr marL="1511300" marR="0" lvl="7"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8pPr>
            <a:lvl9pPr marL="1676400" marR="0" lvl="8"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85" name="Shape 85"/>
          <p:cNvSpPr txBox="1">
            <a:spLocks noGrp="1"/>
          </p:cNvSpPr>
          <p:nvPr>
            <p:ph type="title"/>
          </p:nvPr>
        </p:nvSpPr>
        <p:spPr>
          <a:xfrm>
            <a:off x="1812726" y="3542854"/>
            <a:ext cx="5518500" cy="750000"/>
          </a:xfrm>
          <a:prstGeom prst="rect">
            <a:avLst/>
          </a:prstGeom>
          <a:noFill/>
          <a:ln>
            <a:noFill/>
          </a:ln>
        </p:spPr>
        <p:txBody>
          <a:bodyPr spcFirstLastPara="1" wrap="square" lIns="34275" tIns="34275" rIns="34275" bIns="34275" anchor="b" anchorCtr="0"/>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2pPr>
            <a:lvl3pPr marL="0" marR="0" lvl="2"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3pPr>
            <a:lvl4pPr marL="0" marR="0" lvl="3"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4pPr>
            <a:lvl5pPr marL="0" marR="0" lvl="4"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5pPr>
            <a:lvl6pPr marL="0" marR="0" lvl="5"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6pPr>
            <a:lvl7pPr marL="0" marR="0" lvl="6"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7pPr>
            <a:lvl8pPr marL="0" marR="0" lvl="7"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8pPr>
            <a:lvl9pPr marL="0" marR="0" lvl="8"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9pPr>
          </a:lstStyle>
          <a:p>
            <a:endParaRPr/>
          </a:p>
        </p:txBody>
      </p:sp>
      <p:sp>
        <p:nvSpPr>
          <p:cNvPr id="86" name="Shape 86"/>
          <p:cNvSpPr txBox="1">
            <a:spLocks noGrp="1"/>
          </p:cNvSpPr>
          <p:nvPr>
            <p:ph type="body" idx="1"/>
          </p:nvPr>
        </p:nvSpPr>
        <p:spPr>
          <a:xfrm>
            <a:off x="1812726" y="4319736"/>
            <a:ext cx="5518500" cy="596100"/>
          </a:xfrm>
          <a:prstGeom prst="rect">
            <a:avLst/>
          </a:prstGeom>
          <a:noFill/>
          <a:ln>
            <a:noFill/>
          </a:ln>
        </p:spPr>
        <p:txBody>
          <a:bodyPr spcFirstLastPara="1" wrap="square" lIns="34275" tIns="34275" rIns="34275" bIns="34275" anchor="t" anchorCtr="0"/>
          <a:lstStyle>
            <a:lvl1pPr marL="457200" marR="0" lvl="0" indent="-228600" algn="ctr" rtl="0">
              <a:lnSpc>
                <a:spcPct val="100000"/>
              </a:lnSpc>
              <a:spcBef>
                <a:spcPts val="0"/>
              </a:spcBef>
              <a:spcAft>
                <a:spcPts val="0"/>
              </a:spcAft>
              <a:buClr>
                <a:srgbClr val="000000"/>
              </a:buClr>
              <a:buSzPts val="2400"/>
              <a:buFont typeface="Noto Sans Symbols"/>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2400"/>
              <a:buFont typeface="Noto Sans Symbols"/>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2400"/>
              <a:buFont typeface="Noto Sans Symbols"/>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2400"/>
              <a:buFont typeface="Noto Sans Symbols"/>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2400"/>
              <a:buFont typeface="Noto Sans Symbols"/>
              <a:buNone/>
              <a:defRPr sz="1700" b="0" i="0" u="none" strike="noStrike" cap="none">
                <a:solidFill>
                  <a:srgbClr val="000000"/>
                </a:solidFill>
                <a:latin typeface="Helvetica Neue"/>
                <a:ea typeface="Helvetica Neue"/>
                <a:cs typeface="Helvetica Neue"/>
                <a:sym typeface="Helvetica Neue"/>
              </a:defRPr>
            </a:lvl5pPr>
            <a:lvl6pPr marL="2743200" marR="0" lvl="5"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6pPr>
            <a:lvl7pPr marL="3200400" marR="0" lvl="6"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7pPr>
            <a:lvl8pPr marL="3657600" marR="0" lvl="7"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8pPr>
            <a:lvl9pPr marL="4114800" marR="0" lvl="8"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87" name="Shape 87"/>
          <p:cNvSpPr txBox="1">
            <a:spLocks noGrp="1"/>
          </p:cNvSpPr>
          <p:nvPr>
            <p:ph type="sldNum" idx="12"/>
          </p:nvPr>
        </p:nvSpPr>
        <p:spPr>
          <a:xfrm>
            <a:off x="4475930" y="4875609"/>
            <a:ext cx="185400" cy="1917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812726" y="1701105"/>
            <a:ext cx="5518500" cy="1741200"/>
          </a:xfrm>
          <a:prstGeom prst="rect">
            <a:avLst/>
          </a:prstGeom>
          <a:noFill/>
          <a:ln>
            <a:noFill/>
          </a:ln>
        </p:spPr>
        <p:txBody>
          <a:bodyPr spcFirstLastPara="1" wrap="square" lIns="34275" tIns="34275" rIns="34275" bIns="34275" anchor="ctr" anchorCtr="0"/>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2pPr>
            <a:lvl3pPr marL="0" marR="0" lvl="2"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3pPr>
            <a:lvl4pPr marL="0" marR="0" lvl="3"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4pPr>
            <a:lvl5pPr marL="0" marR="0" lvl="4"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5pPr>
            <a:lvl6pPr marL="0" marR="0" lvl="5"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6pPr>
            <a:lvl7pPr marL="0" marR="0" lvl="6"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7pPr>
            <a:lvl8pPr marL="0" marR="0" lvl="7"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8pPr>
            <a:lvl9pPr marL="0" marR="0" lvl="8"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9pPr>
          </a:lstStyle>
          <a:p>
            <a:endParaRPr/>
          </a:p>
        </p:txBody>
      </p:sp>
      <p:sp>
        <p:nvSpPr>
          <p:cNvPr id="90" name="Shape 90"/>
          <p:cNvSpPr txBox="1">
            <a:spLocks noGrp="1"/>
          </p:cNvSpPr>
          <p:nvPr>
            <p:ph type="sldNum" idx="12"/>
          </p:nvPr>
        </p:nvSpPr>
        <p:spPr>
          <a:xfrm>
            <a:off x="4475930" y="4878958"/>
            <a:ext cx="185400" cy="1917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91"/>
        <p:cNvGrpSpPr/>
        <p:nvPr/>
      </p:nvGrpSpPr>
      <p:grpSpPr>
        <a:xfrm>
          <a:off x="0" y="0"/>
          <a:ext cx="0" cy="0"/>
          <a:chOff x="0" y="0"/>
          <a:chExt cx="0" cy="0"/>
        </a:xfrm>
      </p:grpSpPr>
      <p:sp>
        <p:nvSpPr>
          <p:cNvPr id="92" name="Shape 92"/>
          <p:cNvSpPr>
            <a:spLocks noGrp="1"/>
          </p:cNvSpPr>
          <p:nvPr>
            <p:ph type="pic" idx="2"/>
          </p:nvPr>
        </p:nvSpPr>
        <p:spPr>
          <a:xfrm>
            <a:off x="4685854" y="334863"/>
            <a:ext cx="2812800" cy="4339800"/>
          </a:xfrm>
          <a:prstGeom prst="rect">
            <a:avLst/>
          </a:prstGeom>
          <a:noFill/>
          <a:ln>
            <a:noFill/>
          </a:ln>
        </p:spPr>
        <p:txBody>
          <a:bodyPr spcFirstLastPara="1" wrap="square" lIns="34275" tIns="34275" rIns="34275" bIns="34275" anchor="t" anchorCtr="0"/>
          <a:lstStyle>
            <a:lvl1pPr marL="177800" marR="0" lvl="0" indent="-177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1pPr>
            <a:lvl2pPr marL="368300" marR="0" lvl="1" indent="-1905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2pPr>
            <a:lvl3pPr marL="571500" marR="0" lvl="2" indent="-2286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3pPr>
            <a:lvl4pPr marL="787400" marR="0" lvl="3" indent="-2667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4pPr>
            <a:lvl5pPr marL="965200" marR="0" lvl="4" indent="-2794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5pPr>
            <a:lvl6pPr marL="1168400" marR="0" lvl="5"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6pPr>
            <a:lvl7pPr marL="1333500" marR="0" lvl="6"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7pPr>
            <a:lvl8pPr marL="1511300" marR="0" lvl="7"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8pPr>
            <a:lvl9pPr marL="1676400" marR="0" lvl="8"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93" name="Shape 93"/>
          <p:cNvSpPr txBox="1">
            <a:spLocks noGrp="1"/>
          </p:cNvSpPr>
          <p:nvPr>
            <p:ph type="title"/>
          </p:nvPr>
        </p:nvSpPr>
        <p:spPr>
          <a:xfrm>
            <a:off x="1645295" y="334863"/>
            <a:ext cx="2812800" cy="2103000"/>
          </a:xfrm>
          <a:prstGeom prst="rect">
            <a:avLst/>
          </a:prstGeom>
          <a:noFill/>
          <a:ln>
            <a:noFill/>
          </a:ln>
        </p:spPr>
        <p:txBody>
          <a:bodyPr spcFirstLastPara="1" wrap="square" lIns="34275" tIns="34275" rIns="34275" bIns="34275" anchor="b" anchorCtr="0"/>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2pPr>
            <a:lvl3pPr marL="0" marR="0" lvl="2"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3pPr>
            <a:lvl4pPr marL="0" marR="0" lvl="3"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4pPr>
            <a:lvl5pPr marL="0" marR="0" lvl="4"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5pPr>
            <a:lvl6pPr marL="0" marR="0" lvl="5"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6pPr>
            <a:lvl7pPr marL="0" marR="0" lvl="6"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7pPr>
            <a:lvl8pPr marL="0" marR="0" lvl="7"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8pPr>
            <a:lvl9pPr marL="0" marR="0" lvl="8"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9pPr>
          </a:lstStyle>
          <a:p>
            <a:endParaRPr/>
          </a:p>
        </p:txBody>
      </p:sp>
      <p:sp>
        <p:nvSpPr>
          <p:cNvPr id="94" name="Shape 94"/>
          <p:cNvSpPr txBox="1">
            <a:spLocks noGrp="1"/>
          </p:cNvSpPr>
          <p:nvPr>
            <p:ph type="body" idx="1"/>
          </p:nvPr>
        </p:nvSpPr>
        <p:spPr>
          <a:xfrm>
            <a:off x="1645295" y="2511474"/>
            <a:ext cx="2812800" cy="2163300"/>
          </a:xfrm>
          <a:prstGeom prst="rect">
            <a:avLst/>
          </a:prstGeom>
          <a:noFill/>
          <a:ln>
            <a:noFill/>
          </a:ln>
        </p:spPr>
        <p:txBody>
          <a:bodyPr spcFirstLastPara="1" wrap="square" lIns="34275" tIns="34275" rIns="34275" bIns="34275" anchor="t" anchorCtr="0"/>
          <a:lstStyle>
            <a:lvl1pPr marL="457200" marR="0" lvl="0" indent="-228600" algn="ctr" rtl="0">
              <a:lnSpc>
                <a:spcPct val="100000"/>
              </a:lnSpc>
              <a:spcBef>
                <a:spcPts val="0"/>
              </a:spcBef>
              <a:spcAft>
                <a:spcPts val="0"/>
              </a:spcAft>
              <a:buClr>
                <a:srgbClr val="000000"/>
              </a:buClr>
              <a:buSzPts val="2400"/>
              <a:buFont typeface="Noto Sans Symbols"/>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2400"/>
              <a:buFont typeface="Noto Sans Symbols"/>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2400"/>
              <a:buFont typeface="Noto Sans Symbols"/>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2400"/>
              <a:buFont typeface="Noto Sans Symbols"/>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2400"/>
              <a:buFont typeface="Noto Sans Symbols"/>
              <a:buNone/>
              <a:defRPr sz="1700" b="0" i="0" u="none" strike="noStrike" cap="none">
                <a:solidFill>
                  <a:srgbClr val="000000"/>
                </a:solidFill>
                <a:latin typeface="Helvetica Neue"/>
                <a:ea typeface="Helvetica Neue"/>
                <a:cs typeface="Helvetica Neue"/>
                <a:sym typeface="Helvetica Neue"/>
              </a:defRPr>
            </a:lvl5pPr>
            <a:lvl6pPr marL="2743200" marR="0" lvl="5"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6pPr>
            <a:lvl7pPr marL="3200400" marR="0" lvl="6"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7pPr>
            <a:lvl8pPr marL="3657600" marR="0" lvl="7"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8pPr>
            <a:lvl9pPr marL="4114800" marR="0" lvl="8"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95" name="Shape 95"/>
          <p:cNvSpPr txBox="1">
            <a:spLocks noGrp="1"/>
          </p:cNvSpPr>
          <p:nvPr>
            <p:ph type="sldNum" idx="12"/>
          </p:nvPr>
        </p:nvSpPr>
        <p:spPr>
          <a:xfrm>
            <a:off x="4475930" y="4878958"/>
            <a:ext cx="185400" cy="1917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645295" y="234404"/>
            <a:ext cx="5853300" cy="1138500"/>
          </a:xfrm>
          <a:prstGeom prst="rect">
            <a:avLst/>
          </a:prstGeom>
          <a:noFill/>
          <a:ln>
            <a:noFill/>
          </a:ln>
        </p:spPr>
        <p:txBody>
          <a:bodyPr spcFirstLastPara="1" wrap="square" lIns="34275" tIns="34275" rIns="34275" bIns="34275" anchor="ctr" anchorCtr="0"/>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2pPr>
            <a:lvl3pPr marL="0" marR="0" lvl="2"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3pPr>
            <a:lvl4pPr marL="0" marR="0" lvl="3"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4pPr>
            <a:lvl5pPr marL="0" marR="0" lvl="4"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5pPr>
            <a:lvl6pPr marL="0" marR="0" lvl="5"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6pPr>
            <a:lvl7pPr marL="0" marR="0" lvl="6"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7pPr>
            <a:lvl8pPr marL="0" marR="0" lvl="7"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8pPr>
            <a:lvl9pPr marL="0" marR="0" lvl="8"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9pPr>
          </a:lstStyle>
          <a:p>
            <a:endParaRPr/>
          </a:p>
        </p:txBody>
      </p:sp>
      <p:sp>
        <p:nvSpPr>
          <p:cNvPr id="98" name="Shape 98"/>
          <p:cNvSpPr txBox="1">
            <a:spLocks noGrp="1"/>
          </p:cNvSpPr>
          <p:nvPr>
            <p:ph type="sldNum" idx="12"/>
          </p:nvPr>
        </p:nvSpPr>
        <p:spPr>
          <a:xfrm>
            <a:off x="4475930" y="4878958"/>
            <a:ext cx="185400" cy="1917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99"/>
        <p:cNvGrpSpPr/>
        <p:nvPr/>
      </p:nvGrpSpPr>
      <p:grpSpPr>
        <a:xfrm>
          <a:off x="0" y="0"/>
          <a:ext cx="0" cy="0"/>
          <a:chOff x="0" y="0"/>
          <a:chExt cx="0" cy="0"/>
        </a:xfrm>
      </p:grpSpPr>
      <p:sp>
        <p:nvSpPr>
          <p:cNvPr id="100" name="Shape 100"/>
          <p:cNvSpPr>
            <a:spLocks noGrp="1"/>
          </p:cNvSpPr>
          <p:nvPr>
            <p:ph type="pic" idx="2"/>
          </p:nvPr>
        </p:nvSpPr>
        <p:spPr>
          <a:xfrm>
            <a:off x="4685854" y="1372939"/>
            <a:ext cx="2812800" cy="3315300"/>
          </a:xfrm>
          <a:prstGeom prst="rect">
            <a:avLst/>
          </a:prstGeom>
          <a:noFill/>
          <a:ln>
            <a:noFill/>
          </a:ln>
        </p:spPr>
        <p:txBody>
          <a:bodyPr spcFirstLastPara="1" wrap="square" lIns="34275" tIns="34275" rIns="34275" bIns="34275" anchor="t" anchorCtr="0"/>
          <a:lstStyle>
            <a:lvl1pPr marL="177800" marR="0" lvl="0" indent="-177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1pPr>
            <a:lvl2pPr marL="368300" marR="0" lvl="1" indent="-1905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2pPr>
            <a:lvl3pPr marL="571500" marR="0" lvl="2" indent="-2286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3pPr>
            <a:lvl4pPr marL="787400" marR="0" lvl="3" indent="-2667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4pPr>
            <a:lvl5pPr marL="965200" marR="0" lvl="4" indent="-2794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5pPr>
            <a:lvl6pPr marL="1168400" marR="0" lvl="5"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6pPr>
            <a:lvl7pPr marL="1333500" marR="0" lvl="6"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7pPr>
            <a:lvl8pPr marL="1511300" marR="0" lvl="7"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8pPr>
            <a:lvl9pPr marL="1676400" marR="0" lvl="8"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101" name="Shape 101"/>
          <p:cNvSpPr txBox="1">
            <a:spLocks noGrp="1"/>
          </p:cNvSpPr>
          <p:nvPr>
            <p:ph type="title"/>
          </p:nvPr>
        </p:nvSpPr>
        <p:spPr>
          <a:xfrm>
            <a:off x="1645295" y="234404"/>
            <a:ext cx="5853300" cy="1138500"/>
          </a:xfrm>
          <a:prstGeom prst="rect">
            <a:avLst/>
          </a:prstGeom>
          <a:noFill/>
          <a:ln>
            <a:noFill/>
          </a:ln>
        </p:spPr>
        <p:txBody>
          <a:bodyPr spcFirstLastPara="1" wrap="square" lIns="34275" tIns="34275" rIns="34275" bIns="34275" anchor="ctr" anchorCtr="0"/>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2pPr>
            <a:lvl3pPr marL="0" marR="0" lvl="2"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3pPr>
            <a:lvl4pPr marL="0" marR="0" lvl="3"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4pPr>
            <a:lvl5pPr marL="0" marR="0" lvl="4"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5pPr>
            <a:lvl6pPr marL="0" marR="0" lvl="5"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6pPr>
            <a:lvl7pPr marL="0" marR="0" lvl="6"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7pPr>
            <a:lvl8pPr marL="0" marR="0" lvl="7"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8pPr>
            <a:lvl9pPr marL="0" marR="0" lvl="8"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9pPr>
          </a:lstStyle>
          <a:p>
            <a:endParaRPr/>
          </a:p>
        </p:txBody>
      </p:sp>
      <p:sp>
        <p:nvSpPr>
          <p:cNvPr id="102" name="Shape 102"/>
          <p:cNvSpPr txBox="1">
            <a:spLocks noGrp="1"/>
          </p:cNvSpPr>
          <p:nvPr>
            <p:ph type="body" idx="1"/>
          </p:nvPr>
        </p:nvSpPr>
        <p:spPr>
          <a:xfrm>
            <a:off x="1645295" y="1372939"/>
            <a:ext cx="2812800" cy="3315300"/>
          </a:xfrm>
          <a:prstGeom prst="rect">
            <a:avLst/>
          </a:prstGeom>
          <a:noFill/>
          <a:ln>
            <a:noFill/>
          </a:ln>
        </p:spPr>
        <p:txBody>
          <a:bodyPr spcFirstLastPara="1" wrap="square" lIns="34275" tIns="34275" rIns="34275" bIns="34275" anchor="ctr" anchorCtr="0"/>
          <a:lstStyle>
            <a:lvl1pPr marL="457200" marR="0" lvl="0" indent="-298450" algn="l" rtl="0">
              <a:lnSpc>
                <a:spcPct val="100000"/>
              </a:lnSpc>
              <a:spcBef>
                <a:spcPts val="1700"/>
              </a:spcBef>
              <a:spcAft>
                <a:spcPts val="0"/>
              </a:spcAft>
              <a:buClr>
                <a:srgbClr val="000000"/>
              </a:buClr>
              <a:buSzPts val="1100"/>
              <a:buFont typeface="Noto Sans Symbols"/>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Noto Sans Symbols"/>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Noto Sans Symbols"/>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Noto Sans Symbols"/>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Noto Sans Symbols"/>
              <a:buChar char="●"/>
              <a:defRPr sz="1400" b="0" i="0" u="none" strike="noStrike" cap="none">
                <a:solidFill>
                  <a:srgbClr val="000000"/>
                </a:solidFill>
                <a:latin typeface="Helvetica Neue"/>
                <a:ea typeface="Helvetica Neue"/>
                <a:cs typeface="Helvetica Neue"/>
                <a:sym typeface="Helvetica Neue"/>
              </a:defRPr>
            </a:lvl5pPr>
            <a:lvl6pPr marL="2743200" marR="0" lvl="5"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6pPr>
            <a:lvl7pPr marL="3200400" marR="0" lvl="6"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7pPr>
            <a:lvl8pPr marL="3657600" marR="0" lvl="7"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8pPr>
            <a:lvl9pPr marL="4114800" marR="0" lvl="8"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103" name="Shape 103"/>
          <p:cNvSpPr txBox="1">
            <a:spLocks noGrp="1"/>
          </p:cNvSpPr>
          <p:nvPr>
            <p:ph type="sldNum" idx="12"/>
          </p:nvPr>
        </p:nvSpPr>
        <p:spPr>
          <a:xfrm>
            <a:off x="4475930" y="4878958"/>
            <a:ext cx="185400" cy="1917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1645295" y="669726"/>
            <a:ext cx="5853300" cy="3804000"/>
          </a:xfrm>
          <a:prstGeom prst="rect">
            <a:avLst/>
          </a:prstGeom>
          <a:noFill/>
          <a:ln>
            <a:noFill/>
          </a:ln>
        </p:spPr>
        <p:txBody>
          <a:bodyPr spcFirstLastPara="1" wrap="square" lIns="34275" tIns="34275" rIns="34275" bIns="34275" anchor="ctr" anchorCtr="0"/>
          <a:lstStyle>
            <a:lvl1pPr marL="457200" marR="0" lvl="0" indent="-317500" algn="l" rtl="0">
              <a:lnSpc>
                <a:spcPct val="100000"/>
              </a:lnSpc>
              <a:spcBef>
                <a:spcPts val="2200"/>
              </a:spcBef>
              <a:spcAft>
                <a:spcPts val="0"/>
              </a:spcAft>
              <a:buClr>
                <a:srgbClr val="000000"/>
              </a:buClr>
              <a:buSzPts val="1400"/>
              <a:buFont typeface="Noto Sans Symbols"/>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Noto Sans Symbols"/>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Noto Sans Symbols"/>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Noto Sans Symbols"/>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Noto Sans Symbols"/>
              <a:buChar char="●"/>
              <a:defRPr sz="1900" b="0" i="0" u="none" strike="noStrike" cap="none">
                <a:solidFill>
                  <a:srgbClr val="000000"/>
                </a:solidFill>
                <a:latin typeface="Helvetica Neue"/>
                <a:ea typeface="Helvetica Neue"/>
                <a:cs typeface="Helvetica Neue"/>
                <a:sym typeface="Helvetica Neue"/>
              </a:defRPr>
            </a:lvl5pPr>
            <a:lvl6pPr marL="2743200" marR="0" lvl="5"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6pPr>
            <a:lvl7pPr marL="3200400" marR="0" lvl="6"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7pPr>
            <a:lvl8pPr marL="3657600" marR="0" lvl="7"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8pPr>
            <a:lvl9pPr marL="4114800" marR="0" lvl="8"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106" name="Shape 106"/>
          <p:cNvSpPr txBox="1">
            <a:spLocks noGrp="1"/>
          </p:cNvSpPr>
          <p:nvPr>
            <p:ph type="sldNum" idx="12"/>
          </p:nvPr>
        </p:nvSpPr>
        <p:spPr>
          <a:xfrm>
            <a:off x="4475930" y="4878958"/>
            <a:ext cx="185400" cy="1917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07"/>
        <p:cNvGrpSpPr/>
        <p:nvPr/>
      </p:nvGrpSpPr>
      <p:grpSpPr>
        <a:xfrm>
          <a:off x="0" y="0"/>
          <a:ext cx="0" cy="0"/>
          <a:chOff x="0" y="0"/>
          <a:chExt cx="0" cy="0"/>
        </a:xfrm>
      </p:grpSpPr>
      <p:sp>
        <p:nvSpPr>
          <p:cNvPr id="108" name="Shape 108"/>
          <p:cNvSpPr>
            <a:spLocks noGrp="1"/>
          </p:cNvSpPr>
          <p:nvPr>
            <p:ph type="pic" idx="2"/>
          </p:nvPr>
        </p:nvSpPr>
        <p:spPr>
          <a:xfrm>
            <a:off x="4685854" y="2685604"/>
            <a:ext cx="2812800" cy="1989000"/>
          </a:xfrm>
          <a:prstGeom prst="rect">
            <a:avLst/>
          </a:prstGeom>
          <a:noFill/>
          <a:ln>
            <a:noFill/>
          </a:ln>
        </p:spPr>
        <p:txBody>
          <a:bodyPr spcFirstLastPara="1" wrap="square" lIns="34275" tIns="34275" rIns="34275" bIns="34275" anchor="t" anchorCtr="0"/>
          <a:lstStyle>
            <a:lvl1pPr marL="177800" marR="0" lvl="0" indent="-177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1pPr>
            <a:lvl2pPr marL="368300" marR="0" lvl="1" indent="-1905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2pPr>
            <a:lvl3pPr marL="571500" marR="0" lvl="2" indent="-2286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3pPr>
            <a:lvl4pPr marL="787400" marR="0" lvl="3" indent="-2667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4pPr>
            <a:lvl5pPr marL="965200" marR="0" lvl="4" indent="-2794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5pPr>
            <a:lvl6pPr marL="1168400" marR="0" lvl="5"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6pPr>
            <a:lvl7pPr marL="1333500" marR="0" lvl="6"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7pPr>
            <a:lvl8pPr marL="1511300" marR="0" lvl="7"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8pPr>
            <a:lvl9pPr marL="1676400" marR="0" lvl="8"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109" name="Shape 109"/>
          <p:cNvSpPr>
            <a:spLocks noGrp="1"/>
          </p:cNvSpPr>
          <p:nvPr>
            <p:ph type="pic" idx="3"/>
          </p:nvPr>
        </p:nvSpPr>
        <p:spPr>
          <a:xfrm>
            <a:off x="4689132" y="468808"/>
            <a:ext cx="2812800" cy="1989000"/>
          </a:xfrm>
          <a:prstGeom prst="rect">
            <a:avLst/>
          </a:prstGeom>
          <a:noFill/>
          <a:ln>
            <a:noFill/>
          </a:ln>
        </p:spPr>
        <p:txBody>
          <a:bodyPr spcFirstLastPara="1" wrap="square" lIns="34275" tIns="34275" rIns="34275" bIns="34275" anchor="t" anchorCtr="0"/>
          <a:lstStyle>
            <a:lvl1pPr marL="177800" marR="0" lvl="0" indent="-177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1pPr>
            <a:lvl2pPr marL="368300" marR="0" lvl="1" indent="-1905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2pPr>
            <a:lvl3pPr marL="571500" marR="0" lvl="2" indent="-2286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3pPr>
            <a:lvl4pPr marL="787400" marR="0" lvl="3" indent="-2667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4pPr>
            <a:lvl5pPr marL="965200" marR="0" lvl="4" indent="-2794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5pPr>
            <a:lvl6pPr marL="1168400" marR="0" lvl="5"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6pPr>
            <a:lvl7pPr marL="1333500" marR="0" lvl="6"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7pPr>
            <a:lvl8pPr marL="1511300" marR="0" lvl="7"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8pPr>
            <a:lvl9pPr marL="1676400" marR="0" lvl="8"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110" name="Shape 110"/>
          <p:cNvSpPr>
            <a:spLocks noGrp="1"/>
          </p:cNvSpPr>
          <p:nvPr>
            <p:ph type="pic" idx="4"/>
          </p:nvPr>
        </p:nvSpPr>
        <p:spPr>
          <a:xfrm>
            <a:off x="1645295" y="468808"/>
            <a:ext cx="2812800" cy="4206000"/>
          </a:xfrm>
          <a:prstGeom prst="rect">
            <a:avLst/>
          </a:prstGeom>
          <a:noFill/>
          <a:ln>
            <a:noFill/>
          </a:ln>
        </p:spPr>
        <p:txBody>
          <a:bodyPr spcFirstLastPara="1" wrap="square" lIns="34275" tIns="34275" rIns="34275" bIns="34275" anchor="t" anchorCtr="0"/>
          <a:lstStyle>
            <a:lvl1pPr marL="177800" marR="0" lvl="0" indent="-177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1pPr>
            <a:lvl2pPr marL="368300" marR="0" lvl="1" indent="-1905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2pPr>
            <a:lvl3pPr marL="571500" marR="0" lvl="2" indent="-2286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3pPr>
            <a:lvl4pPr marL="787400" marR="0" lvl="3" indent="-2667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4pPr>
            <a:lvl5pPr marL="965200" marR="0" lvl="4" indent="-2794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5pPr>
            <a:lvl6pPr marL="1168400" marR="0" lvl="5"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6pPr>
            <a:lvl7pPr marL="1333500" marR="0" lvl="6"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7pPr>
            <a:lvl8pPr marL="1511300" marR="0" lvl="7"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8pPr>
            <a:lvl9pPr marL="1676400" marR="0" lvl="8"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111" name="Shape 111"/>
          <p:cNvSpPr txBox="1">
            <a:spLocks noGrp="1"/>
          </p:cNvSpPr>
          <p:nvPr>
            <p:ph type="sldNum" idx="12"/>
          </p:nvPr>
        </p:nvSpPr>
        <p:spPr>
          <a:xfrm>
            <a:off x="4475930" y="4878958"/>
            <a:ext cx="185400" cy="1917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1812726" y="3355330"/>
            <a:ext cx="5518500" cy="247800"/>
          </a:xfrm>
          <a:prstGeom prst="rect">
            <a:avLst/>
          </a:prstGeom>
          <a:noFill/>
          <a:ln>
            <a:noFill/>
          </a:ln>
        </p:spPr>
        <p:txBody>
          <a:bodyPr spcFirstLastPara="1" wrap="square" lIns="34275" tIns="34275" rIns="34275" bIns="34275" anchor="t" anchorCtr="0"/>
          <a:lstStyle>
            <a:lvl1pPr marL="457200" marR="0" lvl="0" indent="-228600" algn="ctr" rtl="0">
              <a:lnSpc>
                <a:spcPct val="100000"/>
              </a:lnSpc>
              <a:spcBef>
                <a:spcPts val="0"/>
              </a:spcBef>
              <a:spcAft>
                <a:spcPts val="0"/>
              </a:spcAft>
              <a:buClr>
                <a:srgbClr val="000000"/>
              </a:buClr>
              <a:buSzPts val="2400"/>
              <a:buFont typeface="Noto Sans Symbols"/>
              <a:buNone/>
              <a:defRPr sz="1200" b="0" i="0" u="none" strike="noStrike" cap="none">
                <a:solidFill>
                  <a:srgbClr val="000000"/>
                </a:solidFill>
                <a:latin typeface="Helvetica Neue"/>
                <a:ea typeface="Helvetica Neue"/>
                <a:cs typeface="Helvetica Neue"/>
                <a:sym typeface="Helvetica Neue"/>
              </a:defRPr>
            </a:lvl1pPr>
            <a:lvl2pPr marL="914400" marR="0" lvl="1"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2pPr>
            <a:lvl3pPr marL="1371600" marR="0" lvl="2"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3pPr>
            <a:lvl4pPr marL="1828800" marR="0" lvl="3"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4pPr>
            <a:lvl5pPr marL="2286000" marR="0" lvl="4"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5pPr>
            <a:lvl6pPr marL="2743200" marR="0" lvl="5"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6pPr>
            <a:lvl7pPr marL="3200400" marR="0" lvl="6"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7pPr>
            <a:lvl8pPr marL="3657600" marR="0" lvl="7"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8pPr>
            <a:lvl9pPr marL="4114800" marR="0" lvl="8"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114" name="Shape 114"/>
          <p:cNvSpPr txBox="1">
            <a:spLocks noGrp="1"/>
          </p:cNvSpPr>
          <p:nvPr>
            <p:ph type="body" idx="2"/>
          </p:nvPr>
        </p:nvSpPr>
        <p:spPr>
          <a:xfrm>
            <a:off x="1812726" y="2250132"/>
            <a:ext cx="5518500" cy="361800"/>
          </a:xfrm>
          <a:prstGeom prst="rect">
            <a:avLst/>
          </a:prstGeom>
          <a:noFill/>
          <a:ln>
            <a:noFill/>
          </a:ln>
        </p:spPr>
        <p:txBody>
          <a:bodyPr spcFirstLastPara="1" wrap="square" lIns="34275" tIns="34275" rIns="34275" bIns="34275" anchor="ctr" anchorCtr="0"/>
          <a:lstStyle>
            <a:lvl1pPr marL="457200" marR="0" lvl="0" indent="-228600" algn="ctr" rtl="0">
              <a:lnSpc>
                <a:spcPct val="100000"/>
              </a:lnSpc>
              <a:spcBef>
                <a:spcPts val="0"/>
              </a:spcBef>
              <a:spcAft>
                <a:spcPts val="0"/>
              </a:spcAft>
              <a:buClr>
                <a:srgbClr val="000000"/>
              </a:buClr>
              <a:buSzPts val="2400"/>
              <a:buFont typeface="Noto Sans Symbols"/>
              <a:buNone/>
              <a:defRPr sz="2000" b="0" i="0" u="none" strike="noStrike" cap="none">
                <a:solidFill>
                  <a:srgbClr val="000000"/>
                </a:solidFill>
                <a:latin typeface="Helvetica Neue"/>
                <a:ea typeface="Helvetica Neue"/>
                <a:cs typeface="Helvetica Neue"/>
                <a:sym typeface="Helvetica Neue"/>
              </a:defRPr>
            </a:lvl1pPr>
            <a:lvl2pPr marL="914400" marR="0" lvl="1"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2pPr>
            <a:lvl3pPr marL="1371600" marR="0" lvl="2"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3pPr>
            <a:lvl4pPr marL="1828800" marR="0" lvl="3"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4pPr>
            <a:lvl5pPr marL="2286000" marR="0" lvl="4"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5pPr>
            <a:lvl6pPr marL="2743200" marR="0" lvl="5"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6pPr>
            <a:lvl7pPr marL="3200400" marR="0" lvl="6"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7pPr>
            <a:lvl8pPr marL="3657600" marR="0" lvl="7"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8pPr>
            <a:lvl9pPr marL="4114800" marR="0" lvl="8"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115" name="Shape 115"/>
          <p:cNvSpPr txBox="1">
            <a:spLocks noGrp="1"/>
          </p:cNvSpPr>
          <p:nvPr>
            <p:ph type="sldNum" idx="12"/>
          </p:nvPr>
        </p:nvSpPr>
        <p:spPr>
          <a:xfrm>
            <a:off x="4475930" y="4878958"/>
            <a:ext cx="185400" cy="1917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16"/>
        <p:cNvGrpSpPr/>
        <p:nvPr/>
      </p:nvGrpSpPr>
      <p:grpSpPr>
        <a:xfrm>
          <a:off x="0" y="0"/>
          <a:ext cx="0" cy="0"/>
          <a:chOff x="0" y="0"/>
          <a:chExt cx="0" cy="0"/>
        </a:xfrm>
      </p:grpSpPr>
      <p:sp>
        <p:nvSpPr>
          <p:cNvPr id="117" name="Shape 117"/>
          <p:cNvSpPr>
            <a:spLocks noGrp="1"/>
          </p:cNvSpPr>
          <p:nvPr>
            <p:ph type="pic" idx="2"/>
          </p:nvPr>
        </p:nvSpPr>
        <p:spPr>
          <a:xfrm>
            <a:off x="1143000" y="0"/>
            <a:ext cx="6858000" cy="5143500"/>
          </a:xfrm>
          <a:prstGeom prst="rect">
            <a:avLst/>
          </a:prstGeom>
          <a:noFill/>
          <a:ln>
            <a:noFill/>
          </a:ln>
        </p:spPr>
        <p:txBody>
          <a:bodyPr spcFirstLastPara="1" wrap="square" lIns="34275" tIns="34275" rIns="34275" bIns="34275" anchor="t" anchorCtr="0"/>
          <a:lstStyle>
            <a:lvl1pPr marL="177800" marR="0" lvl="0" indent="-177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1pPr>
            <a:lvl2pPr marL="368300" marR="0" lvl="1" indent="-1905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2pPr>
            <a:lvl3pPr marL="571500" marR="0" lvl="2" indent="-2286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3pPr>
            <a:lvl4pPr marL="787400" marR="0" lvl="3" indent="-2667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4pPr>
            <a:lvl5pPr marL="965200" marR="0" lvl="4" indent="-2794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5pPr>
            <a:lvl6pPr marL="1168400" marR="0" lvl="5"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6pPr>
            <a:lvl7pPr marL="1333500" marR="0" lvl="6"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7pPr>
            <a:lvl8pPr marL="1511300" marR="0" lvl="7"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8pPr>
            <a:lvl9pPr marL="1676400" marR="0" lvl="8" indent="-3048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118" name="Shape 118"/>
          <p:cNvSpPr txBox="1">
            <a:spLocks noGrp="1"/>
          </p:cNvSpPr>
          <p:nvPr>
            <p:ph type="sldNum" idx="12"/>
          </p:nvPr>
        </p:nvSpPr>
        <p:spPr>
          <a:xfrm>
            <a:off x="4475930" y="4878958"/>
            <a:ext cx="185400" cy="1917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49746" y="229118"/>
            <a:ext cx="8241900" cy="695400"/>
          </a:xfrm>
          <a:prstGeom prst="rect">
            <a:avLst/>
          </a:prstGeom>
          <a:noFill/>
          <a:ln>
            <a:noFill/>
          </a:ln>
        </p:spPr>
        <p:txBody>
          <a:bodyPr spcFirstLastPara="1" wrap="square" lIns="34275" tIns="34275" rIns="34275" bIns="34275" anchor="ctr" anchorCtr="0"/>
          <a:lstStyle>
            <a:lvl1pPr marL="0" marR="0" lvl="0"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1pPr>
            <a:lvl2pPr marL="0" marR="0" lvl="1"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2pPr>
            <a:lvl3pPr marL="0" marR="0" lvl="2"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3pPr>
            <a:lvl4pPr marL="0" marR="0" lvl="3"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4pPr>
            <a:lvl5pPr marL="0" marR="0" lvl="4"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5pPr>
            <a:lvl6pPr marL="0" marR="0" lvl="5"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6pPr>
            <a:lvl7pPr marL="0" marR="0" lvl="6"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7pPr>
            <a:lvl8pPr marL="0" marR="0" lvl="7"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8pPr>
            <a:lvl9pPr marL="0" marR="0" lvl="8" indent="0" algn="l" rtl="0">
              <a:lnSpc>
                <a:spcPct val="90000"/>
              </a:lnSpc>
              <a:spcBef>
                <a:spcPts val="0"/>
              </a:spcBef>
              <a:spcAft>
                <a:spcPts val="0"/>
              </a:spcAft>
              <a:buClr>
                <a:srgbClr val="535353"/>
              </a:buClr>
              <a:buSzPts val="500"/>
              <a:buFont typeface="Arial"/>
              <a:buNone/>
              <a:defRPr sz="3000" b="1" i="0" u="none" strike="noStrike" cap="none">
                <a:solidFill>
                  <a:srgbClr val="535353"/>
                </a:solidFill>
                <a:latin typeface="Arial"/>
                <a:ea typeface="Arial"/>
                <a:cs typeface="Arial"/>
                <a:sym typeface="Arial"/>
              </a:defRPr>
            </a:lvl9pPr>
          </a:lstStyle>
          <a:p>
            <a:endParaRPr/>
          </a:p>
        </p:txBody>
      </p:sp>
      <p:sp>
        <p:nvSpPr>
          <p:cNvPr id="52" name="Shape 52"/>
          <p:cNvSpPr txBox="1">
            <a:spLocks noGrp="1"/>
          </p:cNvSpPr>
          <p:nvPr>
            <p:ph type="body" idx="1"/>
          </p:nvPr>
        </p:nvSpPr>
        <p:spPr>
          <a:xfrm>
            <a:off x="457200" y="1200150"/>
            <a:ext cx="8229600" cy="3943200"/>
          </a:xfrm>
          <a:prstGeom prst="rect">
            <a:avLst/>
          </a:prstGeom>
          <a:noFill/>
          <a:ln>
            <a:noFill/>
          </a:ln>
        </p:spPr>
        <p:txBody>
          <a:bodyPr spcFirstLastPara="1" wrap="square" lIns="34275" tIns="34275" rIns="34275" bIns="34275" anchor="t" anchorCtr="0"/>
          <a:lstStyle>
            <a:lvl1pPr marL="457200" marR="0" lvl="0"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1pPr>
            <a:lvl2pPr marL="914400" marR="0" lvl="1"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2pPr>
            <a:lvl3pPr marL="1371600" marR="0" lvl="2"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3pPr>
            <a:lvl4pPr marL="1828800" marR="0" lvl="3"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4pPr>
            <a:lvl5pPr marL="2286000" marR="0" lvl="4"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5pPr>
            <a:lvl6pPr marL="2743200" marR="0" lvl="5"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6pPr>
            <a:lvl7pPr marL="3200400" marR="0" lvl="6"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7pPr>
            <a:lvl8pPr marL="3657600" marR="0" lvl="7"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8pPr>
            <a:lvl9pPr marL="4114800" marR="0" lvl="8" indent="-381000" algn="l" rtl="0">
              <a:lnSpc>
                <a:spcPct val="100000"/>
              </a:lnSpc>
              <a:spcBef>
                <a:spcPts val="800"/>
              </a:spcBef>
              <a:spcAft>
                <a:spcPts val="0"/>
              </a:spcAft>
              <a:buClr>
                <a:srgbClr val="000000"/>
              </a:buClr>
              <a:buSzPts val="2400"/>
              <a:buFont typeface="Noto Sans Symbols"/>
              <a:buChar char="●"/>
              <a:defRPr sz="24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4419600" y="4629150"/>
            <a:ext cx="2133600" cy="2763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000000"/>
              </a:buClr>
              <a:buFont typeface="Calibri"/>
              <a:buNone/>
              <a:defRPr sz="900" b="0" i="0" u="none" strike="noStrike" cap="none">
                <a:solidFill>
                  <a:srgbClr val="00000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Calibri"/>
              <a:buNone/>
              <a:defRPr sz="900" b="0" i="0" u="none" strike="noStrike" cap="none">
                <a:solidFill>
                  <a:srgbClr val="00000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Calibri"/>
              <a:buNone/>
              <a:defRPr sz="900" b="0" i="0" u="none" strike="noStrike" cap="none">
                <a:solidFill>
                  <a:srgbClr val="00000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Calibri"/>
              <a:buNone/>
              <a:defRPr sz="900" b="0" i="0" u="none" strike="noStrike" cap="none">
                <a:solidFill>
                  <a:srgbClr val="00000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Calibri"/>
              <a:buNone/>
              <a:defRPr sz="900" b="0" i="0" u="none" strike="noStrike" cap="none">
                <a:solidFill>
                  <a:srgbClr val="00000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Calibri"/>
              <a:buNone/>
              <a:defRPr sz="900" b="0" i="0" u="none" strike="noStrike" cap="none">
                <a:solidFill>
                  <a:srgbClr val="00000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Calibri"/>
              <a:buNone/>
              <a:defRPr sz="900" b="0" i="0" u="none" strike="noStrike" cap="none">
                <a:solidFill>
                  <a:srgbClr val="00000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Calibri"/>
              <a:buNone/>
              <a:defRPr sz="900" b="0" i="0" u="none" strike="noStrike" cap="none">
                <a:solidFill>
                  <a:srgbClr val="00000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Calibri"/>
              <a:buNone/>
              <a:defRPr sz="900" b="0" i="0" u="none" strike="noStrike" cap="none">
                <a:solidFill>
                  <a:srgbClr val="000000"/>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1812726" y="133945"/>
            <a:ext cx="5518500" cy="1285800"/>
          </a:xfrm>
          <a:prstGeom prst="rect">
            <a:avLst/>
          </a:prstGeom>
        </p:spPr>
        <p:txBody>
          <a:bodyPr spcFirstLastPara="1" wrap="square" lIns="34275" tIns="34275" rIns="34275" bIns="34275" anchor="ctr" anchorCtr="0">
            <a:noAutofit/>
          </a:bodyPr>
          <a:lstStyle/>
          <a:p>
            <a:pPr lvl="0"/>
            <a:r>
              <a:rPr lang="en" altLang="ko-KR" sz="3600" dirty="0"/>
              <a:t>TensorFlow </a:t>
            </a:r>
            <a:r>
              <a:rPr lang="ko-KR" altLang="en-US" sz="3600" dirty="0"/>
              <a:t>기본</a:t>
            </a:r>
            <a:br>
              <a:rPr lang="en-US" altLang="ko-KR" sz="3600" dirty="0"/>
            </a:br>
            <a:r>
              <a:rPr lang="en" dirty="0"/>
              <a:t>Check  version</a:t>
            </a:r>
            <a:endParaRPr dirty="0"/>
          </a:p>
        </p:txBody>
      </p:sp>
      <p:sp>
        <p:nvSpPr>
          <p:cNvPr id="216" name="Shape 216"/>
          <p:cNvSpPr txBox="1"/>
          <p:nvPr/>
        </p:nvSpPr>
        <p:spPr>
          <a:xfrm>
            <a:off x="347663" y="1507331"/>
            <a:ext cx="8489400" cy="3321900"/>
          </a:xfrm>
          <a:prstGeom prst="rect">
            <a:avLst/>
          </a:prstGeom>
          <a:noFill/>
          <a:ln w="28575" cap="flat" cmpd="sng">
            <a:solidFill>
              <a:srgbClr val="4A86E8"/>
            </a:solidFill>
            <a:prstDash val="solid"/>
            <a:round/>
            <a:headEnd type="none" w="med" len="med"/>
            <a:tailEnd type="none" w="med" len="med"/>
          </a:ln>
        </p:spPr>
        <p:txBody>
          <a:bodyPr spcFirstLastPara="1" wrap="square" lIns="34275" tIns="34275" rIns="34275" bIns="34275" anchor="ctr" anchorCtr="0">
            <a:noAutofit/>
          </a:bodyPr>
          <a:lstStyle/>
          <a:p>
            <a:pPr lvl="0">
              <a:lnSpc>
                <a:spcPct val="115000"/>
              </a:lnSpc>
            </a:pPr>
            <a:r>
              <a:rPr lang="en-US" sz="2000" dirty="0" err="1">
                <a:solidFill>
                  <a:schemeClr val="dk1"/>
                </a:solidFill>
                <a:latin typeface="Consolas"/>
                <a:ea typeface="Consolas"/>
                <a:cs typeface="Consolas"/>
                <a:sym typeface="Consolas"/>
              </a:rPr>
              <a:t>PyDev</a:t>
            </a:r>
            <a:r>
              <a:rPr lang="en-US" sz="2000" dirty="0">
                <a:solidFill>
                  <a:schemeClr val="dk1"/>
                </a:solidFill>
                <a:latin typeface="Consolas"/>
                <a:ea typeface="Consolas"/>
                <a:cs typeface="Consolas"/>
                <a:sym typeface="Consolas"/>
              </a:rPr>
              <a:t> console: starting.</a:t>
            </a:r>
          </a:p>
          <a:p>
            <a:pPr lvl="0">
              <a:lnSpc>
                <a:spcPct val="115000"/>
              </a:lnSpc>
            </a:pPr>
            <a:r>
              <a:rPr lang="en-US" sz="2000" dirty="0">
                <a:solidFill>
                  <a:schemeClr val="dk1"/>
                </a:solidFill>
                <a:latin typeface="Consolas"/>
                <a:ea typeface="Consolas"/>
                <a:cs typeface="Consolas"/>
                <a:sym typeface="Consolas"/>
              </a:rPr>
              <a:t>Python 3.6.5 (v3.6.5:f59c0932b4, Mar 28 2018, 17:00:18) [MSC v.1900 64 bit (AMD64)] on win32</a:t>
            </a:r>
          </a:p>
          <a:p>
            <a:pPr lvl="0">
              <a:lnSpc>
                <a:spcPct val="115000"/>
              </a:lnSpc>
            </a:pPr>
            <a:r>
              <a:rPr lang="en" sz="2000" dirty="0">
                <a:solidFill>
                  <a:schemeClr val="dk1"/>
                </a:solidFill>
                <a:latin typeface="Consolas"/>
                <a:ea typeface="Consolas"/>
                <a:cs typeface="Consolas"/>
                <a:sym typeface="Consolas"/>
              </a:rPr>
              <a:t>Type "help", "copyright", "credits" or "license" for more information.</a:t>
            </a:r>
            <a:endParaRPr sz="20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2000" dirty="0">
                <a:solidFill>
                  <a:schemeClr val="dk1"/>
                </a:solidFill>
                <a:latin typeface="Consolas"/>
                <a:ea typeface="Consolas"/>
                <a:cs typeface="Consolas"/>
                <a:sym typeface="Consolas"/>
              </a:rPr>
              <a:t>&gt;&gt;&gt; import tensorflow as tf</a:t>
            </a:r>
            <a:endParaRPr sz="20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2000" dirty="0">
                <a:solidFill>
                  <a:schemeClr val="dk1"/>
                </a:solidFill>
                <a:latin typeface="Consolas"/>
                <a:ea typeface="Consolas"/>
                <a:cs typeface="Consolas"/>
                <a:sym typeface="Consolas"/>
              </a:rPr>
              <a:t>&gt;&gt;&gt; tf.__version__</a:t>
            </a:r>
            <a:endParaRPr sz="20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2000" b="1" dirty="0">
                <a:solidFill>
                  <a:schemeClr val="dk1"/>
                </a:solidFill>
                <a:latin typeface="Consolas"/>
                <a:ea typeface="Consolas"/>
                <a:cs typeface="Consolas"/>
                <a:sym typeface="Consolas"/>
              </a:rPr>
              <a:t>‘1.7.0'</a:t>
            </a:r>
            <a:endParaRPr sz="2000" b="1"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2000" dirty="0">
                <a:solidFill>
                  <a:schemeClr val="dk1"/>
                </a:solidFill>
                <a:latin typeface="Consolas"/>
                <a:ea typeface="Consolas"/>
                <a:cs typeface="Consolas"/>
                <a:sym typeface="Consolas"/>
              </a:rPr>
              <a:t>&gt;&gt;&gt;</a:t>
            </a:r>
            <a:endParaRPr sz="2000" dirty="0">
              <a:solidFill>
                <a:schemeClr val="dk1"/>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1812726" y="133945"/>
            <a:ext cx="5518500" cy="1285800"/>
          </a:xfrm>
          <a:prstGeom prst="rect">
            <a:avLst/>
          </a:prstGeom>
          <a:no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000000"/>
              </a:buClr>
              <a:buFont typeface="Gill Sans"/>
              <a:buNone/>
            </a:pPr>
            <a:r>
              <a:rPr lang="en"/>
              <a:t>TensorFlow </a:t>
            </a:r>
            <a:r>
              <a:rPr lang="en" sz="3400" b="0" i="0" u="none" strike="noStrike" cap="none">
                <a:solidFill>
                  <a:srgbClr val="000000"/>
                </a:solidFill>
                <a:latin typeface="Gill Sans"/>
                <a:ea typeface="Gill Sans"/>
                <a:cs typeface="Gill Sans"/>
                <a:sym typeface="Gill Sans"/>
              </a:rPr>
              <a:t>Hello World!</a:t>
            </a:r>
            <a:endParaRPr/>
          </a:p>
        </p:txBody>
      </p:sp>
      <p:pic>
        <p:nvPicPr>
          <p:cNvPr id="230" name="Shape 230"/>
          <p:cNvPicPr preferRelativeResize="0"/>
          <p:nvPr/>
        </p:nvPicPr>
        <p:blipFill>
          <a:blip r:embed="rId3">
            <a:alphaModFix/>
          </a:blip>
          <a:stretch>
            <a:fillRect/>
          </a:stretch>
        </p:blipFill>
        <p:spPr>
          <a:xfrm>
            <a:off x="57150" y="1476971"/>
            <a:ext cx="9029699" cy="2534078"/>
          </a:xfrm>
          <a:prstGeom prst="rect">
            <a:avLst/>
          </a:prstGeom>
          <a:noFill/>
          <a:ln>
            <a:noFill/>
          </a:ln>
        </p:spPr>
      </p:pic>
      <p:sp>
        <p:nvSpPr>
          <p:cNvPr id="231" name="Shape 231"/>
          <p:cNvSpPr txBox="1"/>
          <p:nvPr/>
        </p:nvSpPr>
        <p:spPr>
          <a:xfrm>
            <a:off x="889450" y="4144450"/>
            <a:ext cx="7921500" cy="433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dirty="0"/>
              <a:t>b’String’  ‘</a:t>
            </a:r>
            <a:r>
              <a:rPr lang="en" sz="1600" b="1" dirty="0"/>
              <a:t>b</a:t>
            </a:r>
            <a:r>
              <a:rPr lang="en" sz="1600" dirty="0"/>
              <a:t>’ indicates </a:t>
            </a:r>
            <a:r>
              <a:rPr lang="en" sz="1600" i="1" dirty="0"/>
              <a:t>Bytes literals</a:t>
            </a:r>
            <a:r>
              <a:rPr lang="en" sz="1600" dirty="0"/>
              <a:t>.  </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1812726" y="133945"/>
            <a:ext cx="5518500" cy="1285800"/>
          </a:xfrm>
          <a:prstGeom prst="rect">
            <a:avLst/>
          </a:prstGeom>
          <a:no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000000"/>
              </a:buClr>
              <a:buFont typeface="Gill Sans"/>
              <a:buNone/>
            </a:pPr>
            <a:r>
              <a:rPr lang="en"/>
              <a:t>Computational Graph</a:t>
            </a:r>
            <a:endParaRPr/>
          </a:p>
        </p:txBody>
      </p:sp>
      <p:pic>
        <p:nvPicPr>
          <p:cNvPr id="238" name="Shape 238"/>
          <p:cNvPicPr preferRelativeResize="0"/>
          <p:nvPr/>
        </p:nvPicPr>
        <p:blipFill>
          <a:blip r:embed="rId3">
            <a:alphaModFix/>
          </a:blip>
          <a:stretch>
            <a:fillRect/>
          </a:stretch>
        </p:blipFill>
        <p:spPr>
          <a:xfrm>
            <a:off x="57150" y="1476970"/>
            <a:ext cx="9029702" cy="2089408"/>
          </a:xfrm>
          <a:prstGeom prst="rect">
            <a:avLst/>
          </a:prstGeom>
          <a:noFill/>
          <a:ln>
            <a:noFill/>
          </a:ln>
        </p:spPr>
      </p:pic>
      <p:pic>
        <p:nvPicPr>
          <p:cNvPr id="239" name="Shape 239"/>
          <p:cNvPicPr preferRelativeResize="0"/>
          <p:nvPr/>
        </p:nvPicPr>
        <p:blipFill>
          <a:blip r:embed="rId4">
            <a:alphaModFix/>
          </a:blip>
          <a:stretch>
            <a:fillRect/>
          </a:stretch>
        </p:blipFill>
        <p:spPr>
          <a:xfrm>
            <a:off x="-107156" y="3355767"/>
            <a:ext cx="9194009" cy="1359108"/>
          </a:xfrm>
          <a:prstGeom prst="rect">
            <a:avLst/>
          </a:prstGeom>
          <a:noFill/>
          <a:ln>
            <a:noFill/>
          </a:ln>
        </p:spPr>
      </p:pic>
      <p:pic>
        <p:nvPicPr>
          <p:cNvPr id="240" name="Shape 240"/>
          <p:cNvPicPr preferRelativeResize="0"/>
          <p:nvPr/>
        </p:nvPicPr>
        <p:blipFill>
          <a:blip r:embed="rId5">
            <a:alphaModFix/>
          </a:blip>
          <a:stretch>
            <a:fillRect/>
          </a:stretch>
        </p:blipFill>
        <p:spPr>
          <a:xfrm>
            <a:off x="7191011" y="237684"/>
            <a:ext cx="1509505" cy="128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1812726" y="133945"/>
            <a:ext cx="5518500" cy="1285800"/>
          </a:xfrm>
          <a:prstGeom prst="rect">
            <a:avLst/>
          </a:prstGeom>
          <a:no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000000"/>
              </a:buClr>
              <a:buFont typeface="Gill Sans"/>
              <a:buNone/>
            </a:pPr>
            <a:r>
              <a:rPr lang="en"/>
              <a:t>Computational Graph</a:t>
            </a:r>
            <a:endParaRPr/>
          </a:p>
        </p:txBody>
      </p:sp>
      <p:pic>
        <p:nvPicPr>
          <p:cNvPr id="262" name="Shape 262"/>
          <p:cNvPicPr preferRelativeResize="0"/>
          <p:nvPr/>
        </p:nvPicPr>
        <p:blipFill>
          <a:blip r:embed="rId3">
            <a:alphaModFix/>
          </a:blip>
          <a:stretch>
            <a:fillRect/>
          </a:stretch>
        </p:blipFill>
        <p:spPr>
          <a:xfrm>
            <a:off x="-107156" y="3191461"/>
            <a:ext cx="9194009" cy="1359108"/>
          </a:xfrm>
          <a:prstGeom prst="rect">
            <a:avLst/>
          </a:prstGeom>
          <a:noFill/>
          <a:ln>
            <a:noFill/>
          </a:ln>
        </p:spPr>
      </p:pic>
      <p:pic>
        <p:nvPicPr>
          <p:cNvPr id="263" name="Shape 263"/>
          <p:cNvPicPr preferRelativeResize="0"/>
          <p:nvPr/>
        </p:nvPicPr>
        <p:blipFill>
          <a:blip r:embed="rId4">
            <a:alphaModFix/>
          </a:blip>
          <a:stretch>
            <a:fillRect/>
          </a:stretch>
        </p:blipFill>
        <p:spPr>
          <a:xfrm>
            <a:off x="7191011" y="237684"/>
            <a:ext cx="1509505" cy="1285875"/>
          </a:xfrm>
          <a:prstGeom prst="rect">
            <a:avLst/>
          </a:prstGeom>
          <a:noFill/>
          <a:ln>
            <a:noFill/>
          </a:ln>
        </p:spPr>
      </p:pic>
      <p:pic>
        <p:nvPicPr>
          <p:cNvPr id="264" name="Shape 264"/>
          <p:cNvPicPr preferRelativeResize="0"/>
          <p:nvPr/>
        </p:nvPicPr>
        <p:blipFill>
          <a:blip r:embed="rId5">
            <a:alphaModFix/>
          </a:blip>
          <a:stretch>
            <a:fillRect/>
          </a:stretch>
        </p:blipFill>
        <p:spPr>
          <a:xfrm>
            <a:off x="57150" y="1580709"/>
            <a:ext cx="9029697" cy="803690"/>
          </a:xfrm>
          <a:prstGeom prst="rect">
            <a:avLst/>
          </a:prstGeom>
          <a:noFill/>
          <a:ln>
            <a:noFill/>
          </a:ln>
        </p:spPr>
      </p:pic>
      <p:sp>
        <p:nvSpPr>
          <p:cNvPr id="265" name="Shape 265"/>
          <p:cNvSpPr txBox="1"/>
          <p:nvPr/>
        </p:nvSpPr>
        <p:spPr>
          <a:xfrm>
            <a:off x="670125" y="1285331"/>
            <a:ext cx="4221300" cy="443100"/>
          </a:xfrm>
          <a:prstGeom prst="rect">
            <a:avLst/>
          </a:prstGeom>
          <a:noFill/>
          <a:ln>
            <a:noFill/>
          </a:ln>
        </p:spPr>
        <p:txBody>
          <a:bodyPr spcFirstLastPara="1" wrap="square" lIns="34275" tIns="34275" rIns="34275" bIns="34275" anchor="t" anchorCtr="0">
            <a:noAutofit/>
          </a:bodyPr>
          <a:lstStyle/>
          <a:p>
            <a:pPr marL="177800" lvl="0" indent="-177800" rtl="0">
              <a:spcBef>
                <a:spcPts val="0"/>
              </a:spcBef>
              <a:spcAft>
                <a:spcPts val="0"/>
              </a:spcAft>
              <a:buSzPts val="1400"/>
              <a:buAutoNum type="arabicParenBoth"/>
            </a:pPr>
            <a:r>
              <a:rPr lang="en" sz="1400"/>
              <a:t>Build graph (tensors) using TensorFlow operations</a:t>
            </a:r>
            <a:endParaRPr sz="1400"/>
          </a:p>
        </p:txBody>
      </p:sp>
      <p:sp>
        <p:nvSpPr>
          <p:cNvPr id="266" name="Shape 266"/>
          <p:cNvSpPr txBox="1"/>
          <p:nvPr/>
        </p:nvSpPr>
        <p:spPr>
          <a:xfrm>
            <a:off x="1192294" y="2684597"/>
            <a:ext cx="3384000" cy="605700"/>
          </a:xfrm>
          <a:prstGeom prst="rect">
            <a:avLst/>
          </a:prstGeom>
          <a:noFill/>
          <a:ln>
            <a:noFill/>
          </a:ln>
        </p:spPr>
        <p:txBody>
          <a:bodyPr spcFirstLastPara="1" wrap="square" lIns="34275" tIns="34275" rIns="34275" bIns="34275" anchor="t" anchorCtr="0">
            <a:noAutofit/>
          </a:bodyPr>
          <a:lstStyle/>
          <a:p>
            <a:pPr marL="0" lvl="0" indent="0" rtl="0">
              <a:spcBef>
                <a:spcPts val="0"/>
              </a:spcBef>
              <a:spcAft>
                <a:spcPts val="0"/>
              </a:spcAft>
              <a:buNone/>
            </a:pPr>
            <a:r>
              <a:rPr lang="en" sz="1400"/>
              <a:t>(2) feed data and run graph (operation)</a:t>
            </a:r>
            <a:br>
              <a:rPr lang="en" sz="1400"/>
            </a:br>
            <a:r>
              <a:rPr lang="en" sz="1400"/>
              <a:t>     </a:t>
            </a:r>
            <a:r>
              <a:rPr lang="en" sz="1400" b="1" i="1"/>
              <a:t>sess.run (op) </a:t>
            </a:r>
            <a:endParaRPr sz="1400" b="1" i="1"/>
          </a:p>
          <a:p>
            <a:pPr marL="0" lvl="0" indent="0" rtl="0">
              <a:spcBef>
                <a:spcPts val="0"/>
              </a:spcBef>
              <a:spcAft>
                <a:spcPts val="0"/>
              </a:spcAft>
              <a:buNone/>
            </a:pPr>
            <a:endParaRPr sz="1400"/>
          </a:p>
        </p:txBody>
      </p:sp>
      <p:sp>
        <p:nvSpPr>
          <p:cNvPr id="267" name="Shape 267"/>
          <p:cNvSpPr txBox="1"/>
          <p:nvPr/>
        </p:nvSpPr>
        <p:spPr>
          <a:xfrm>
            <a:off x="4891463" y="2698781"/>
            <a:ext cx="3384000" cy="605700"/>
          </a:xfrm>
          <a:prstGeom prst="rect">
            <a:avLst/>
          </a:prstGeom>
          <a:noFill/>
          <a:ln>
            <a:noFill/>
          </a:ln>
        </p:spPr>
        <p:txBody>
          <a:bodyPr spcFirstLastPara="1" wrap="square" lIns="34275" tIns="34275" rIns="34275" bIns="34275" anchor="t" anchorCtr="0">
            <a:noAutofit/>
          </a:bodyPr>
          <a:lstStyle/>
          <a:p>
            <a:pPr marL="0" lvl="0" indent="0" rtl="0">
              <a:spcBef>
                <a:spcPts val="0"/>
              </a:spcBef>
              <a:spcAft>
                <a:spcPts val="0"/>
              </a:spcAft>
              <a:buNone/>
            </a:pPr>
            <a:r>
              <a:rPr lang="en" sz="1400"/>
              <a:t>(3) update variables in the graph </a:t>
            </a:r>
            <a:endParaRPr sz="1400"/>
          </a:p>
          <a:p>
            <a:pPr marL="0" lvl="0" indent="0" rtl="0">
              <a:spcBef>
                <a:spcPts val="0"/>
              </a:spcBef>
              <a:spcAft>
                <a:spcPts val="0"/>
              </a:spcAft>
              <a:buNone/>
            </a:pPr>
            <a:r>
              <a:rPr lang="en" sz="1400"/>
              <a:t>(and return values)</a:t>
            </a:r>
            <a:r>
              <a:rPr lang="en" sz="1400" b="1"/>
              <a:t> </a:t>
            </a:r>
            <a:endParaRPr sz="1400" b="1"/>
          </a:p>
          <a:p>
            <a:pPr marL="0" lvl="0" indent="0" rtl="0">
              <a:spcBef>
                <a:spcPts val="0"/>
              </a:spcBef>
              <a:spcAft>
                <a:spcPts val="0"/>
              </a:spcAft>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1812726" y="133945"/>
            <a:ext cx="5518500" cy="1285800"/>
          </a:xfrm>
          <a:prstGeom prst="rect">
            <a:avLst/>
          </a:prstGeom>
        </p:spPr>
        <p:txBody>
          <a:bodyPr spcFirstLastPara="1" wrap="square" lIns="34275" tIns="34275" rIns="34275" bIns="34275" anchor="ctr" anchorCtr="0">
            <a:noAutofit/>
          </a:bodyPr>
          <a:lstStyle/>
          <a:p>
            <a:pPr marL="0" lvl="0" indent="0" rtl="0">
              <a:spcBef>
                <a:spcPts val="0"/>
              </a:spcBef>
              <a:spcAft>
                <a:spcPts val="0"/>
              </a:spcAft>
              <a:buNone/>
            </a:pPr>
            <a:r>
              <a:rPr lang="en"/>
              <a:t>Placeholder </a:t>
            </a:r>
            <a:endParaRPr/>
          </a:p>
        </p:txBody>
      </p:sp>
      <p:pic>
        <p:nvPicPr>
          <p:cNvPr id="273" name="Shape 273"/>
          <p:cNvPicPr preferRelativeResize="0"/>
          <p:nvPr/>
        </p:nvPicPr>
        <p:blipFill>
          <a:blip r:embed="rId3">
            <a:alphaModFix/>
          </a:blip>
          <a:stretch>
            <a:fillRect/>
          </a:stretch>
        </p:blipFill>
        <p:spPr>
          <a:xfrm>
            <a:off x="57150" y="2141339"/>
            <a:ext cx="9029704" cy="17272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1812726" y="133945"/>
            <a:ext cx="5518500" cy="1285800"/>
          </a:xfrm>
          <a:prstGeom prst="rect">
            <a:avLst/>
          </a:prstGeom>
        </p:spPr>
        <p:txBody>
          <a:bodyPr spcFirstLastPara="1" wrap="square" lIns="34275" tIns="34275" rIns="34275" bIns="34275" anchor="ctr" anchorCtr="0">
            <a:noAutofit/>
          </a:bodyPr>
          <a:lstStyle/>
          <a:p>
            <a:pPr marL="0" lvl="0" indent="0" rtl="0">
              <a:spcBef>
                <a:spcPts val="0"/>
              </a:spcBef>
              <a:spcAft>
                <a:spcPts val="0"/>
              </a:spcAft>
              <a:buNone/>
            </a:pPr>
            <a:r>
              <a:rPr lang="en"/>
              <a:t>Everything is </a:t>
            </a:r>
            <a:r>
              <a:rPr lang="en" b="1"/>
              <a:t>Tensor</a:t>
            </a:r>
            <a:endParaRPr b="1"/>
          </a:p>
        </p:txBody>
      </p:sp>
      <p:pic>
        <p:nvPicPr>
          <p:cNvPr id="295" name="Shape 295"/>
          <p:cNvPicPr preferRelativeResize="0"/>
          <p:nvPr/>
        </p:nvPicPr>
        <p:blipFill>
          <a:blip r:embed="rId3">
            <a:alphaModFix/>
          </a:blip>
          <a:stretch>
            <a:fillRect/>
          </a:stretch>
        </p:blipFill>
        <p:spPr>
          <a:xfrm>
            <a:off x="57150" y="1476970"/>
            <a:ext cx="9029697" cy="1656455"/>
          </a:xfrm>
          <a:prstGeom prst="rect">
            <a:avLst/>
          </a:prstGeom>
          <a:noFill/>
          <a:ln>
            <a:noFill/>
          </a:ln>
        </p:spPr>
      </p:pic>
      <p:sp>
        <p:nvSpPr>
          <p:cNvPr id="296" name="Shape 296"/>
          <p:cNvSpPr txBox="1"/>
          <p:nvPr/>
        </p:nvSpPr>
        <p:spPr>
          <a:xfrm>
            <a:off x="3072000" y="3532925"/>
            <a:ext cx="3000000" cy="700200"/>
          </a:xfrm>
          <a:prstGeom prst="rect">
            <a:avLst/>
          </a:prstGeom>
          <a:noFill/>
          <a:ln w="9525" cap="flat" cmpd="sng">
            <a:solidFill>
              <a:srgbClr val="4A86E8"/>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333333"/>
                </a:solidFill>
                <a:highlight>
                  <a:srgbClr val="FFFFFF"/>
                </a:highlight>
                <a:latin typeface="Consolas"/>
                <a:ea typeface="Consolas"/>
                <a:cs typeface="Consolas"/>
                <a:sym typeface="Consolas"/>
              </a:rPr>
              <a:t>t = tf.Constant([1., 2., 3.])</a:t>
            </a:r>
            <a:endParaRPr sz="12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367</Words>
  <Application>Microsoft Office PowerPoint</Application>
  <PresentationFormat>화면 슬라이드 쇼(16:9)</PresentationFormat>
  <Paragraphs>30</Paragraphs>
  <Slides>6</Slides>
  <Notes>6</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6</vt:i4>
      </vt:variant>
    </vt:vector>
  </HeadingPairs>
  <TitlesOfParts>
    <vt:vector size="14" baseType="lpstr">
      <vt:lpstr>Gill Sans</vt:lpstr>
      <vt:lpstr>Helvetica Neue</vt:lpstr>
      <vt:lpstr>Noto Sans Symbols</vt:lpstr>
      <vt:lpstr>Arial</vt:lpstr>
      <vt:lpstr>Calibri</vt:lpstr>
      <vt:lpstr>Consolas</vt:lpstr>
      <vt:lpstr>Simple Light</vt:lpstr>
      <vt:lpstr>White</vt:lpstr>
      <vt:lpstr>TensorFlow 기본 Check  version</vt:lpstr>
      <vt:lpstr>TensorFlow Hello World!</vt:lpstr>
      <vt:lpstr>Computational Graph</vt:lpstr>
      <vt:lpstr>Computational Graph</vt:lpstr>
      <vt:lpstr>Placeholder </vt:lpstr>
      <vt:lpstr>Everything is Tensor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 TensorFlow Basics</dc:title>
  <cp:lastModifiedBy>고병화</cp:lastModifiedBy>
  <cp:revision>6</cp:revision>
  <cp:lastPrinted>2018-06-09T07:36:32Z</cp:lastPrinted>
  <dcterms:modified xsi:type="dcterms:W3CDTF">2018-06-09T07:38:00Z</dcterms:modified>
</cp:coreProperties>
</file>