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0.png"/><Relationship Id="rId3" Type="http://schemas.openxmlformats.org/officeDocument/2006/relationships/image" Target="../media/image201.png"/><Relationship Id="rId4" Type="http://schemas.openxmlformats.org/officeDocument/2006/relationships/image" Target="../media/image20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image" Target="../media/image23.png"/><Relationship Id="rId14" Type="http://schemas.openxmlformats.org/officeDocument/2006/relationships/image" Target="../media/image24.png"/><Relationship Id="rId15" Type="http://schemas.openxmlformats.org/officeDocument/2006/relationships/image" Target="../media/image25.png"/><Relationship Id="rId16" Type="http://schemas.openxmlformats.org/officeDocument/2006/relationships/image" Target="../media/image26.png"/><Relationship Id="rId17" Type="http://schemas.openxmlformats.org/officeDocument/2006/relationships/image" Target="../media/image2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0" Type="http://schemas.openxmlformats.org/officeDocument/2006/relationships/image" Target="../media/image36.png"/><Relationship Id="rId11" Type="http://schemas.openxmlformats.org/officeDocument/2006/relationships/image" Target="../media/image37.png"/><Relationship Id="rId12" Type="http://schemas.openxmlformats.org/officeDocument/2006/relationships/image" Target="../media/image38.png"/><Relationship Id="rId13" Type="http://schemas.openxmlformats.org/officeDocument/2006/relationships/image" Target="../media/image39.png"/><Relationship Id="rId14" Type="http://schemas.openxmlformats.org/officeDocument/2006/relationships/image" Target="../media/image40.png"/><Relationship Id="rId15" Type="http://schemas.openxmlformats.org/officeDocument/2006/relationships/image" Target="../media/image41.png"/><Relationship Id="rId16" Type="http://schemas.openxmlformats.org/officeDocument/2006/relationships/image" Target="../media/image42.png"/><Relationship Id="rId17" Type="http://schemas.openxmlformats.org/officeDocument/2006/relationships/image" Target="../media/image43.png"/><Relationship Id="rId18" Type="http://schemas.openxmlformats.org/officeDocument/2006/relationships/image" Target="../media/image44.png"/><Relationship Id="rId19" Type="http://schemas.openxmlformats.org/officeDocument/2006/relationships/image" Target="../media/image45.png"/><Relationship Id="rId20" Type="http://schemas.openxmlformats.org/officeDocument/2006/relationships/image" Target="../media/image46.png"/><Relationship Id="rId21" Type="http://schemas.openxmlformats.org/officeDocument/2006/relationships/image" Target="../media/image47.png"/><Relationship Id="rId22" Type="http://schemas.openxmlformats.org/officeDocument/2006/relationships/image" Target="../media/image4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image" Target="../media/image56.png"/><Relationship Id="rId10" Type="http://schemas.openxmlformats.org/officeDocument/2006/relationships/image" Target="../media/image57.png"/><Relationship Id="rId11" Type="http://schemas.openxmlformats.org/officeDocument/2006/relationships/image" Target="../media/image58.png"/><Relationship Id="rId12" Type="http://schemas.openxmlformats.org/officeDocument/2006/relationships/image" Target="../media/image59.png"/><Relationship Id="rId13" Type="http://schemas.openxmlformats.org/officeDocument/2006/relationships/image" Target="../media/image60.png"/><Relationship Id="rId14" Type="http://schemas.openxmlformats.org/officeDocument/2006/relationships/image" Target="../media/image61.png"/><Relationship Id="rId15" Type="http://schemas.openxmlformats.org/officeDocument/2006/relationships/image" Target="../media/image62.png"/><Relationship Id="rId16" Type="http://schemas.openxmlformats.org/officeDocument/2006/relationships/image" Target="../media/image63.png"/><Relationship Id="rId17" Type="http://schemas.openxmlformats.org/officeDocument/2006/relationships/image" Target="../media/image64.png"/><Relationship Id="rId18" Type="http://schemas.openxmlformats.org/officeDocument/2006/relationships/image" Target="../media/image65.png"/><Relationship Id="rId19" Type="http://schemas.openxmlformats.org/officeDocument/2006/relationships/image" Target="../media/image66.png"/><Relationship Id="rId20" Type="http://schemas.openxmlformats.org/officeDocument/2006/relationships/image" Target="../media/image67.png"/><Relationship Id="rId21" Type="http://schemas.openxmlformats.org/officeDocument/2006/relationships/image" Target="../media/image6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Relationship Id="rId6" Type="http://schemas.openxmlformats.org/officeDocument/2006/relationships/image" Target="../media/image73.png"/><Relationship Id="rId7" Type="http://schemas.openxmlformats.org/officeDocument/2006/relationships/image" Target="../media/image74.png"/><Relationship Id="rId8" Type="http://schemas.openxmlformats.org/officeDocument/2006/relationships/image" Target="../media/image75.png"/><Relationship Id="rId9" Type="http://schemas.openxmlformats.org/officeDocument/2006/relationships/image" Target="../media/image76.png"/><Relationship Id="rId10" Type="http://schemas.openxmlformats.org/officeDocument/2006/relationships/image" Target="../media/image77.png"/><Relationship Id="rId11" Type="http://schemas.openxmlformats.org/officeDocument/2006/relationships/image" Target="../media/image78.png"/><Relationship Id="rId12" Type="http://schemas.openxmlformats.org/officeDocument/2006/relationships/image" Target="../media/image79.png"/><Relationship Id="rId13" Type="http://schemas.openxmlformats.org/officeDocument/2006/relationships/image" Target="../media/image80.png"/><Relationship Id="rId14" Type="http://schemas.openxmlformats.org/officeDocument/2006/relationships/image" Target="../media/image81.png"/><Relationship Id="rId15" Type="http://schemas.openxmlformats.org/officeDocument/2006/relationships/image" Target="../media/image82.png"/><Relationship Id="rId16" Type="http://schemas.openxmlformats.org/officeDocument/2006/relationships/image" Target="../media/image83.png"/><Relationship Id="rId17" Type="http://schemas.openxmlformats.org/officeDocument/2006/relationships/image" Target="../media/image84.png"/><Relationship Id="rId18" Type="http://schemas.openxmlformats.org/officeDocument/2006/relationships/image" Target="../media/image85.png"/><Relationship Id="rId19" Type="http://schemas.openxmlformats.org/officeDocument/2006/relationships/image" Target="../media/image86.png"/><Relationship Id="rId20" Type="http://schemas.openxmlformats.org/officeDocument/2006/relationships/image" Target="../media/image87.png"/><Relationship Id="rId21" Type="http://schemas.openxmlformats.org/officeDocument/2006/relationships/image" Target="../media/image88.png"/><Relationship Id="rId22" Type="http://schemas.openxmlformats.org/officeDocument/2006/relationships/image" Target="../media/image8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0.png"/><Relationship Id="rId3" Type="http://schemas.openxmlformats.org/officeDocument/2006/relationships/image" Target="../media/image91.png"/><Relationship Id="rId4" Type="http://schemas.openxmlformats.org/officeDocument/2006/relationships/image" Target="../media/image92.png"/><Relationship Id="rId5" Type="http://schemas.openxmlformats.org/officeDocument/2006/relationships/image" Target="../media/image93.png"/><Relationship Id="rId6" Type="http://schemas.openxmlformats.org/officeDocument/2006/relationships/image" Target="../media/image94.png"/><Relationship Id="rId7" Type="http://schemas.openxmlformats.org/officeDocument/2006/relationships/image" Target="../media/image95.png"/><Relationship Id="rId8" Type="http://schemas.openxmlformats.org/officeDocument/2006/relationships/image" Target="../media/image96.png"/><Relationship Id="rId9" Type="http://schemas.openxmlformats.org/officeDocument/2006/relationships/image" Target="../media/image97.png"/><Relationship Id="rId10" Type="http://schemas.openxmlformats.org/officeDocument/2006/relationships/image" Target="../media/image98.png"/><Relationship Id="rId11" Type="http://schemas.openxmlformats.org/officeDocument/2006/relationships/image" Target="../media/image99.png"/><Relationship Id="rId12" Type="http://schemas.openxmlformats.org/officeDocument/2006/relationships/image" Target="../media/image100.png"/><Relationship Id="rId13" Type="http://schemas.openxmlformats.org/officeDocument/2006/relationships/image" Target="../media/image101.png"/><Relationship Id="rId14" Type="http://schemas.openxmlformats.org/officeDocument/2006/relationships/image" Target="../media/image102.png"/><Relationship Id="rId15" Type="http://schemas.openxmlformats.org/officeDocument/2006/relationships/image" Target="../media/image103.png"/><Relationship Id="rId16" Type="http://schemas.openxmlformats.org/officeDocument/2006/relationships/image" Target="../media/image104.png"/><Relationship Id="rId17" Type="http://schemas.openxmlformats.org/officeDocument/2006/relationships/image" Target="../media/image105.png"/><Relationship Id="rId18" Type="http://schemas.openxmlformats.org/officeDocument/2006/relationships/image" Target="../media/image106.png"/><Relationship Id="rId19" Type="http://schemas.openxmlformats.org/officeDocument/2006/relationships/image" Target="../media/image107.png"/><Relationship Id="rId20" Type="http://schemas.openxmlformats.org/officeDocument/2006/relationships/image" Target="../media/image108.png"/><Relationship Id="rId21" Type="http://schemas.openxmlformats.org/officeDocument/2006/relationships/image" Target="../media/image10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image" Target="../media/image114.png"/><Relationship Id="rId7" Type="http://schemas.openxmlformats.org/officeDocument/2006/relationships/image" Target="../media/image115.png"/><Relationship Id="rId8" Type="http://schemas.openxmlformats.org/officeDocument/2006/relationships/image" Target="../media/image116.png"/><Relationship Id="rId9" Type="http://schemas.openxmlformats.org/officeDocument/2006/relationships/image" Target="../media/image117.png"/><Relationship Id="rId10" Type="http://schemas.openxmlformats.org/officeDocument/2006/relationships/image" Target="../media/image118.png"/><Relationship Id="rId11" Type="http://schemas.openxmlformats.org/officeDocument/2006/relationships/image" Target="../media/image119.png"/><Relationship Id="rId12" Type="http://schemas.openxmlformats.org/officeDocument/2006/relationships/image" Target="../media/image120.png"/><Relationship Id="rId13" Type="http://schemas.openxmlformats.org/officeDocument/2006/relationships/image" Target="../media/image121.png"/><Relationship Id="rId14" Type="http://schemas.openxmlformats.org/officeDocument/2006/relationships/image" Target="../media/image122.png"/><Relationship Id="rId15" Type="http://schemas.openxmlformats.org/officeDocument/2006/relationships/image" Target="../media/image123.png"/><Relationship Id="rId16" Type="http://schemas.openxmlformats.org/officeDocument/2006/relationships/image" Target="../media/image124.png"/><Relationship Id="rId17" Type="http://schemas.openxmlformats.org/officeDocument/2006/relationships/image" Target="../media/image125.png"/><Relationship Id="rId18" Type="http://schemas.openxmlformats.org/officeDocument/2006/relationships/image" Target="../media/image126.png"/><Relationship Id="rId19" Type="http://schemas.openxmlformats.org/officeDocument/2006/relationships/image" Target="../media/image127.png"/><Relationship Id="rId20" Type="http://schemas.openxmlformats.org/officeDocument/2006/relationships/image" Target="../media/image128.png"/><Relationship Id="rId21" Type="http://schemas.openxmlformats.org/officeDocument/2006/relationships/image" Target="../media/image129.png"/><Relationship Id="rId22" Type="http://schemas.openxmlformats.org/officeDocument/2006/relationships/image" Target="../media/image130.png"/><Relationship Id="rId23" Type="http://schemas.openxmlformats.org/officeDocument/2006/relationships/image" Target="../media/image131.png"/><Relationship Id="rId24" Type="http://schemas.openxmlformats.org/officeDocument/2006/relationships/image" Target="../media/image132.png"/><Relationship Id="rId25" Type="http://schemas.openxmlformats.org/officeDocument/2006/relationships/image" Target="../media/image133.png"/><Relationship Id="rId26" Type="http://schemas.openxmlformats.org/officeDocument/2006/relationships/image" Target="../media/image134.png"/><Relationship Id="rId27" Type="http://schemas.openxmlformats.org/officeDocument/2006/relationships/image" Target="../media/image135.png"/><Relationship Id="rId28" Type="http://schemas.openxmlformats.org/officeDocument/2006/relationships/image" Target="../media/image136.png"/><Relationship Id="rId29" Type="http://schemas.openxmlformats.org/officeDocument/2006/relationships/image" Target="../media/image137.png"/><Relationship Id="rId30" Type="http://schemas.openxmlformats.org/officeDocument/2006/relationships/image" Target="../media/image138.png"/><Relationship Id="rId31" Type="http://schemas.openxmlformats.org/officeDocument/2006/relationships/image" Target="../media/image139.png"/><Relationship Id="rId32" Type="http://schemas.openxmlformats.org/officeDocument/2006/relationships/image" Target="../media/image140.png"/><Relationship Id="rId33" Type="http://schemas.openxmlformats.org/officeDocument/2006/relationships/image" Target="../media/image141.png"/><Relationship Id="rId34" Type="http://schemas.openxmlformats.org/officeDocument/2006/relationships/image" Target="../media/image142.png"/><Relationship Id="rId35" Type="http://schemas.openxmlformats.org/officeDocument/2006/relationships/image" Target="../media/image143.png"/><Relationship Id="rId36" Type="http://schemas.openxmlformats.org/officeDocument/2006/relationships/image" Target="../media/image144.png"/><Relationship Id="rId37" Type="http://schemas.openxmlformats.org/officeDocument/2006/relationships/image" Target="../media/image145.png"/><Relationship Id="rId38" Type="http://schemas.openxmlformats.org/officeDocument/2006/relationships/image" Target="../media/image146.png"/><Relationship Id="rId39" Type="http://schemas.openxmlformats.org/officeDocument/2006/relationships/image" Target="../media/image147.png"/><Relationship Id="rId40" Type="http://schemas.openxmlformats.org/officeDocument/2006/relationships/image" Target="../media/image14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9.png"/><Relationship Id="rId3" Type="http://schemas.openxmlformats.org/officeDocument/2006/relationships/image" Target="../media/image150.png"/><Relationship Id="rId4" Type="http://schemas.openxmlformats.org/officeDocument/2006/relationships/image" Target="../media/image151.png"/><Relationship Id="rId5" Type="http://schemas.openxmlformats.org/officeDocument/2006/relationships/image" Target="../media/image152.png"/><Relationship Id="rId6" Type="http://schemas.openxmlformats.org/officeDocument/2006/relationships/image" Target="../media/image153.png"/><Relationship Id="rId7" Type="http://schemas.openxmlformats.org/officeDocument/2006/relationships/image" Target="../media/image154.png"/><Relationship Id="rId8" Type="http://schemas.openxmlformats.org/officeDocument/2006/relationships/image" Target="../media/image155.png"/><Relationship Id="rId9" Type="http://schemas.openxmlformats.org/officeDocument/2006/relationships/image" Target="../media/image156.png"/><Relationship Id="rId10" Type="http://schemas.openxmlformats.org/officeDocument/2006/relationships/image" Target="../media/image157.png"/><Relationship Id="rId11" Type="http://schemas.openxmlformats.org/officeDocument/2006/relationships/image" Target="../media/image158.png"/><Relationship Id="rId12" Type="http://schemas.openxmlformats.org/officeDocument/2006/relationships/image" Target="../media/image159.png"/><Relationship Id="rId13" Type="http://schemas.openxmlformats.org/officeDocument/2006/relationships/image" Target="../media/image160.png"/><Relationship Id="rId14" Type="http://schemas.openxmlformats.org/officeDocument/2006/relationships/image" Target="../media/image161.png"/><Relationship Id="rId15" Type="http://schemas.openxmlformats.org/officeDocument/2006/relationships/image" Target="../media/image162.png"/><Relationship Id="rId16" Type="http://schemas.openxmlformats.org/officeDocument/2006/relationships/image" Target="../media/image163.png"/><Relationship Id="rId17" Type="http://schemas.openxmlformats.org/officeDocument/2006/relationships/image" Target="../media/image164.png"/><Relationship Id="rId18" Type="http://schemas.openxmlformats.org/officeDocument/2006/relationships/image" Target="../media/image165.png"/><Relationship Id="rId19" Type="http://schemas.openxmlformats.org/officeDocument/2006/relationships/image" Target="../media/image166.png"/><Relationship Id="rId20" Type="http://schemas.openxmlformats.org/officeDocument/2006/relationships/image" Target="../media/image167.png"/><Relationship Id="rId21" Type="http://schemas.openxmlformats.org/officeDocument/2006/relationships/image" Target="../media/image168.png"/><Relationship Id="rId22" Type="http://schemas.openxmlformats.org/officeDocument/2006/relationships/image" Target="../media/image169.png"/><Relationship Id="rId23" Type="http://schemas.openxmlformats.org/officeDocument/2006/relationships/image" Target="../media/image170.png"/><Relationship Id="rId24" Type="http://schemas.openxmlformats.org/officeDocument/2006/relationships/image" Target="../media/image171.png"/><Relationship Id="rId25" Type="http://schemas.openxmlformats.org/officeDocument/2006/relationships/image" Target="../media/image172.png"/><Relationship Id="rId26" Type="http://schemas.openxmlformats.org/officeDocument/2006/relationships/image" Target="../media/image173.png"/><Relationship Id="rId27" Type="http://schemas.openxmlformats.org/officeDocument/2006/relationships/image" Target="../media/image174.png"/><Relationship Id="rId28" Type="http://schemas.openxmlformats.org/officeDocument/2006/relationships/image" Target="../media/image175.png"/><Relationship Id="rId29" Type="http://schemas.openxmlformats.org/officeDocument/2006/relationships/image" Target="../media/image176.png"/><Relationship Id="rId30" Type="http://schemas.openxmlformats.org/officeDocument/2006/relationships/image" Target="../media/image177.png"/><Relationship Id="rId31" Type="http://schemas.openxmlformats.org/officeDocument/2006/relationships/image" Target="../media/image17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9.png"/><Relationship Id="rId3" Type="http://schemas.openxmlformats.org/officeDocument/2006/relationships/image" Target="../media/image180.png"/><Relationship Id="rId4" Type="http://schemas.openxmlformats.org/officeDocument/2006/relationships/image" Target="../media/image181.png"/><Relationship Id="rId5" Type="http://schemas.openxmlformats.org/officeDocument/2006/relationships/image" Target="../media/image182.png"/><Relationship Id="rId6" Type="http://schemas.openxmlformats.org/officeDocument/2006/relationships/image" Target="../media/image183.png"/><Relationship Id="rId7" Type="http://schemas.openxmlformats.org/officeDocument/2006/relationships/image" Target="../media/image184.png"/><Relationship Id="rId8" Type="http://schemas.openxmlformats.org/officeDocument/2006/relationships/image" Target="../media/image185.png"/><Relationship Id="rId9" Type="http://schemas.openxmlformats.org/officeDocument/2006/relationships/image" Target="../media/image186.png"/><Relationship Id="rId10" Type="http://schemas.openxmlformats.org/officeDocument/2006/relationships/image" Target="../media/image187.png"/><Relationship Id="rId11" Type="http://schemas.openxmlformats.org/officeDocument/2006/relationships/image" Target="../media/image188.png"/><Relationship Id="rId12" Type="http://schemas.openxmlformats.org/officeDocument/2006/relationships/image" Target="../media/image189.png"/><Relationship Id="rId13" Type="http://schemas.openxmlformats.org/officeDocument/2006/relationships/image" Target="../media/image190.png"/><Relationship Id="rId14" Type="http://schemas.openxmlformats.org/officeDocument/2006/relationships/image" Target="../media/image191.png"/><Relationship Id="rId15" Type="http://schemas.openxmlformats.org/officeDocument/2006/relationships/image" Target="../media/image192.png"/><Relationship Id="rId16" Type="http://schemas.openxmlformats.org/officeDocument/2006/relationships/image" Target="../media/image193.png"/><Relationship Id="rId17" Type="http://schemas.openxmlformats.org/officeDocument/2006/relationships/image" Target="../media/image194.png"/><Relationship Id="rId18" Type="http://schemas.openxmlformats.org/officeDocument/2006/relationships/image" Target="../media/image195.png"/><Relationship Id="rId19" Type="http://schemas.openxmlformats.org/officeDocument/2006/relationships/image" Target="../media/image196.png"/><Relationship Id="rId20" Type="http://schemas.openxmlformats.org/officeDocument/2006/relationships/image" Target="../media/image197.png"/><Relationship Id="rId21" Type="http://schemas.openxmlformats.org/officeDocument/2006/relationships/image" Target="../media/image198.png"/><Relationship Id="rId22" Type="http://schemas.openxmlformats.org/officeDocument/2006/relationships/image" Target="../media/image19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095238" y="885567"/>
            <a:ext cx="15496082" cy="19048"/>
            <a:chOff x="2095238" y="885567"/>
            <a:chExt cx="15496082" cy="190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95238" y="885567"/>
              <a:ext cx="15496082" cy="190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06570" y="9381100"/>
            <a:ext cx="15474382" cy="9524"/>
            <a:chOff x="906570" y="9381100"/>
            <a:chExt cx="15474382" cy="95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6570" y="9381100"/>
              <a:ext cx="15474382" cy="952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8448" y="1570579"/>
            <a:ext cx="13192810" cy="46669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38095" y="6813445"/>
            <a:ext cx="7450487" cy="745968"/>
            <a:chOff x="1238095" y="6813445"/>
            <a:chExt cx="7450487" cy="74596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38095" y="6813445"/>
              <a:ext cx="7450487" cy="74596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11695" y="6806754"/>
            <a:ext cx="2976210" cy="93905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38095" y="7774252"/>
            <a:ext cx="5348244" cy="745968"/>
            <a:chOff x="1238095" y="7774252"/>
            <a:chExt cx="5348244" cy="74596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38095" y="7774252"/>
              <a:ext cx="5348244" cy="74596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745167" y="3414579"/>
            <a:ext cx="5846153" cy="5105640"/>
            <a:chOff x="11745167" y="3414579"/>
            <a:chExt cx="5846153" cy="510564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745167" y="3414579"/>
              <a:ext cx="5846153" cy="510564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80553" y="591030"/>
            <a:ext cx="614685" cy="589073"/>
            <a:chOff x="1480553" y="591030"/>
            <a:chExt cx="614685" cy="58907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80553" y="591030"/>
              <a:ext cx="614685" cy="58907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6354978" y="9086563"/>
            <a:ext cx="614685" cy="589073"/>
            <a:chOff x="16354978" y="9086563"/>
            <a:chExt cx="614685" cy="58907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354978" y="9086563"/>
              <a:ext cx="614685" cy="589073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02638" y="7787004"/>
            <a:ext cx="4279105" cy="910714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20457" y="9480091"/>
            <a:ext cx="9002486" cy="93928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095238" y="935956"/>
            <a:ext cx="14285714" cy="19048"/>
            <a:chOff x="2095238" y="935956"/>
            <a:chExt cx="14285714" cy="190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95238" y="935956"/>
              <a:ext cx="14285714" cy="190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095238" y="9323810"/>
            <a:ext cx="14285714" cy="19048"/>
            <a:chOff x="2095238" y="9323810"/>
            <a:chExt cx="14285714" cy="190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95238" y="9323810"/>
              <a:ext cx="14285714" cy="190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41190" y="5646726"/>
            <a:ext cx="14587695" cy="4700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542540" y="2118095"/>
            <a:ext cx="5276190" cy="7238095"/>
            <a:chOff x="2542540" y="2118095"/>
            <a:chExt cx="5276190" cy="723809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42540" y="2118095"/>
              <a:ext cx="5276190" cy="723809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566349" y="4235847"/>
            <a:ext cx="5247619" cy="5104762"/>
            <a:chOff x="2566349" y="4235847"/>
            <a:chExt cx="5247619" cy="510476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66349" y="4235847"/>
              <a:ext cx="5247619" cy="51047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904444" y="2123810"/>
            <a:ext cx="3911746" cy="1066667"/>
            <a:chOff x="3904444" y="2123810"/>
            <a:chExt cx="3911746" cy="106666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04444" y="2123810"/>
              <a:ext cx="3911746" cy="106666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542540" y="2123810"/>
            <a:ext cx="1428571" cy="1066667"/>
            <a:chOff x="2542540" y="2123810"/>
            <a:chExt cx="1428571" cy="106666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42540" y="2123810"/>
              <a:ext cx="1428571" cy="106666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546032" y="3169180"/>
            <a:ext cx="5276190" cy="1066667"/>
            <a:chOff x="2546032" y="3169180"/>
            <a:chExt cx="5276190" cy="106666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46032" y="3169180"/>
              <a:ext cx="5276190" cy="106666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429187" y="2311429"/>
            <a:ext cx="3004305" cy="82761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20565" y="3427850"/>
            <a:ext cx="5989286" cy="67161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56886" y="405840"/>
            <a:ext cx="2248124" cy="80281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67543" y="906273"/>
            <a:ext cx="2545162" cy="68567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869841" y="935956"/>
            <a:ext cx="10653968" cy="19048"/>
            <a:chOff x="6869841" y="935956"/>
            <a:chExt cx="10653968" cy="1904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869841" y="935956"/>
              <a:ext cx="10653968" cy="1904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909787" y="2310105"/>
            <a:ext cx="694076" cy="694076"/>
            <a:chOff x="2909787" y="2310105"/>
            <a:chExt cx="694076" cy="69407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09787" y="2310105"/>
              <a:ext cx="694076" cy="69407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346448" y="2156190"/>
            <a:ext cx="5700755" cy="3177143"/>
            <a:chOff x="9346448" y="2156190"/>
            <a:chExt cx="5700755" cy="317714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346448" y="2156190"/>
              <a:ext cx="5700755" cy="317714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346448" y="5737143"/>
            <a:ext cx="5700755" cy="3580952"/>
            <a:chOff x="9346448" y="5737143"/>
            <a:chExt cx="5700755" cy="358095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346448" y="5737143"/>
              <a:ext cx="5700755" cy="358095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255157" y="654143"/>
            <a:ext cx="614685" cy="589073"/>
            <a:chOff x="6255157" y="654143"/>
            <a:chExt cx="614685" cy="58907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255157" y="654143"/>
              <a:ext cx="614685" cy="58907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6092544" y="6788228"/>
            <a:ext cx="1844741" cy="2853677"/>
            <a:chOff x="16092544" y="6788228"/>
            <a:chExt cx="1844741" cy="2853677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6092544" y="6788228"/>
              <a:ext cx="1844741" cy="285367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3449968" y="848480"/>
            <a:ext cx="1597235" cy="1597235"/>
            <a:chOff x="13449968" y="848480"/>
            <a:chExt cx="1597235" cy="1597235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449968" y="848480"/>
              <a:ext cx="1597235" cy="15972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1905" y="2012815"/>
            <a:ext cx="16761905" cy="7085735"/>
            <a:chOff x="761905" y="2012815"/>
            <a:chExt cx="16761905" cy="70857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05" y="2012815"/>
              <a:ext cx="16761905" cy="708573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43434" y="3098769"/>
            <a:ext cx="12503221" cy="19048"/>
            <a:chOff x="1143434" y="3098769"/>
            <a:chExt cx="12503221" cy="190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3434" y="3098769"/>
              <a:ext cx="12503221" cy="190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2558" y="2233039"/>
            <a:ext cx="2734276" cy="96956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98565" y="3345046"/>
            <a:ext cx="4841914" cy="129705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42616" y="9693912"/>
            <a:ext cx="15638336" cy="19048"/>
            <a:chOff x="742616" y="9693912"/>
            <a:chExt cx="15638336" cy="190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2616" y="9693912"/>
              <a:ext cx="15638336" cy="19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869841" y="935956"/>
            <a:ext cx="10653968" cy="19048"/>
            <a:chOff x="6869841" y="935956"/>
            <a:chExt cx="10653968" cy="1904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69841" y="935956"/>
              <a:ext cx="10653968" cy="190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255157" y="654143"/>
            <a:ext cx="614685" cy="589073"/>
            <a:chOff x="6255157" y="654143"/>
            <a:chExt cx="614685" cy="58907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55157" y="654143"/>
              <a:ext cx="614685" cy="58907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512552" y="4938186"/>
            <a:ext cx="2761257" cy="2707233"/>
            <a:chOff x="13512552" y="4938186"/>
            <a:chExt cx="2761257" cy="270723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512552" y="4938186"/>
              <a:ext cx="2761257" cy="270723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56886" y="405840"/>
            <a:ext cx="2275571" cy="802819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71743" y="903879"/>
            <a:ext cx="1468171" cy="68567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274580" y="4938186"/>
            <a:ext cx="4688013" cy="2932008"/>
            <a:chOff x="1274580" y="4938186"/>
            <a:chExt cx="4688013" cy="293200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74580" y="4938186"/>
              <a:ext cx="4688013" cy="293200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940405" y="6518476"/>
            <a:ext cx="153866" cy="156476"/>
            <a:chOff x="2940405" y="6518476"/>
            <a:chExt cx="153866" cy="15647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940405" y="6518476"/>
              <a:ext cx="153866" cy="15647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619642" y="4900385"/>
            <a:ext cx="4788131" cy="3007612"/>
            <a:chOff x="6619642" y="4900385"/>
            <a:chExt cx="4788131" cy="300761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619642" y="4900385"/>
              <a:ext cx="4788131" cy="300761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35486" y="3435494"/>
            <a:ext cx="278188" cy="278188"/>
            <a:chOff x="1135486" y="3435494"/>
            <a:chExt cx="278188" cy="278188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35486" y="3435494"/>
              <a:ext cx="278188" cy="27818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48196" y="3799257"/>
            <a:ext cx="278188" cy="278188"/>
            <a:chOff x="1148196" y="3799257"/>
            <a:chExt cx="278188" cy="27818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48196" y="3799257"/>
              <a:ext cx="278188" cy="27818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35486" y="4163020"/>
            <a:ext cx="278188" cy="278188"/>
            <a:chOff x="1135486" y="4163020"/>
            <a:chExt cx="278188" cy="278188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35486" y="4163020"/>
              <a:ext cx="278188" cy="278188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6273810" y="9387471"/>
            <a:ext cx="614685" cy="589073"/>
            <a:chOff x="16273810" y="9387471"/>
            <a:chExt cx="614685" cy="589073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273810" y="9387471"/>
              <a:ext cx="614685" cy="589073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7178158" y="6172787"/>
            <a:ext cx="1109988" cy="1088271"/>
            <a:chOff x="7178158" y="6172787"/>
            <a:chExt cx="1109988" cy="1088271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178158" y="6172787"/>
              <a:ext cx="1109988" cy="1088271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717208" y="5071746"/>
            <a:ext cx="2031889" cy="2050093"/>
            <a:chOff x="6717208" y="5071746"/>
            <a:chExt cx="2031889" cy="2050093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717208" y="5071746"/>
              <a:ext cx="2031889" cy="2050093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3940126" y="5219771"/>
            <a:ext cx="1906111" cy="1906032"/>
            <a:chOff x="13940126" y="5219771"/>
            <a:chExt cx="1906111" cy="1906032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3940126" y="5219771"/>
              <a:ext cx="1906111" cy="1906032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2970003" y="6546407"/>
            <a:ext cx="94669" cy="100614"/>
            <a:chOff x="2970003" y="6546407"/>
            <a:chExt cx="94669" cy="100614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970003" y="6546407"/>
              <a:ext cx="94669" cy="1006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1905" y="2012815"/>
            <a:ext cx="16761905" cy="7085735"/>
            <a:chOff x="761905" y="2012815"/>
            <a:chExt cx="16761905" cy="70857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05" y="2012815"/>
              <a:ext cx="16761905" cy="708573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43434" y="3098769"/>
            <a:ext cx="12503221" cy="19048"/>
            <a:chOff x="1143434" y="3098769"/>
            <a:chExt cx="12503221" cy="190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3434" y="3098769"/>
              <a:ext cx="12503221" cy="190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17729" y="2230020"/>
            <a:ext cx="2734505" cy="97775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98013" y="3345046"/>
            <a:ext cx="6741667" cy="129705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42616" y="9693912"/>
            <a:ext cx="15638336" cy="19048"/>
            <a:chOff x="742616" y="9693912"/>
            <a:chExt cx="15638336" cy="190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2616" y="9693912"/>
              <a:ext cx="15638336" cy="19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869841" y="935956"/>
            <a:ext cx="10653968" cy="19048"/>
            <a:chOff x="6869841" y="935956"/>
            <a:chExt cx="10653968" cy="1904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69841" y="935956"/>
              <a:ext cx="10653968" cy="190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255157" y="654143"/>
            <a:ext cx="614685" cy="589073"/>
            <a:chOff x="6255157" y="654143"/>
            <a:chExt cx="614685" cy="58907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55157" y="654143"/>
              <a:ext cx="614685" cy="589073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56886" y="405840"/>
            <a:ext cx="2275571" cy="80281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79990" y="929251"/>
            <a:ext cx="1434267" cy="101278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274580" y="4938186"/>
            <a:ext cx="4688013" cy="2932008"/>
            <a:chOff x="1274580" y="4938186"/>
            <a:chExt cx="4688013" cy="293200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74580" y="4938186"/>
              <a:ext cx="4688013" cy="293200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940405" y="6518476"/>
            <a:ext cx="153866" cy="156476"/>
            <a:chOff x="2940405" y="6518476"/>
            <a:chExt cx="153866" cy="15647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40405" y="6518476"/>
              <a:ext cx="153866" cy="15647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619642" y="4900385"/>
            <a:ext cx="4788131" cy="3007612"/>
            <a:chOff x="6619642" y="4900385"/>
            <a:chExt cx="4788131" cy="300761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619642" y="4900385"/>
              <a:ext cx="4788131" cy="300761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35486" y="3435494"/>
            <a:ext cx="278188" cy="278188"/>
            <a:chOff x="1135486" y="3435494"/>
            <a:chExt cx="278188" cy="27818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35486" y="3435494"/>
              <a:ext cx="278188" cy="27818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48196" y="3799257"/>
            <a:ext cx="278188" cy="278188"/>
            <a:chOff x="1148196" y="3799257"/>
            <a:chExt cx="278188" cy="278188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48196" y="3799257"/>
              <a:ext cx="278188" cy="27818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35486" y="4163020"/>
            <a:ext cx="278188" cy="278188"/>
            <a:chOff x="1135486" y="4163020"/>
            <a:chExt cx="278188" cy="27818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35486" y="4163020"/>
              <a:ext cx="278188" cy="27818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6273810" y="9387471"/>
            <a:ext cx="614685" cy="589073"/>
            <a:chOff x="16273810" y="9387471"/>
            <a:chExt cx="614685" cy="58907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273810" y="9387471"/>
              <a:ext cx="614685" cy="58907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802617" y="3435494"/>
            <a:ext cx="4070938" cy="4107408"/>
            <a:chOff x="5802617" y="3435494"/>
            <a:chExt cx="4070938" cy="4107408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802617" y="3435494"/>
              <a:ext cx="4070938" cy="4107408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2962762" y="6545938"/>
            <a:ext cx="109151" cy="101553"/>
            <a:chOff x="2962762" y="6545938"/>
            <a:chExt cx="109151" cy="101553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962762" y="6545938"/>
              <a:ext cx="109151" cy="101553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3512552" y="4938186"/>
            <a:ext cx="2761257" cy="2707233"/>
            <a:chOff x="13512552" y="4938186"/>
            <a:chExt cx="2761257" cy="2707233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3512552" y="4938186"/>
              <a:ext cx="2761257" cy="2707233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3700766" y="5355248"/>
            <a:ext cx="2461020" cy="1873110"/>
            <a:chOff x="13700766" y="5355248"/>
            <a:chExt cx="2461020" cy="1873110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3700766" y="5355248"/>
              <a:ext cx="2461020" cy="18731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1905" y="2012815"/>
            <a:ext cx="16761905" cy="7085735"/>
            <a:chOff x="761905" y="2012815"/>
            <a:chExt cx="16761905" cy="70857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05" y="2012815"/>
              <a:ext cx="16761905" cy="708573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43434" y="3098769"/>
            <a:ext cx="12503221" cy="19048"/>
            <a:chOff x="1143434" y="3098769"/>
            <a:chExt cx="12503221" cy="190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3434" y="3098769"/>
              <a:ext cx="12503221" cy="190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36777" y="2283859"/>
            <a:ext cx="2684067" cy="141960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95908" y="3343789"/>
            <a:ext cx="4891276" cy="129796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42616" y="9693912"/>
            <a:ext cx="15638336" cy="19048"/>
            <a:chOff x="742616" y="9693912"/>
            <a:chExt cx="15638336" cy="190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2616" y="9693912"/>
              <a:ext cx="15638336" cy="19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869841" y="935956"/>
            <a:ext cx="10653968" cy="19048"/>
            <a:chOff x="6869841" y="935956"/>
            <a:chExt cx="10653968" cy="1904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69841" y="935956"/>
              <a:ext cx="10653968" cy="190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255157" y="654143"/>
            <a:ext cx="614685" cy="589073"/>
            <a:chOff x="6255157" y="654143"/>
            <a:chExt cx="614685" cy="58907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55157" y="654143"/>
              <a:ext cx="614685" cy="589073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56886" y="405840"/>
            <a:ext cx="2275571" cy="80281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79990" y="929251"/>
            <a:ext cx="1434267" cy="101278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274580" y="4938186"/>
            <a:ext cx="4688013" cy="2932008"/>
            <a:chOff x="1274580" y="4938186"/>
            <a:chExt cx="4688013" cy="293200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74580" y="4938186"/>
              <a:ext cx="4688013" cy="293200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940405" y="6518476"/>
            <a:ext cx="153866" cy="156476"/>
            <a:chOff x="2940405" y="6518476"/>
            <a:chExt cx="153866" cy="15647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40405" y="6518476"/>
              <a:ext cx="153866" cy="15647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619642" y="4900385"/>
            <a:ext cx="4788131" cy="3007612"/>
            <a:chOff x="6619642" y="4900385"/>
            <a:chExt cx="4788131" cy="300761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619642" y="4900385"/>
              <a:ext cx="4788131" cy="300761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35486" y="3435494"/>
            <a:ext cx="278188" cy="278188"/>
            <a:chOff x="1135486" y="3435494"/>
            <a:chExt cx="278188" cy="27818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35486" y="3435494"/>
              <a:ext cx="278188" cy="27818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48196" y="3799257"/>
            <a:ext cx="278188" cy="278188"/>
            <a:chOff x="1148196" y="3799257"/>
            <a:chExt cx="278188" cy="278188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48196" y="3799257"/>
              <a:ext cx="278188" cy="27818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35486" y="4163020"/>
            <a:ext cx="278188" cy="278188"/>
            <a:chOff x="1135486" y="4163020"/>
            <a:chExt cx="278188" cy="27818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35486" y="4163020"/>
              <a:ext cx="278188" cy="27818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6273810" y="9387471"/>
            <a:ext cx="614685" cy="589073"/>
            <a:chOff x="16273810" y="9387471"/>
            <a:chExt cx="614685" cy="58907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273810" y="9387471"/>
              <a:ext cx="614685" cy="58907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619642" y="5720677"/>
            <a:ext cx="3504150" cy="1752075"/>
            <a:chOff x="6619642" y="5720677"/>
            <a:chExt cx="3504150" cy="1752075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619642" y="5720677"/>
              <a:ext cx="3504150" cy="1752075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7349330" y="6128381"/>
            <a:ext cx="827941" cy="794824"/>
            <a:chOff x="7349330" y="6128381"/>
            <a:chExt cx="827941" cy="794824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349330" y="6128381"/>
              <a:ext cx="827941" cy="794824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2963402" y="6550176"/>
            <a:ext cx="118170" cy="99426"/>
            <a:chOff x="2963402" y="6550176"/>
            <a:chExt cx="118170" cy="99426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963402" y="6550176"/>
              <a:ext cx="118170" cy="9942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3512552" y="4938186"/>
            <a:ext cx="2761257" cy="2707233"/>
            <a:chOff x="13512552" y="4938186"/>
            <a:chExt cx="2761257" cy="2707233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3512552" y="4938186"/>
              <a:ext cx="2761257" cy="2707233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3817982" y="5404793"/>
            <a:ext cx="2150398" cy="1774021"/>
            <a:chOff x="13817982" y="5404793"/>
            <a:chExt cx="2150398" cy="1774021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3817982" y="5404793"/>
              <a:ext cx="2150398" cy="17740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1905" y="2012815"/>
            <a:ext cx="16761905" cy="7085735"/>
            <a:chOff x="761905" y="2012815"/>
            <a:chExt cx="16761905" cy="70857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05" y="2012815"/>
              <a:ext cx="16761905" cy="708573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43434" y="3098769"/>
            <a:ext cx="12503221" cy="19048"/>
            <a:chOff x="1143434" y="3098769"/>
            <a:chExt cx="12503221" cy="190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3434" y="3098769"/>
              <a:ext cx="12503221" cy="190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15444" y="2197487"/>
            <a:ext cx="4287943" cy="96956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98013" y="3506951"/>
            <a:ext cx="3790943" cy="95420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42616" y="9693912"/>
            <a:ext cx="15638336" cy="19048"/>
            <a:chOff x="742616" y="9693912"/>
            <a:chExt cx="15638336" cy="190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2616" y="9693912"/>
              <a:ext cx="15638336" cy="19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869841" y="935956"/>
            <a:ext cx="10653968" cy="19048"/>
            <a:chOff x="6869841" y="935956"/>
            <a:chExt cx="10653968" cy="1904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69841" y="935956"/>
              <a:ext cx="10653968" cy="190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255157" y="654143"/>
            <a:ext cx="614685" cy="589073"/>
            <a:chOff x="6255157" y="654143"/>
            <a:chExt cx="614685" cy="58907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55157" y="654143"/>
              <a:ext cx="614685" cy="589073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56886" y="405840"/>
            <a:ext cx="2275571" cy="80281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70467" y="903955"/>
            <a:ext cx="1729162" cy="68371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274580" y="4938186"/>
            <a:ext cx="4688013" cy="2932008"/>
            <a:chOff x="1274580" y="4938186"/>
            <a:chExt cx="4688013" cy="293200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74580" y="4938186"/>
              <a:ext cx="4688013" cy="293200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940405" y="6518476"/>
            <a:ext cx="153866" cy="156476"/>
            <a:chOff x="2940405" y="6518476"/>
            <a:chExt cx="153866" cy="15647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40405" y="6518476"/>
              <a:ext cx="153866" cy="15647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619642" y="4900385"/>
            <a:ext cx="4788131" cy="3007612"/>
            <a:chOff x="6619642" y="4900385"/>
            <a:chExt cx="4788131" cy="300761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619642" y="4900385"/>
              <a:ext cx="4788131" cy="300761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43434" y="3620256"/>
            <a:ext cx="278188" cy="278188"/>
            <a:chOff x="1143434" y="3620256"/>
            <a:chExt cx="278188" cy="27818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43434" y="3620256"/>
              <a:ext cx="278188" cy="27818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43434" y="3956094"/>
            <a:ext cx="278188" cy="278188"/>
            <a:chOff x="1143434" y="3956094"/>
            <a:chExt cx="278188" cy="278188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43434" y="3956094"/>
              <a:ext cx="278188" cy="27818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6273810" y="9387471"/>
            <a:ext cx="614685" cy="589073"/>
            <a:chOff x="16273810" y="9387471"/>
            <a:chExt cx="614685" cy="589073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6273810" y="9387471"/>
              <a:ext cx="614685" cy="58907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2954289" y="6531879"/>
            <a:ext cx="125696" cy="129670"/>
            <a:chOff x="2954289" y="6531879"/>
            <a:chExt cx="125696" cy="129670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954289" y="6531879"/>
              <a:ext cx="125696" cy="12967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568772" y="6024247"/>
            <a:ext cx="835348" cy="407065"/>
            <a:chOff x="7568772" y="6024247"/>
            <a:chExt cx="835348" cy="407065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568772" y="6024247"/>
              <a:ext cx="835348" cy="407065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949608" y="5482971"/>
            <a:ext cx="1102381" cy="127669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3512552" y="4938186"/>
            <a:ext cx="2761257" cy="2707233"/>
            <a:chOff x="13512552" y="4938186"/>
            <a:chExt cx="2761257" cy="2707233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3512552" y="4938186"/>
              <a:ext cx="2761257" cy="2707233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3858419" y="5311312"/>
            <a:ext cx="2069524" cy="2134964"/>
            <a:chOff x="13858419" y="5311312"/>
            <a:chExt cx="2069524" cy="2134964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3858419" y="5311312"/>
              <a:ext cx="2069524" cy="21349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1905" y="1940103"/>
            <a:ext cx="16761905" cy="7085735"/>
            <a:chOff x="761905" y="1940103"/>
            <a:chExt cx="16761905" cy="70857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05" y="1940103"/>
              <a:ext cx="16761905" cy="708573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43434" y="3098769"/>
            <a:ext cx="12503221" cy="19048"/>
            <a:chOff x="1143434" y="3098769"/>
            <a:chExt cx="12503221" cy="190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3434" y="3098769"/>
              <a:ext cx="12503221" cy="190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2558" y="2233039"/>
            <a:ext cx="2030695" cy="96956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55485" y="4800823"/>
            <a:ext cx="1753724" cy="266848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42616" y="9693912"/>
            <a:ext cx="15638336" cy="19048"/>
            <a:chOff x="742616" y="9693912"/>
            <a:chExt cx="15638336" cy="190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2616" y="9693912"/>
              <a:ext cx="15638336" cy="19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869841" y="935956"/>
            <a:ext cx="10653968" cy="19048"/>
            <a:chOff x="6869841" y="935956"/>
            <a:chExt cx="10653968" cy="1904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69841" y="935956"/>
              <a:ext cx="10653968" cy="190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255157" y="654143"/>
            <a:ext cx="614685" cy="589073"/>
            <a:chOff x="6255157" y="654143"/>
            <a:chExt cx="614685" cy="58907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55157" y="654143"/>
              <a:ext cx="614685" cy="589073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56886" y="405840"/>
            <a:ext cx="2275571" cy="80281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70467" y="903955"/>
            <a:ext cx="1729162" cy="68371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09963" y="4917937"/>
            <a:ext cx="278188" cy="278188"/>
            <a:chOff x="1409963" y="4917937"/>
            <a:chExt cx="278188" cy="27818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09963" y="4917937"/>
              <a:ext cx="278188" cy="27818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09963" y="5596564"/>
            <a:ext cx="278188" cy="278188"/>
            <a:chOff x="1409963" y="5596564"/>
            <a:chExt cx="278188" cy="27818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09963" y="5596564"/>
              <a:ext cx="278188" cy="27818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273810" y="9387471"/>
            <a:ext cx="614685" cy="589073"/>
            <a:chOff x="16273810" y="9387471"/>
            <a:chExt cx="614685" cy="58907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273810" y="9387471"/>
              <a:ext cx="614685" cy="58907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99487" y="6960287"/>
            <a:ext cx="278188" cy="278188"/>
            <a:chOff x="1399487" y="6960287"/>
            <a:chExt cx="278188" cy="27818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99487" y="6960287"/>
              <a:ext cx="278188" cy="27818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99487" y="6264604"/>
            <a:ext cx="278188" cy="278188"/>
            <a:chOff x="1399487" y="6264604"/>
            <a:chExt cx="278188" cy="278188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99487" y="6264604"/>
              <a:ext cx="278188" cy="27818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831665" y="3393636"/>
            <a:ext cx="4192593" cy="2011920"/>
            <a:chOff x="5831665" y="3393636"/>
            <a:chExt cx="4192593" cy="2011920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831665" y="3393636"/>
              <a:ext cx="4192593" cy="201192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584635" y="3393636"/>
            <a:ext cx="4139519" cy="2011920"/>
            <a:chOff x="10584635" y="3393636"/>
            <a:chExt cx="4139519" cy="2011920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584635" y="3393636"/>
              <a:ext cx="4139519" cy="201192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0584635" y="6051270"/>
            <a:ext cx="4120471" cy="1949498"/>
            <a:chOff x="10584635" y="6051270"/>
            <a:chExt cx="4120471" cy="1949498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584635" y="6051270"/>
              <a:ext cx="4120471" cy="1949498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5831665" y="6010290"/>
            <a:ext cx="4192593" cy="2031460"/>
            <a:chOff x="5831665" y="6010290"/>
            <a:chExt cx="4192593" cy="2031460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831665" y="6010290"/>
              <a:ext cx="4192593" cy="203146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5831665" y="7731048"/>
            <a:ext cx="4192593" cy="310701"/>
            <a:chOff x="5831665" y="7731048"/>
            <a:chExt cx="4192593" cy="310701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831665" y="7731048"/>
              <a:ext cx="4192593" cy="310701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164268" y="5494993"/>
            <a:ext cx="4579057" cy="658933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0261016" y="5546906"/>
            <a:ext cx="4208810" cy="658933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5122659" y="8285454"/>
            <a:ext cx="4644524" cy="658933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9852235" y="8151168"/>
            <a:ext cx="4608000" cy="658933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6218124" y="7465830"/>
            <a:ext cx="651718" cy="493725"/>
            <a:chOff x="6218124" y="7465830"/>
            <a:chExt cx="651718" cy="493725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218124" y="7465830"/>
              <a:ext cx="651718" cy="493725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9142857" y="7465830"/>
            <a:ext cx="651718" cy="493725"/>
            <a:chOff x="9142857" y="7465830"/>
            <a:chExt cx="651718" cy="493725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9142857" y="7465830"/>
              <a:ext cx="651718" cy="493725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6255157" y="5877133"/>
            <a:ext cx="1864308" cy="1864308"/>
            <a:chOff x="6255157" y="5877133"/>
            <a:chExt cx="1864308" cy="1864308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255157" y="5877133"/>
              <a:ext cx="1864308" cy="1864308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7675913" y="7515118"/>
            <a:ext cx="139495" cy="129350"/>
            <a:chOff x="7675913" y="7515118"/>
            <a:chExt cx="139495" cy="129350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675913" y="7515118"/>
              <a:ext cx="139495" cy="129350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7858214" y="7515118"/>
            <a:ext cx="139495" cy="129350"/>
            <a:chOff x="7858214" y="7515118"/>
            <a:chExt cx="139495" cy="129350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858214" y="7515118"/>
              <a:ext cx="139495" cy="129350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8049717" y="7515118"/>
            <a:ext cx="139495" cy="129350"/>
            <a:chOff x="8049717" y="7515118"/>
            <a:chExt cx="139495" cy="129350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8049717" y="7515118"/>
              <a:ext cx="139495" cy="129350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8240640" y="7515118"/>
            <a:ext cx="139495" cy="129350"/>
            <a:chOff x="8240640" y="7515118"/>
            <a:chExt cx="139495" cy="129350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8240640" y="7515118"/>
              <a:ext cx="139495" cy="129350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8443242" y="7515118"/>
            <a:ext cx="139495" cy="129350"/>
            <a:chOff x="8443242" y="7515118"/>
            <a:chExt cx="139495" cy="129350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8443242" y="7515118"/>
              <a:ext cx="139495" cy="129350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8647498" y="7359251"/>
            <a:ext cx="139495" cy="129350"/>
            <a:chOff x="8647498" y="7359251"/>
            <a:chExt cx="139495" cy="129350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8647498" y="7359251"/>
              <a:ext cx="139495" cy="129350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8806041" y="7357346"/>
            <a:ext cx="139495" cy="129350"/>
            <a:chOff x="8806041" y="7357346"/>
            <a:chExt cx="139495" cy="129350"/>
          </a:xfrm>
        </p:grpSpPr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8806041" y="7357346"/>
              <a:ext cx="139495" cy="129350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8982410" y="7359251"/>
            <a:ext cx="139495" cy="129350"/>
            <a:chOff x="8982410" y="7359251"/>
            <a:chExt cx="139495" cy="129350"/>
          </a:xfrm>
        </p:grpSpPr>
        <p:pic>
          <p:nvPicPr>
            <p:cNvPr id="86" name="Object 85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8982410" y="7359251"/>
              <a:ext cx="139495" cy="129350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9167619" y="7238475"/>
            <a:ext cx="139495" cy="129350"/>
            <a:chOff x="9167619" y="7238475"/>
            <a:chExt cx="139495" cy="129350"/>
          </a:xfrm>
        </p:grpSpPr>
        <p:pic>
          <p:nvPicPr>
            <p:cNvPr id="89" name="Object 88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9167619" y="7238475"/>
              <a:ext cx="139495" cy="129350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9338745" y="7238475"/>
            <a:ext cx="139495" cy="129350"/>
            <a:chOff x="9338745" y="7238475"/>
            <a:chExt cx="139495" cy="129350"/>
          </a:xfrm>
        </p:grpSpPr>
        <p:pic>
          <p:nvPicPr>
            <p:cNvPr id="92" name="Object 91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9338745" y="7238475"/>
              <a:ext cx="139495" cy="129350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9524707" y="7238475"/>
            <a:ext cx="139495" cy="129350"/>
            <a:chOff x="9524707" y="7238475"/>
            <a:chExt cx="139495" cy="129350"/>
          </a:xfrm>
        </p:grpSpPr>
        <p:pic>
          <p:nvPicPr>
            <p:cNvPr id="95" name="Object 94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9524707" y="7238475"/>
              <a:ext cx="139495" cy="129350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6052062" y="6079842"/>
            <a:ext cx="2685964" cy="380988"/>
            <a:chOff x="6052062" y="6079842"/>
            <a:chExt cx="2685964" cy="380988"/>
          </a:xfrm>
        </p:grpSpPr>
        <p:pic>
          <p:nvPicPr>
            <p:cNvPr id="98" name="Object 97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6052062" y="6079842"/>
              <a:ext cx="2685964" cy="380988"/>
            </a:xfrm>
            <a:prstGeom prst="rect">
              <a:avLst/>
            </a:prstGeom>
          </p:spPr>
        </p:pic>
      </p:grpSp>
      <p:grpSp>
        <p:nvGrpSpPr>
          <p:cNvPr id="1031" name="그룹 1031"/>
          <p:cNvGrpSpPr/>
          <p:nvPr/>
        </p:nvGrpSpPr>
        <p:grpSpPr>
          <a:xfrm>
            <a:off x="15586172" y="6960287"/>
            <a:ext cx="1880495" cy="2092809"/>
            <a:chOff x="15586172" y="6960287"/>
            <a:chExt cx="1880495" cy="2092809"/>
          </a:xfrm>
        </p:grpSpPr>
        <p:pic>
          <p:nvPicPr>
            <p:cNvPr id="101" name="Object 100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5586172" y="6960287"/>
              <a:ext cx="1880495" cy="20928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183175" y="2230530"/>
            <a:ext cx="9524" cy="6666667"/>
            <a:chOff x="2183175" y="2230530"/>
            <a:chExt cx="9524" cy="666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83175" y="2230530"/>
              <a:ext cx="9524" cy="666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183048" y="2230530"/>
            <a:ext cx="9524" cy="6666667"/>
            <a:chOff x="5183048" y="2230530"/>
            <a:chExt cx="9524" cy="666666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83048" y="2230530"/>
              <a:ext cx="9524" cy="666666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182540" y="2230530"/>
            <a:ext cx="9524" cy="6666667"/>
            <a:chOff x="17182540" y="2230530"/>
            <a:chExt cx="9524" cy="666666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182540" y="2230530"/>
              <a:ext cx="9524" cy="666666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182921" y="2230530"/>
            <a:ext cx="9524" cy="6666667"/>
            <a:chOff x="8182921" y="2230530"/>
            <a:chExt cx="9524" cy="666666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82921" y="2230530"/>
              <a:ext cx="9524" cy="666666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182794" y="2230530"/>
            <a:ext cx="9524" cy="6666667"/>
            <a:chOff x="11182794" y="2230530"/>
            <a:chExt cx="9524" cy="666666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82794" y="2230530"/>
              <a:ext cx="9524" cy="666666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182667" y="2230530"/>
            <a:ext cx="9524" cy="6666667"/>
            <a:chOff x="14182667" y="2230530"/>
            <a:chExt cx="9524" cy="666666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182667" y="2230530"/>
              <a:ext cx="9524" cy="6666667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8562" y="449151"/>
            <a:ext cx="2909048" cy="116897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79990" y="929251"/>
            <a:ext cx="733971" cy="101278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74400" y="2647390"/>
            <a:ext cx="1344381" cy="1112019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74400" y="3922745"/>
            <a:ext cx="1395924" cy="1112019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74400" y="5345348"/>
            <a:ext cx="1397952" cy="670276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74400" y="7748810"/>
            <a:ext cx="1393390" cy="1112019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74400" y="6473455"/>
            <a:ext cx="1421067" cy="1112019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061471" y="9015326"/>
            <a:ext cx="1523057" cy="87685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183175" y="2698868"/>
            <a:ext cx="4207502" cy="666667"/>
            <a:chOff x="2183175" y="2698868"/>
            <a:chExt cx="4207502" cy="666667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183175" y="2698868"/>
              <a:ext cx="4207502" cy="666667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810467" y="2756403"/>
            <a:ext cx="4255181" cy="68576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3615093" y="3974223"/>
            <a:ext cx="6099193" cy="666667"/>
            <a:chOff x="3615093" y="3974223"/>
            <a:chExt cx="6099193" cy="666667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615093" y="3974223"/>
              <a:ext cx="6099193" cy="666667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807210" y="4031756"/>
            <a:ext cx="4987914" cy="68576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6984242" y="5249577"/>
            <a:ext cx="5032425" cy="666667"/>
            <a:chOff x="6984242" y="5249577"/>
            <a:chExt cx="5032425" cy="666667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984242" y="5249577"/>
              <a:ext cx="5032425" cy="666667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189160" y="5307118"/>
            <a:ext cx="4136714" cy="685762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9064591" y="6524932"/>
            <a:ext cx="6087009" cy="666667"/>
            <a:chOff x="9064591" y="6524932"/>
            <a:chExt cx="6087009" cy="666667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064591" y="6524932"/>
              <a:ext cx="6087009" cy="666667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9622762" y="6582470"/>
            <a:ext cx="4374810" cy="685762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2559650" y="7800287"/>
            <a:ext cx="4625641" cy="666667"/>
            <a:chOff x="12559650" y="7800287"/>
            <a:chExt cx="4625641" cy="666667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559650" y="7800287"/>
              <a:ext cx="4625641" cy="66666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869841" y="935956"/>
            <a:ext cx="10653968" cy="19048"/>
            <a:chOff x="6869841" y="935956"/>
            <a:chExt cx="10653968" cy="19048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869841" y="935956"/>
              <a:ext cx="10653968" cy="19048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255157" y="653522"/>
            <a:ext cx="614685" cy="589073"/>
            <a:chOff x="6255157" y="653522"/>
            <a:chExt cx="614685" cy="589073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255157" y="653522"/>
              <a:ext cx="614685" cy="589073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2561581" y="7857823"/>
            <a:ext cx="4105952" cy="685762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5710625" y="9047072"/>
            <a:ext cx="1762657" cy="876857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8609981" y="9057654"/>
            <a:ext cx="1750248" cy="876857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1379366" y="9047072"/>
            <a:ext cx="2192562" cy="876857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4683929" y="9015326"/>
            <a:ext cx="2296905" cy="87685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8562" y="449151"/>
            <a:ext cx="2225714" cy="116897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56190" y="2342857"/>
            <a:ext cx="16767619" cy="1476190"/>
            <a:chOff x="756190" y="2342857"/>
            <a:chExt cx="16767619" cy="147619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756190" y="2342857"/>
              <a:ext cx="3790476" cy="1476190"/>
              <a:chOff x="756190" y="2342857"/>
              <a:chExt cx="3790476" cy="1476190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56190" y="2342857"/>
                <a:ext cx="3790476" cy="147619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664550" y="2342857"/>
              <a:ext cx="12859259" cy="1476190"/>
              <a:chOff x="4664550" y="2342857"/>
              <a:chExt cx="12859259" cy="1476190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664550" y="2342857"/>
                <a:ext cx="12859259" cy="1476190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42219" y="2620636"/>
              <a:ext cx="2580714" cy="1057133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28063" y="2801605"/>
              <a:ext cx="15281486" cy="68567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56190" y="4105326"/>
            <a:ext cx="3790476" cy="1476190"/>
            <a:chOff x="756190" y="4105326"/>
            <a:chExt cx="3790476" cy="147619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6190" y="4105326"/>
              <a:ext cx="3790476" cy="14761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664550" y="4105326"/>
            <a:ext cx="12859259" cy="1476190"/>
            <a:chOff x="4664550" y="4105326"/>
            <a:chExt cx="12859259" cy="147619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64550" y="4105326"/>
              <a:ext cx="12859259" cy="1476190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42219" y="4383103"/>
            <a:ext cx="2580714" cy="105713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08806" y="4564074"/>
            <a:ext cx="15598200" cy="68567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56190" y="5867795"/>
            <a:ext cx="3790476" cy="1476190"/>
            <a:chOff x="756190" y="5867795"/>
            <a:chExt cx="3790476" cy="147619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56190" y="5867795"/>
              <a:ext cx="3790476" cy="14761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664550" y="5867795"/>
            <a:ext cx="12859259" cy="1476190"/>
            <a:chOff x="4664550" y="5867795"/>
            <a:chExt cx="12859259" cy="147619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64550" y="5867795"/>
              <a:ext cx="12859259" cy="1476190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51743" y="6145579"/>
            <a:ext cx="2533095" cy="1057133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616378" y="6326543"/>
            <a:ext cx="15490352" cy="685676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756190" y="7630265"/>
            <a:ext cx="3790476" cy="1476190"/>
            <a:chOff x="756190" y="7630265"/>
            <a:chExt cx="3790476" cy="147619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56190" y="7630265"/>
              <a:ext cx="3790476" cy="147619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664550" y="7630265"/>
            <a:ext cx="12859259" cy="1476190"/>
            <a:chOff x="4664550" y="7630265"/>
            <a:chExt cx="12859259" cy="147619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664550" y="7630265"/>
              <a:ext cx="12859259" cy="147619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869841" y="935956"/>
            <a:ext cx="10653968" cy="19048"/>
            <a:chOff x="6869841" y="935956"/>
            <a:chExt cx="10653968" cy="19048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869841" y="935956"/>
              <a:ext cx="10653968" cy="1904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255157" y="653522"/>
            <a:ext cx="614685" cy="589073"/>
            <a:chOff x="6255157" y="653522"/>
            <a:chExt cx="614685" cy="589073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255157" y="653522"/>
              <a:ext cx="614685" cy="58907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961829" y="1370120"/>
            <a:ext cx="2302336" cy="972737"/>
            <a:chOff x="961829" y="1370120"/>
            <a:chExt cx="2302336" cy="972737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61829" y="1370120"/>
              <a:ext cx="2302336" cy="97273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5766914" y="947579"/>
            <a:ext cx="1756896" cy="1756896"/>
            <a:chOff x="15766914" y="947579"/>
            <a:chExt cx="1756896" cy="1756896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5766914" y="947579"/>
              <a:ext cx="1756896" cy="1756896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361267" y="7917569"/>
            <a:ext cx="2485476" cy="1038086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616644" y="8089012"/>
            <a:ext cx="15489810" cy="6856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2024-05-02T09:40:31Z</dcterms:created>
  <dcterms:modified xsi:type="dcterms:W3CDTF">2024-05-02T09:40:31Z</dcterms:modified>
</cp:coreProperties>
</file>