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61" r:id="rId7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5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208" y="108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6.xml"/><Relationship Id="rId9" Type="http://schemas.openxmlformats.org/officeDocument/2006/relationships/theme" Target="../theme/theme2.xml"/><Relationship Id="rId1" Type="http://schemas.openxmlformats.org/officeDocument/2006/relationships/slideLayout" Target="../slideLayouts/slideLayout99.xml"/><Relationship Id="rId2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履修成績を用いた履修リコメンドシステム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１６８６５９２</a:t>
            </a:r>
            <a:r>
              <a:rPr lang="en-US" altLang="ja-JP" sz="2800" dirty="0" smtClean="0"/>
              <a:t>C</a:t>
            </a:r>
          </a:p>
          <a:p>
            <a:r>
              <a:rPr kumimoji="1" lang="ja-JP" altLang="en-US" sz="2800" dirty="0" smtClean="0"/>
              <a:t>宮崎仁弥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指導教員：村尾元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78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839" y="414925"/>
            <a:ext cx="5854700" cy="278168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背景・目標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>
          <a:xfrm>
            <a:off x="9636126" y="2359406"/>
            <a:ext cx="6984999" cy="5312538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履修成績に基づいておすすめの科目をリコメンドし、授業スケジュール作成の手助けとなる</a:t>
            </a:r>
            <a:r>
              <a:rPr lang="ja-JP" altLang="en-US" sz="3200" smtClean="0"/>
              <a:t>システムを作る</a:t>
            </a:r>
            <a:endParaRPr lang="ja-JP" altLang="en-US" sz="3200" dirty="0"/>
          </a:p>
        </p:txBody>
      </p:sp>
      <p:sp>
        <p:nvSpPr>
          <p:cNvPr id="8" name="テキスト プレースホルダー 4"/>
          <p:cNvSpPr txBox="1">
            <a:spLocks/>
          </p:cNvSpPr>
          <p:nvPr/>
        </p:nvSpPr>
        <p:spPr>
          <a:xfrm>
            <a:off x="857252" y="2290046"/>
            <a:ext cx="6984999" cy="7478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1371417" rtl="0" eaLnBrk="1" latinLnBrk="0" hangingPunct="1">
              <a:lnSpc>
                <a:spcPct val="160000"/>
              </a:lnSpc>
              <a:spcBef>
                <a:spcPts val="1800"/>
              </a:spcBef>
              <a:buFont typeface="Wingdings" panose="05000000000000000000" pitchFamily="2" charset="2"/>
              <a:buChar char="l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シラバスを１つ１つ参照し、授業スケジュールを組むことは大変である</a:t>
            </a:r>
            <a:endParaRPr lang="en-US" altLang="ja-JP" sz="3200" dirty="0" smtClean="0"/>
          </a:p>
          <a:p>
            <a:r>
              <a:rPr lang="ja-JP" altLang="en-US" sz="3200" dirty="0" smtClean="0"/>
              <a:t>自分が得意な科目に基づいてスケジュールを考えれば簡単</a:t>
            </a:r>
            <a:endParaRPr lang="en-US" altLang="ja-JP" sz="3200" dirty="0" smtClean="0"/>
          </a:p>
          <a:p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158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844721" y="121960"/>
            <a:ext cx="5724525" cy="3018343"/>
          </a:xfrm>
        </p:spPr>
        <p:txBody>
          <a:bodyPr/>
          <a:lstStyle/>
          <a:p>
            <a:pPr algn="ctr"/>
            <a:r>
              <a:rPr lang="ja-JP" altLang="en-US" dirty="0" smtClean="0"/>
              <a:t>方</a:t>
            </a:r>
            <a:r>
              <a:rPr kumimoji="1" lang="ja-JP" altLang="en-US" dirty="0" smtClean="0"/>
              <a:t>法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5646283" y="2495035"/>
            <a:ext cx="6121400" cy="1517365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外部シラバスをスクレイピング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Selenium, Beautiful Soup</a:t>
            </a:r>
            <a:r>
              <a:rPr lang="ja-JP" altLang="en-US" dirty="0" smtClean="0"/>
              <a:t>）</a:t>
            </a:r>
          </a:p>
          <a:p>
            <a:pPr algn="ctr"/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>
          <a:xfrm>
            <a:off x="5646283" y="4152042"/>
            <a:ext cx="6121400" cy="110069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ja-JP" altLang="en-US" dirty="0" smtClean="0"/>
              <a:t>シラバスの科目ごとの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テキストデータを元に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LDA</a:t>
            </a:r>
            <a:r>
              <a:rPr kumimoji="1" lang="ja-JP" altLang="en-US" dirty="0" smtClean="0"/>
              <a:t>トピックモデルの生成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8"/>
          </p:nvPr>
        </p:nvSpPr>
        <p:spPr>
          <a:xfrm>
            <a:off x="5844721" y="5671093"/>
            <a:ext cx="6121400" cy="1175657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履修成績と科目のトピックの確率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を紐付け</a:t>
            </a:r>
            <a:r>
              <a:rPr lang="ja-JP" altLang="en-US" dirty="0" smtClean="0"/>
              <a:t>、得意なトピックを推定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61249" y="7585807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計算結果に基づいて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おすすめの科目を推定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4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621790" y="2896067"/>
            <a:ext cx="12242800" cy="1232839"/>
          </a:xfrm>
        </p:spPr>
        <p:txBody>
          <a:bodyPr/>
          <a:lstStyle/>
          <a:p>
            <a:r>
              <a:rPr kumimoji="1" lang="ja-JP" altLang="en-US" dirty="0" smtClean="0"/>
              <a:t>方法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>
          <a:xfrm>
            <a:off x="-60325" y="4518028"/>
            <a:ext cx="10217150" cy="3241675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・既に履修している科目群の中から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おすすめをしてみる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・実際に成績の良い科目が</a:t>
            </a:r>
            <a:endParaRPr lang="en-US" altLang="ja-JP" sz="3200" dirty="0" smtClean="0"/>
          </a:p>
          <a:p>
            <a:r>
              <a:rPr lang="ja-JP" altLang="en-US" sz="3200" dirty="0" smtClean="0"/>
              <a:t>おすすめされるのか</a:t>
            </a:r>
            <a:endParaRPr kumimoji="1" lang="ja-JP" altLang="en-US" sz="3200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045960" y="2896066"/>
            <a:ext cx="12242800" cy="1232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結果</a:t>
            </a:r>
            <a:endParaRPr lang="ja-JP" altLang="en-US" dirty="0"/>
          </a:p>
        </p:txBody>
      </p:sp>
      <p:sp>
        <p:nvSpPr>
          <p:cNvPr id="8" name="テキスト プレースホルダー 4"/>
          <p:cNvSpPr txBox="1">
            <a:spLocks/>
          </p:cNvSpPr>
          <p:nvPr/>
        </p:nvSpPr>
        <p:spPr>
          <a:xfrm>
            <a:off x="7411720" y="4518027"/>
            <a:ext cx="12242800" cy="4220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1371417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上位におすすめされる科目の成績が良くなかった</a:t>
            </a:r>
            <a:endParaRPr lang="en-US" altLang="ja-JP" sz="3200" dirty="0" smtClean="0"/>
          </a:p>
          <a:p>
            <a:r>
              <a:rPr lang="ja-JP" altLang="en-US" sz="3200" dirty="0" smtClean="0"/>
              <a:t>↓</a:t>
            </a:r>
            <a:endParaRPr lang="en-US" altLang="ja-JP" sz="3200" dirty="0" smtClean="0"/>
          </a:p>
          <a:p>
            <a:r>
              <a:rPr lang="ja-JP" altLang="en-US" sz="3200" dirty="0" smtClean="0"/>
              <a:t>設定するトピック数が正しくない</a:t>
            </a:r>
            <a:endParaRPr lang="en-US" altLang="ja-JP" sz="3200" dirty="0" smtClean="0"/>
          </a:p>
          <a:p>
            <a:r>
              <a:rPr lang="ja-JP" altLang="en-US" sz="3200" dirty="0" smtClean="0"/>
              <a:t>おすすめの精度が低い</a:t>
            </a:r>
            <a:endParaRPr lang="en-US" altLang="ja-JP" sz="3200" dirty="0" smtClean="0"/>
          </a:p>
          <a:p>
            <a:r>
              <a:rPr lang="ja-JP" altLang="en-US" sz="3200" dirty="0" smtClean="0"/>
              <a:t>トピックと成績に相関がない</a:t>
            </a:r>
            <a:endParaRPr lang="en-US" altLang="ja-JP" sz="3200" dirty="0" smtClean="0"/>
          </a:p>
          <a:p>
            <a:endParaRPr lang="ja-JP" altLang="en-US" sz="3200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2682966" y="607891"/>
            <a:ext cx="12242800" cy="1232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検証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83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22600" y="2590729"/>
            <a:ext cx="12242800" cy="1232839"/>
          </a:xfrm>
        </p:spPr>
        <p:txBody>
          <a:bodyPr/>
          <a:lstStyle/>
          <a:p>
            <a:r>
              <a:rPr lang="ja-JP" altLang="en-US" dirty="0" smtClean="0"/>
              <a:t>これから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>
          <a:xfrm>
            <a:off x="3022601" y="4514895"/>
            <a:ext cx="12242800" cy="3241675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・より多くのデータを用いて検証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・リコメンド機能の精度を上げる</a:t>
            </a:r>
            <a:endParaRPr kumimoji="1" lang="en-US" altLang="ja-JP" sz="3200" dirty="0" smtClean="0"/>
          </a:p>
          <a:p>
            <a:r>
              <a:rPr lang="ja-JP" altLang="en-US" sz="3200" smtClean="0"/>
              <a:t>・リコメンド</a:t>
            </a:r>
            <a:r>
              <a:rPr lang="ja-JP" altLang="en-US" sz="3200" dirty="0" smtClean="0"/>
              <a:t>の方法を考える</a:t>
            </a:r>
            <a:endParaRPr lang="en-US" altLang="ja-JP" sz="3200" dirty="0" smtClean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1627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aris_NoAnimationのコピー" id="{7A8EC8FC-0227-1D44-AF18-8B823A47C377}" vid="{9D2D56B2-5440-8245-B306-CFF93A64E50C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aris_NoAnimationのコピー" id="{7A8EC8FC-0227-1D44-AF18-8B823A47C377}" vid="{D9084206-9960-924D-B2D1-08071167F5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Polaris_NoAnimation</Template>
  <TotalTime>5928</TotalTime>
  <Words>230</Words>
  <Application>Microsoft Macintosh PowerPoint</Application>
  <PresentationFormat>ユーザー設定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Coo Hew</vt:lpstr>
      <vt:lpstr>Gidole</vt:lpstr>
      <vt:lpstr>Spica Neue</vt:lpstr>
      <vt:lpstr>Spica Neue Bold</vt:lpstr>
      <vt:lpstr>Wingdings</vt:lpstr>
      <vt:lpstr>游ゴシック</vt:lpstr>
      <vt:lpstr>Arial</vt:lpstr>
      <vt:lpstr>Contents</vt:lpstr>
      <vt:lpstr>No Footer</vt:lpstr>
      <vt:lpstr>履修成績を用いた履修リコメンドシステム</vt:lpstr>
      <vt:lpstr>背景・目標</vt:lpstr>
      <vt:lpstr>方法</vt:lpstr>
      <vt:lpstr>方法</vt:lpstr>
      <vt:lpstr>これから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履修成績を用いた履修リコメンドシステム</dc:title>
  <dc:creator>Microsoft Office ユーザー</dc:creator>
  <cp:lastModifiedBy>Microsoft Office ユーザー</cp:lastModifiedBy>
  <cp:revision>11</cp:revision>
  <dcterms:created xsi:type="dcterms:W3CDTF">2020-07-26T05:33:52Z</dcterms:created>
  <dcterms:modified xsi:type="dcterms:W3CDTF">2020-07-30T08:22:34Z</dcterms:modified>
</cp:coreProperties>
</file>