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
  </p:notesMasterIdLst>
  <p:sldIdLst>
    <p:sldId id="256" r:id="rId2"/>
    <p:sldId id="257" r:id="rId3"/>
    <p:sldId id="258" r:id="rId4"/>
    <p:sldId id="259" r:id="rId5"/>
    <p:sldId id="260" r:id="rId6"/>
    <p:sldId id="264" r:id="rId7"/>
    <p:sldId id="261"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7"/>
    <p:restoredTop sz="94603"/>
  </p:normalViewPr>
  <p:slideViewPr>
    <p:cSldViewPr snapToGrid="0" snapToObjects="1">
      <p:cViewPr varScale="1">
        <p:scale>
          <a:sx n="73" d="100"/>
          <a:sy n="73" d="100"/>
        </p:scale>
        <p:origin x="2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23913-A3A6-0443-B8B0-750591B886F3}" type="datetimeFigureOut">
              <a:rPr kumimoji="1" lang="ja-JP" altLang="en-US" smtClean="0"/>
              <a:t>2020/8/6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4B628-CE7A-454F-9685-E4773D787880}" type="slidenum">
              <a:rPr kumimoji="1" lang="ja-JP" altLang="en-US" smtClean="0"/>
              <a:t>‹#›</a:t>
            </a:fld>
            <a:endParaRPr kumimoji="1" lang="ja-JP" altLang="en-US"/>
          </a:p>
        </p:txBody>
      </p:sp>
    </p:spTree>
    <p:extLst>
      <p:ext uri="{BB962C8B-B14F-4D97-AF65-F5344CB8AC3E}">
        <p14:creationId xmlns:p14="http://schemas.microsoft.com/office/powerpoint/2010/main" val="5361023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1160EA64-D806-43AC-9DF2-F8C432F32B4C}" type="datetimeFigureOut">
              <a:rPr lang="en-US" dirty="0"/>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4F7D4976-E339-4826-83B7-FBD03F55ECF8}" type="datetimeFigureOut">
              <a:rPr lang="en-US" dirty="0"/>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9" name="Date Placeholder 8"/>
          <p:cNvSpPr>
            <a:spLocks noGrp="1"/>
          </p:cNvSpPr>
          <p:nvPr>
            <p:ph type="dt" sz="half" idx="10"/>
          </p:nvPr>
        </p:nvSpPr>
        <p:spPr/>
        <p:txBody>
          <a:bodyPr/>
          <a:lstStyle/>
          <a:p>
            <a:fld id="{D1BE4249-C0D0-4B06-8692-E8BB871AF643}" type="datetimeFigureOut">
              <a:rPr lang="en-US" dirty="0"/>
              <a:t>7/30/20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履修成績を</a:t>
            </a:r>
            <a:r>
              <a:rPr lang="ja-JP" altLang="en-US" dirty="0" smtClean="0"/>
              <a:t>用いた</a:t>
            </a:r>
            <a:r>
              <a:rPr lang="en-US" altLang="ja-JP" dirty="0" smtClean="0"/>
              <a:t/>
            </a:r>
            <a:br>
              <a:rPr lang="en-US" altLang="ja-JP" dirty="0" smtClean="0"/>
            </a:br>
            <a:r>
              <a:rPr lang="ja-JP" altLang="en-US" dirty="0" smtClean="0"/>
              <a:t>履修</a:t>
            </a:r>
            <a:r>
              <a:rPr lang="ja-JP" altLang="en-US" dirty="0"/>
              <a:t>リコメンドシステム</a:t>
            </a:r>
            <a:endParaRPr kumimoji="1" lang="ja-JP" altLang="en-US" dirty="0"/>
          </a:p>
        </p:txBody>
      </p:sp>
      <p:sp>
        <p:nvSpPr>
          <p:cNvPr id="3" name="サブタイトル 2"/>
          <p:cNvSpPr>
            <a:spLocks noGrp="1"/>
          </p:cNvSpPr>
          <p:nvPr>
            <p:ph type="subTitle" idx="1"/>
          </p:nvPr>
        </p:nvSpPr>
        <p:spPr/>
        <p:txBody>
          <a:bodyPr>
            <a:normAutofit lnSpcReduction="10000"/>
          </a:bodyPr>
          <a:lstStyle/>
          <a:p>
            <a:r>
              <a:rPr lang="ja-JP" altLang="en-US" dirty="0"/>
              <a:t>１６８６５９２</a:t>
            </a:r>
            <a:r>
              <a:rPr lang="en-US" altLang="ja-JP" dirty="0"/>
              <a:t>C</a:t>
            </a:r>
          </a:p>
          <a:p>
            <a:r>
              <a:rPr lang="ja-JP" altLang="en-US" dirty="0"/>
              <a:t>宮崎仁弥</a:t>
            </a:r>
            <a:endParaRPr lang="en-US" altLang="ja-JP" dirty="0"/>
          </a:p>
          <a:p>
            <a:r>
              <a:rPr lang="ja-JP" altLang="en-US" dirty="0"/>
              <a:t>指導教員：村尾元</a:t>
            </a:r>
          </a:p>
          <a:p>
            <a:endParaRPr kumimoji="1" lang="ja-JP" altLang="en-US" dirty="0"/>
          </a:p>
        </p:txBody>
      </p:sp>
    </p:spTree>
    <p:extLst>
      <p:ext uri="{BB962C8B-B14F-4D97-AF65-F5344CB8AC3E}">
        <p14:creationId xmlns:p14="http://schemas.microsoft.com/office/powerpoint/2010/main" val="156261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perplexity</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モデル（学習した</a:t>
            </a:r>
            <a:r>
              <a:rPr lang="en-US" altLang="ja-JP" sz="2400" dirty="0"/>
              <a:t>LDA</a:t>
            </a:r>
            <a:r>
              <a:rPr lang="ja-JP" altLang="en-US" sz="2400" dirty="0"/>
              <a:t>）を用いて単語からトピックを推定する際の難しさを表す</a:t>
            </a:r>
          </a:p>
          <a:p>
            <a:endParaRPr kumimoji="1" lang="ja-JP" altLang="en-US" sz="2400" dirty="0"/>
          </a:p>
        </p:txBody>
      </p:sp>
    </p:spTree>
    <p:extLst>
      <p:ext uri="{BB962C8B-B14F-4D97-AF65-F5344CB8AC3E}">
        <p14:creationId xmlns:p14="http://schemas.microsoft.com/office/powerpoint/2010/main" val="1628320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背景・目標</a:t>
            </a:r>
            <a:endParaRPr kumimoji="1" lang="ja-JP" altLang="en-US" sz="3600" dirty="0"/>
          </a:p>
        </p:txBody>
      </p:sp>
      <p:sp>
        <p:nvSpPr>
          <p:cNvPr id="3" name="コンテンツ プレースホルダー 2"/>
          <p:cNvSpPr>
            <a:spLocks noGrp="1"/>
          </p:cNvSpPr>
          <p:nvPr>
            <p:ph sz="half" idx="1"/>
          </p:nvPr>
        </p:nvSpPr>
        <p:spPr/>
        <p:txBody>
          <a:bodyPr>
            <a:noAutofit/>
          </a:bodyPr>
          <a:lstStyle/>
          <a:p>
            <a:r>
              <a:rPr lang="ja-JP" altLang="en-US" sz="2800" dirty="0">
                <a:latin typeface="Spica Neue 本文" charset="0"/>
              </a:rPr>
              <a:t>シラバスを１つ１つ参照し、授業スケジュールを組むことは大変である</a:t>
            </a:r>
            <a:endParaRPr lang="en-US" altLang="ja-JP" sz="2800" dirty="0">
              <a:latin typeface="Spica Neue 本文" charset="0"/>
            </a:endParaRPr>
          </a:p>
          <a:p>
            <a:r>
              <a:rPr lang="ja-JP" altLang="en-US" sz="2800" dirty="0">
                <a:latin typeface="Spica Neue 本文" charset="0"/>
              </a:rPr>
              <a:t>自分が得意な科目に基づいてスケジュールを考えれば簡単</a:t>
            </a:r>
            <a:endParaRPr lang="en-US" altLang="ja-JP" sz="2800" dirty="0">
              <a:latin typeface="Spica Neue 本文" charset="0"/>
            </a:endParaRPr>
          </a:p>
          <a:p>
            <a:endParaRPr lang="ja-JP" altLang="en-US" sz="2800" dirty="0"/>
          </a:p>
          <a:p>
            <a:endParaRPr kumimoji="1" lang="ja-JP" altLang="en-US" sz="2800" dirty="0"/>
          </a:p>
        </p:txBody>
      </p:sp>
      <p:sp>
        <p:nvSpPr>
          <p:cNvPr id="4" name="コンテンツ プレースホルダー 3"/>
          <p:cNvSpPr>
            <a:spLocks noGrp="1"/>
          </p:cNvSpPr>
          <p:nvPr>
            <p:ph sz="half" idx="2"/>
          </p:nvPr>
        </p:nvSpPr>
        <p:spPr/>
        <p:txBody>
          <a:bodyPr>
            <a:normAutofit/>
          </a:bodyPr>
          <a:lstStyle/>
          <a:p>
            <a:r>
              <a:rPr lang="ja-JP" altLang="en-US" sz="3000" dirty="0"/>
              <a:t>履修成績に</a:t>
            </a:r>
            <a:r>
              <a:rPr lang="ja-JP" altLang="en-US" sz="3000" dirty="0" smtClean="0"/>
              <a:t>基づいて科目</a:t>
            </a:r>
            <a:r>
              <a:rPr lang="ja-JP" altLang="en-US" sz="3000" dirty="0"/>
              <a:t>をリコメンドし、授業スケジュール作成の手助けとなるシステムを作る</a:t>
            </a:r>
          </a:p>
          <a:p>
            <a:endParaRPr kumimoji="1" lang="ja-JP" altLang="en-US" dirty="0"/>
          </a:p>
        </p:txBody>
      </p:sp>
    </p:spTree>
    <p:extLst>
      <p:ext uri="{BB962C8B-B14F-4D97-AF65-F5344CB8AC3E}">
        <p14:creationId xmlns:p14="http://schemas.microsoft.com/office/powerpoint/2010/main" val="224675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手法</a:t>
            </a:r>
            <a:endParaRPr kumimoji="1" lang="ja-JP" altLang="en-US" sz="3600" dirty="0"/>
          </a:p>
        </p:txBody>
      </p:sp>
      <p:sp>
        <p:nvSpPr>
          <p:cNvPr id="3" name="コンテンツ プレースホルダー 2"/>
          <p:cNvSpPr>
            <a:spLocks noGrp="1"/>
          </p:cNvSpPr>
          <p:nvPr>
            <p:ph idx="1"/>
          </p:nvPr>
        </p:nvSpPr>
        <p:spPr>
          <a:xfrm>
            <a:off x="2231136" y="2638044"/>
            <a:ext cx="7729728" cy="3101983"/>
          </a:xfrm>
        </p:spPr>
        <p:txBody>
          <a:bodyPr>
            <a:normAutofit/>
          </a:bodyPr>
          <a:lstStyle/>
          <a:p>
            <a:pPr marL="457200" indent="-457200">
              <a:buFont typeface="+mj-lt"/>
              <a:buAutoNum type="arabicPeriod"/>
            </a:pPr>
            <a:r>
              <a:rPr lang="en-US" altLang="ja-JP" sz="2400" dirty="0" smtClean="0"/>
              <a:t> </a:t>
            </a:r>
            <a:r>
              <a:rPr lang="ja-JP" altLang="en-US" sz="2400" dirty="0" smtClean="0"/>
              <a:t>外部</a:t>
            </a:r>
            <a:r>
              <a:rPr lang="ja-JP" altLang="en-US" sz="2400" dirty="0"/>
              <a:t>シラバスを</a:t>
            </a:r>
            <a:r>
              <a:rPr lang="ja-JP" altLang="en-US" sz="2400" dirty="0" smtClean="0"/>
              <a:t>スクレイピング</a:t>
            </a:r>
            <a:endParaRPr lang="en-US" altLang="ja-JP" sz="2400" dirty="0" smtClean="0"/>
          </a:p>
          <a:p>
            <a:pPr marL="457200" indent="-457200">
              <a:buFont typeface="+mj-lt"/>
              <a:buAutoNum type="arabicPeriod"/>
            </a:pPr>
            <a:r>
              <a:rPr lang="en-US" altLang="ja-JP" sz="2400" dirty="0"/>
              <a:t>Perplexity </a:t>
            </a:r>
            <a:r>
              <a:rPr lang="ja-JP" altLang="en-US" sz="2400" dirty="0"/>
              <a:t>と </a:t>
            </a:r>
            <a:r>
              <a:rPr lang="en-US" altLang="ja-JP" sz="2400" dirty="0"/>
              <a:t>Coherence </a:t>
            </a:r>
            <a:r>
              <a:rPr lang="ja-JP" altLang="en-US" sz="2400" dirty="0"/>
              <a:t>を</a:t>
            </a:r>
            <a:r>
              <a:rPr lang="ja-JP" altLang="en-US" sz="2400" dirty="0" smtClean="0"/>
              <a:t>用いてトピック数</a:t>
            </a:r>
            <a:r>
              <a:rPr lang="ja-JP" altLang="en-US" sz="2400" dirty="0"/>
              <a:t>を検討</a:t>
            </a:r>
            <a:endParaRPr lang="en-US" altLang="ja-JP" sz="2400" dirty="0"/>
          </a:p>
          <a:p>
            <a:pPr marL="457200" indent="-457200">
              <a:buFont typeface="+mj-lt"/>
              <a:buAutoNum type="arabicPeriod"/>
            </a:pPr>
            <a:r>
              <a:rPr lang="en-US" altLang="ja-JP" sz="2400" dirty="0" smtClean="0"/>
              <a:t>LDA</a:t>
            </a:r>
            <a:r>
              <a:rPr lang="ja-JP" altLang="en-US" sz="2400" dirty="0"/>
              <a:t>トピックモデルの</a:t>
            </a:r>
            <a:r>
              <a:rPr lang="ja-JP" altLang="en-US" sz="2400" dirty="0" smtClean="0"/>
              <a:t>生成</a:t>
            </a:r>
            <a:endParaRPr lang="en-US" altLang="ja-JP" sz="2400" dirty="0" smtClean="0"/>
          </a:p>
          <a:p>
            <a:pPr marL="457200" indent="-457200">
              <a:buFont typeface="+mj-lt"/>
              <a:buAutoNum type="arabicPeriod"/>
            </a:pPr>
            <a:r>
              <a:rPr lang="ja-JP" altLang="en-US" sz="2400" dirty="0" smtClean="0"/>
              <a:t>履修成績とトピックモデルを用いて未履修の科目の中からリコメンドをする</a:t>
            </a:r>
            <a:endParaRPr lang="en-US" altLang="ja-JP" sz="2400" dirty="0" smtClean="0"/>
          </a:p>
          <a:p>
            <a:pPr marL="457200" indent="-457200">
              <a:buFont typeface="+mj-lt"/>
              <a:buAutoNum type="arabicPeriod"/>
            </a:pPr>
            <a:endParaRPr lang="ja-JP" altLang="en-US" sz="2400" dirty="0"/>
          </a:p>
          <a:p>
            <a:pPr marL="457200" indent="-457200">
              <a:buFont typeface="+mj-lt"/>
              <a:buAutoNum type="arabicPeriod"/>
            </a:pPr>
            <a:endParaRPr lang="en-US" altLang="ja-JP" sz="2400" dirty="0" smtClean="0"/>
          </a:p>
          <a:p>
            <a:endParaRPr kumimoji="1" lang="ja-JP" altLang="en-US" sz="2400" dirty="0"/>
          </a:p>
        </p:txBody>
      </p:sp>
    </p:spTree>
    <p:extLst>
      <p:ext uri="{BB962C8B-B14F-4D97-AF65-F5344CB8AC3E}">
        <p14:creationId xmlns:p14="http://schemas.microsoft.com/office/powerpoint/2010/main" val="119098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トピック数の検討</a:t>
            </a:r>
            <a:endParaRPr kumimoji="1" lang="ja-JP" altLang="en-US" dirty="0"/>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t="4747" b="3936"/>
          <a:stretch/>
        </p:blipFill>
        <p:spPr>
          <a:xfrm>
            <a:off x="2231136" y="2290046"/>
            <a:ext cx="7729728" cy="2992009"/>
          </a:xfrm>
          <a:prstGeom prst="rect">
            <a:avLst/>
          </a:prstGeom>
        </p:spPr>
      </p:pic>
      <p:sp>
        <p:nvSpPr>
          <p:cNvPr id="9" name="右矢印 8"/>
          <p:cNvSpPr/>
          <p:nvPr/>
        </p:nvSpPr>
        <p:spPr>
          <a:xfrm>
            <a:off x="3300248" y="5876071"/>
            <a:ext cx="935422" cy="325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310896" y="5834031"/>
            <a:ext cx="3570208" cy="461665"/>
          </a:xfrm>
          <a:prstGeom prst="rect">
            <a:avLst/>
          </a:prstGeom>
          <a:noFill/>
        </p:spPr>
        <p:txBody>
          <a:bodyPr wrap="none" rtlCol="0">
            <a:spAutoFit/>
          </a:bodyPr>
          <a:lstStyle/>
          <a:p>
            <a:r>
              <a:rPr kumimoji="1" lang="ja-JP" altLang="en-US" sz="2400" smtClean="0"/>
              <a:t>トピック数を１６に設定</a:t>
            </a:r>
            <a:endParaRPr kumimoji="1" lang="ja-JP" altLang="en-US" sz="2400"/>
          </a:p>
        </p:txBody>
      </p:sp>
    </p:spTree>
    <p:extLst>
      <p:ext uri="{BB962C8B-B14F-4D97-AF65-F5344CB8AC3E}">
        <p14:creationId xmlns:p14="http://schemas.microsoft.com/office/powerpoint/2010/main" val="1709377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LDA</a:t>
            </a:r>
            <a:r>
              <a:rPr kumimoji="1" lang="ja-JP" altLang="en-US" dirty="0" smtClean="0"/>
              <a:t>の</a:t>
            </a:r>
            <a:r>
              <a:rPr lang="ja-JP" altLang="en-US" dirty="0" smtClean="0"/>
              <a:t>ワードクラウドによる</a:t>
            </a:r>
            <a:r>
              <a:rPr kumimoji="1" lang="ja-JP" altLang="en-US" dirty="0" smtClean="0"/>
              <a:t>可視化</a:t>
            </a:r>
            <a:endParaRPr kumimoji="1" lang="ja-JP" altLang="en-US" dirty="0"/>
          </a:p>
        </p:txBody>
      </p:sp>
      <p:pic>
        <p:nvPicPr>
          <p:cNvPr id="3" name="図 2"/>
          <p:cNvPicPr>
            <a:picLocks noChangeAspect="1"/>
          </p:cNvPicPr>
          <p:nvPr/>
        </p:nvPicPr>
        <p:blipFill rotWithShape="1">
          <a:blip r:embed="rId2">
            <a:alphaModFix/>
            <a:extLst>
              <a:ext uri="{28A0092B-C50C-407E-A947-70E740481C1C}">
                <a14:useLocalDpi xmlns:a14="http://schemas.microsoft.com/office/drawing/2010/main" val="0"/>
              </a:ext>
            </a:extLst>
          </a:blip>
          <a:srcRect t="16887" b="22209"/>
          <a:stretch/>
        </p:blipFill>
        <p:spPr>
          <a:xfrm>
            <a:off x="123826" y="2501461"/>
            <a:ext cx="11944347" cy="3394842"/>
          </a:xfrm>
          <a:prstGeom prst="rect">
            <a:avLst/>
          </a:prstGeom>
          <a:ln>
            <a:solidFill>
              <a:schemeClr val="accent1"/>
            </a:solidFill>
          </a:ln>
        </p:spPr>
      </p:pic>
    </p:spTree>
    <p:extLst>
      <p:ext uri="{BB962C8B-B14F-4D97-AF65-F5344CB8AC3E}">
        <p14:creationId xmlns:p14="http://schemas.microsoft.com/office/powerpoint/2010/main" val="8922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リコメンド方法</a:t>
            </a:r>
            <a:endParaRPr kumimoji="1" lang="ja-JP" altLang="en-US" dirty="0"/>
          </a:p>
        </p:txBody>
      </p:sp>
      <p:sp>
        <p:nvSpPr>
          <p:cNvPr id="3" name="コンテンツ プレースホルダー 2"/>
          <p:cNvSpPr>
            <a:spLocks noGrp="1"/>
          </p:cNvSpPr>
          <p:nvPr>
            <p:ph idx="1"/>
          </p:nvPr>
        </p:nvSpPr>
        <p:spPr>
          <a:xfrm>
            <a:off x="492488" y="2380466"/>
            <a:ext cx="4159154" cy="3749877"/>
          </a:xfrm>
        </p:spPr>
        <p:txBody>
          <a:bodyPr>
            <a:normAutofit/>
          </a:bodyPr>
          <a:lstStyle/>
          <a:p>
            <a:r>
              <a:rPr kumimoji="1" lang="ja-JP" altLang="en-US" dirty="0" smtClean="0"/>
              <a:t>履修成績を</a:t>
            </a:r>
            <a:r>
              <a:rPr lang="ja-JP" altLang="en-US" dirty="0" smtClean="0"/>
              <a:t>数値化</a:t>
            </a:r>
            <a:endParaRPr lang="en-US" altLang="ja-JP" dirty="0"/>
          </a:p>
          <a:p>
            <a:r>
              <a:rPr lang="ja-JP" altLang="en-US" dirty="0" smtClean="0"/>
              <a:t>成績</a:t>
            </a:r>
            <a:r>
              <a:rPr lang="en-US" altLang="ja-JP" dirty="0" smtClean="0"/>
              <a:t>×</a:t>
            </a:r>
            <a:r>
              <a:rPr lang="ja-JP" altLang="en-US" dirty="0" smtClean="0"/>
              <a:t>履修済みの科目のトピックの確率</a:t>
            </a:r>
            <a:endParaRPr lang="en-US" altLang="ja-JP" dirty="0" smtClean="0"/>
          </a:p>
          <a:p>
            <a:r>
              <a:rPr lang="ja-JP" altLang="en-US" dirty="0" smtClean="0"/>
              <a:t>全ての履修済み科目に行いトピックごとの合計値を得る</a:t>
            </a:r>
            <a:endParaRPr lang="en-US" altLang="ja-JP" dirty="0" smtClean="0"/>
          </a:p>
          <a:p>
            <a:r>
              <a:rPr lang="ja-JP" altLang="en-US" dirty="0" smtClean="0"/>
              <a:t>未履修の科目のトピックの確率</a:t>
            </a:r>
            <a:r>
              <a:rPr lang="en-US" altLang="ja-JP" dirty="0" smtClean="0"/>
              <a:t>×</a:t>
            </a:r>
            <a:r>
              <a:rPr lang="ja-JP" altLang="en-US" dirty="0" smtClean="0"/>
              <a:t>履修済み科目トピック</a:t>
            </a:r>
            <a:endParaRPr lang="en-US" altLang="ja-JP" dirty="0" smtClean="0"/>
          </a:p>
          <a:p>
            <a:r>
              <a:rPr lang="ja-JP" altLang="en-US" dirty="0" smtClean="0"/>
              <a:t>合計を計算</a:t>
            </a:r>
            <a:endParaRPr lang="en-US" altLang="ja-JP" dirty="0" smtClean="0"/>
          </a:p>
          <a:p>
            <a:r>
              <a:rPr lang="ja-JP" altLang="en-US" dirty="0" smtClean="0"/>
              <a:t>合計値が大きい順に科目をリコメンドする</a:t>
            </a:r>
            <a:endParaRPr lang="en-US" altLang="ja-JP" dirty="0" smtClean="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9558"/>
          <a:stretch/>
        </p:blipFill>
        <p:spPr>
          <a:xfrm>
            <a:off x="4906084" y="3429761"/>
            <a:ext cx="7285916" cy="2455884"/>
          </a:xfrm>
          <a:prstGeom prst="rect">
            <a:avLst/>
          </a:prstGeom>
        </p:spPr>
      </p:pic>
      <p:sp>
        <p:nvSpPr>
          <p:cNvPr id="6" name="テキスト ボックス 5"/>
          <p:cNvSpPr txBox="1"/>
          <p:nvPr/>
        </p:nvSpPr>
        <p:spPr>
          <a:xfrm>
            <a:off x="6840882" y="2606920"/>
            <a:ext cx="3416320" cy="369332"/>
          </a:xfrm>
          <a:prstGeom prst="rect">
            <a:avLst/>
          </a:prstGeom>
          <a:noFill/>
        </p:spPr>
        <p:txBody>
          <a:bodyPr wrap="none" rtlCol="0">
            <a:spAutoFit/>
          </a:bodyPr>
          <a:lstStyle/>
          <a:p>
            <a:r>
              <a:rPr kumimoji="1" lang="ja-JP" altLang="en-US" dirty="0" smtClean="0"/>
              <a:t>ターミナル上での出力結果の例</a:t>
            </a:r>
            <a:endParaRPr kumimoji="1" lang="ja-JP" altLang="en-US" dirty="0"/>
          </a:p>
        </p:txBody>
      </p:sp>
    </p:spTree>
    <p:extLst>
      <p:ext uri="{BB962C8B-B14F-4D97-AF65-F5344CB8AC3E}">
        <p14:creationId xmlns:p14="http://schemas.microsoft.com/office/powerpoint/2010/main" val="1577540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ja-JP" altLang="en-US" dirty="0" smtClean="0">
                <a:solidFill>
                  <a:schemeClr val="tx1"/>
                </a:solidFill>
              </a:rPr>
              <a:t>検証方法</a:t>
            </a:r>
            <a:endParaRPr kumimoji="1" lang="ja-JP" altLang="en-US" dirty="0">
              <a:solidFill>
                <a:schemeClr val="tx1"/>
              </a:solidFill>
            </a:endParaRPr>
          </a:p>
        </p:txBody>
      </p:sp>
      <p:sp>
        <p:nvSpPr>
          <p:cNvPr id="3" name="コンテンツ プレースホルダー 2"/>
          <p:cNvSpPr>
            <a:spLocks noGrp="1"/>
          </p:cNvSpPr>
          <p:nvPr>
            <p:ph sz="half" idx="2"/>
          </p:nvPr>
        </p:nvSpPr>
        <p:spPr/>
        <p:txBody>
          <a:bodyPr/>
          <a:lstStyle/>
          <a:p>
            <a:r>
              <a:rPr lang="ja-JP" altLang="en-US" dirty="0" smtClean="0"/>
              <a:t>既</a:t>
            </a:r>
            <a:r>
              <a:rPr lang="ja-JP" altLang="en-US" dirty="0"/>
              <a:t>に履修している科目群の中</a:t>
            </a:r>
            <a:r>
              <a:rPr lang="ja-JP" altLang="en-US" dirty="0" smtClean="0"/>
              <a:t>からリコメンドして</a:t>
            </a:r>
            <a:r>
              <a:rPr lang="ja-JP" altLang="en-US" dirty="0"/>
              <a:t>みる</a:t>
            </a:r>
            <a:endParaRPr lang="en-US" altLang="ja-JP" dirty="0"/>
          </a:p>
          <a:p>
            <a:r>
              <a:rPr lang="ja-JP" altLang="en-US" dirty="0" smtClean="0"/>
              <a:t>実際</a:t>
            </a:r>
            <a:r>
              <a:rPr lang="ja-JP" altLang="en-US" dirty="0"/>
              <a:t>に成績の良い</a:t>
            </a:r>
            <a:r>
              <a:rPr lang="ja-JP" altLang="en-US" dirty="0" smtClean="0"/>
              <a:t>科目がリコメンドされる</a:t>
            </a:r>
            <a:r>
              <a:rPr lang="ja-JP" altLang="en-US" dirty="0"/>
              <a:t>のか</a:t>
            </a:r>
          </a:p>
          <a:p>
            <a:endParaRPr kumimoji="1" lang="ja-JP" altLang="en-US" dirty="0"/>
          </a:p>
        </p:txBody>
      </p:sp>
      <p:sp>
        <p:nvSpPr>
          <p:cNvPr id="4" name="コンテンツ プレースホルダー 3"/>
          <p:cNvSpPr>
            <a:spLocks noGrp="1"/>
          </p:cNvSpPr>
          <p:nvPr>
            <p:ph sz="quarter" idx="4"/>
          </p:nvPr>
        </p:nvSpPr>
        <p:spPr/>
        <p:txBody>
          <a:bodyPr/>
          <a:lstStyle/>
          <a:p>
            <a:r>
              <a:rPr lang="ja-JP" altLang="en-US" dirty="0"/>
              <a:t>上位におすすめされる科目の成績が良く</a:t>
            </a:r>
            <a:r>
              <a:rPr lang="ja-JP" altLang="en-US" dirty="0" smtClean="0"/>
              <a:t>なかった</a:t>
            </a:r>
            <a:endParaRPr lang="en-US" altLang="ja-JP" dirty="0"/>
          </a:p>
          <a:p>
            <a:r>
              <a:rPr lang="ja-JP" altLang="en-US" dirty="0"/>
              <a:t>設定するトピック数が正しくない</a:t>
            </a:r>
            <a:endParaRPr lang="en-US" altLang="ja-JP" dirty="0"/>
          </a:p>
          <a:p>
            <a:r>
              <a:rPr lang="ja-JP" altLang="en-US" dirty="0"/>
              <a:t>おすすめの精度が低い</a:t>
            </a:r>
            <a:endParaRPr lang="en-US" altLang="ja-JP" dirty="0"/>
          </a:p>
          <a:p>
            <a:r>
              <a:rPr lang="ja-JP" altLang="en-US" dirty="0"/>
              <a:t>トピックと成績に相関がない</a:t>
            </a:r>
            <a:endParaRPr lang="en-US" altLang="ja-JP" dirty="0"/>
          </a:p>
          <a:p>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smtClean="0">
                <a:solidFill>
                  <a:schemeClr val="tx1"/>
                </a:solidFill>
              </a:rPr>
              <a:t>結果・考察</a:t>
            </a:r>
            <a:endParaRPr kumimoji="1" lang="ja-JP" altLang="en-US" dirty="0">
              <a:solidFill>
                <a:schemeClr val="tx1"/>
              </a:solidFill>
            </a:endParaRPr>
          </a:p>
        </p:txBody>
      </p:sp>
      <p:sp>
        <p:nvSpPr>
          <p:cNvPr id="6" name="タイトル 5"/>
          <p:cNvSpPr>
            <a:spLocks noGrp="1"/>
          </p:cNvSpPr>
          <p:nvPr>
            <p:ph type="title"/>
          </p:nvPr>
        </p:nvSpPr>
        <p:spPr/>
        <p:txBody>
          <a:bodyPr/>
          <a:lstStyle/>
          <a:p>
            <a:r>
              <a:rPr kumimoji="1" lang="ja-JP" altLang="en-US" dirty="0" smtClean="0"/>
              <a:t>検証</a:t>
            </a:r>
            <a:endParaRPr kumimoji="1" lang="ja-JP" altLang="en-US" dirty="0"/>
          </a:p>
        </p:txBody>
      </p:sp>
    </p:spTree>
    <p:extLst>
      <p:ext uri="{BB962C8B-B14F-4D97-AF65-F5344CB8AC3E}">
        <p14:creationId xmlns:p14="http://schemas.microsoft.com/office/powerpoint/2010/main" val="1783086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質疑応答</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41080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Coherence</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抽出されたトピックが人間にとって解釈しやすいか</a:t>
            </a:r>
            <a:endParaRPr lang="en-US" altLang="ja-JP" sz="2800" dirty="0" smtClean="0"/>
          </a:p>
          <a:p>
            <a:r>
              <a:rPr lang="ja-JP" altLang="en-US" sz="2800" dirty="0" smtClean="0"/>
              <a:t>トピックの一貫性を表す</a:t>
            </a:r>
            <a:endParaRPr kumimoji="1" lang="ja-JP" altLang="en-US" sz="2800" dirty="0"/>
          </a:p>
        </p:txBody>
      </p:sp>
    </p:spTree>
    <p:extLst>
      <p:ext uri="{BB962C8B-B14F-4D97-AF65-F5344CB8AC3E}">
        <p14:creationId xmlns:p14="http://schemas.microsoft.com/office/powerpoint/2010/main" val="1004016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パーセル">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パーセル</Template>
  <TotalTime>13192</TotalTime>
  <Words>263</Words>
  <Application>Microsoft Macintosh PowerPoint</Application>
  <PresentationFormat>ワイド画面</PresentationFormat>
  <Paragraphs>40</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Candara</vt:lpstr>
      <vt:lpstr>HGｺﾞｼｯｸM</vt:lpstr>
      <vt:lpstr>Spica Neue 本文</vt:lpstr>
      <vt:lpstr>Yu Gothic</vt:lpstr>
      <vt:lpstr>Arial</vt:lpstr>
      <vt:lpstr>パーセル</vt:lpstr>
      <vt:lpstr>履修成績を用いた 履修リコメンドシステム</vt:lpstr>
      <vt:lpstr>背景・目標</vt:lpstr>
      <vt:lpstr>手法</vt:lpstr>
      <vt:lpstr>トピック数の検討</vt:lpstr>
      <vt:lpstr>LDAのワードクラウドによる可視化</vt:lpstr>
      <vt:lpstr>リコメンド方法</vt:lpstr>
      <vt:lpstr>検証</vt:lpstr>
      <vt:lpstr>質疑応答</vt:lpstr>
      <vt:lpstr>Coherenceとは</vt:lpstr>
      <vt:lpstr>perplexity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履修成績を用いた 履修リコメンドシステム</dc:title>
  <dc:creator>Microsoft Office ユーザー</dc:creator>
  <cp:lastModifiedBy>Microsoft Office ユーザー</cp:lastModifiedBy>
  <cp:revision>20</cp:revision>
  <dcterms:created xsi:type="dcterms:W3CDTF">2020-07-30T08:53:40Z</dcterms:created>
  <dcterms:modified xsi:type="dcterms:W3CDTF">2020-08-08T12:46:32Z</dcterms:modified>
</cp:coreProperties>
</file>