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4229" r:id="rId6"/>
  </p:sldMasterIdLst>
  <p:notesMasterIdLst>
    <p:notesMasterId r:id="rId9"/>
  </p:notesMasterIdLst>
  <p:handoutMasterIdLst>
    <p:handoutMasterId r:id="rId10"/>
  </p:handoutMasterIdLst>
  <p:sldIdLst>
    <p:sldId id="256" r:id="rId7"/>
    <p:sldId id="257" r:id="rId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8C95"/>
    <a:srgbClr val="000000"/>
    <a:srgbClr val="262626"/>
    <a:srgbClr val="131313"/>
    <a:srgbClr val="242428"/>
    <a:srgbClr val="19181C"/>
    <a:srgbClr val="E15310"/>
    <a:srgbClr val="006D85"/>
    <a:srgbClr val="888D91"/>
    <a:srgbClr val="0101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61" autoAdjust="0"/>
    <p:restoredTop sz="97843" autoAdjust="0"/>
  </p:normalViewPr>
  <p:slideViewPr>
    <p:cSldViewPr snapToGrid="0">
      <p:cViewPr varScale="1">
        <p:scale>
          <a:sx n="114" d="100"/>
          <a:sy n="114" d="100"/>
        </p:scale>
        <p:origin x="594" y="10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2792"/>
    </p:cViewPr>
  </p:sorterViewPr>
  <p:notesViewPr>
    <p:cSldViewPr snapToGrid="0" showGuides="1">
      <p:cViewPr varScale="1">
        <p:scale>
          <a:sx n="168" d="100"/>
          <a:sy n="168" d="100"/>
        </p:scale>
        <p:origin x="5432"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Header Placeholder 7">
            <a:extLst>
              <a:ext uri="{FF2B5EF4-FFF2-40B4-BE49-F238E27FC236}">
                <a16:creationId xmlns:a16="http://schemas.microsoft.com/office/drawing/2014/main" id="{6D9F846D-2CFB-BC42-A87F-3BBAB1736315}"/>
              </a:ext>
            </a:extLst>
          </p:cNvPr>
          <p:cNvSpPr>
            <a:spLocks noGrp="1"/>
          </p:cNvSpPr>
          <p:nvPr>
            <p:ph type="hdr" sz="quarter"/>
          </p:nvPr>
        </p:nvSpPr>
        <p:spPr>
          <a:xfrm>
            <a:off x="231887" y="106595"/>
            <a:ext cx="2971800" cy="457200"/>
          </a:xfrm>
          <a:prstGeom prst="rect">
            <a:avLst/>
          </a:prstGeom>
        </p:spPr>
        <p:txBody>
          <a:bodyPr vert="horz" lIns="91440" tIns="45720" rIns="91440" bIns="45720" rtlCol="0" anchor="ctr"/>
          <a:lstStyle>
            <a:lvl1pPr algn="l">
              <a:defRPr sz="900">
                <a:solidFill>
                  <a:schemeClr val="tx1"/>
                </a:solidFill>
                <a:latin typeface="Arial" panose="020B0604020202020204" pitchFamily="34" charset="0"/>
                <a:cs typeface="Arial" panose="020B0604020202020204" pitchFamily="34" charset="0"/>
              </a:defRPr>
            </a:lvl1pPr>
          </a:lstStyle>
          <a:p>
            <a:endParaRPr lang="en-US" dirty="0"/>
          </a:p>
        </p:txBody>
      </p:sp>
      <p:sp>
        <p:nvSpPr>
          <p:cNvPr id="11" name="Footer Placeholder 9">
            <a:extLst>
              <a:ext uri="{FF2B5EF4-FFF2-40B4-BE49-F238E27FC236}">
                <a16:creationId xmlns:a16="http://schemas.microsoft.com/office/drawing/2014/main" id="{88408BE6-8E91-914D-8FB2-836E9E3F520F}"/>
              </a:ext>
            </a:extLst>
          </p:cNvPr>
          <p:cNvSpPr>
            <a:spLocks noGrp="1"/>
          </p:cNvSpPr>
          <p:nvPr>
            <p:ph type="ftr" sz="quarter" idx="2"/>
          </p:nvPr>
        </p:nvSpPr>
        <p:spPr>
          <a:xfrm>
            <a:off x="224725" y="8686801"/>
            <a:ext cx="5409296" cy="355964"/>
          </a:xfrm>
          <a:prstGeom prst="rect">
            <a:avLst/>
          </a:prstGeom>
        </p:spPr>
        <p:txBody>
          <a:bodyPr vert="horz" lIns="91440" tIns="45720" rIns="91440" bIns="45720" rtlCol="0" anchor="b"/>
          <a:lstStyle>
            <a:lvl1pPr marL="0" indent="0" algn="l">
              <a:defRPr sz="600">
                <a:solidFill>
                  <a:schemeClr val="tx1"/>
                </a:solidFill>
                <a:latin typeface="Arial" panose="020B0604020202020204" pitchFamily="34" charset="0"/>
                <a:cs typeface="Arial" panose="020B0604020202020204" pitchFamily="34" charset="0"/>
              </a:defRPr>
            </a:lvl1pPr>
          </a:lstStyle>
          <a:p>
            <a:pPr defTabSz="914099" eaLnBrk="0" hangingPunct="0"/>
            <a:r>
              <a:rPr lang="en-US">
                <a:ea typeface="Segoe UI" pitchFamily="34" charset="0"/>
              </a:rPr>
              <a:t>© Advanced Micro Devices, Inc. All rights reserved. Confidential – Not for distribution.</a:t>
            </a:r>
            <a:endParaRPr lang="en-US" dirty="0">
              <a:ea typeface="Segoe UI" pitchFamily="34" charset="0"/>
            </a:endParaRPr>
          </a:p>
        </p:txBody>
      </p:sp>
      <p:sp>
        <p:nvSpPr>
          <p:cNvPr id="12" name="Date Placeholder 10">
            <a:extLst>
              <a:ext uri="{FF2B5EF4-FFF2-40B4-BE49-F238E27FC236}">
                <a16:creationId xmlns:a16="http://schemas.microsoft.com/office/drawing/2014/main" id="{053A4A9A-59E9-FE4E-8C48-82287B8CFB96}"/>
              </a:ext>
            </a:extLst>
          </p:cNvPr>
          <p:cNvSpPr>
            <a:spLocks noGrp="1"/>
          </p:cNvSpPr>
          <p:nvPr>
            <p:ph type="dt" idx="1"/>
          </p:nvPr>
        </p:nvSpPr>
        <p:spPr>
          <a:xfrm>
            <a:off x="3661475" y="118832"/>
            <a:ext cx="2971800" cy="457200"/>
          </a:xfrm>
          <a:prstGeom prst="rect">
            <a:avLst/>
          </a:prstGeom>
        </p:spPr>
        <p:txBody>
          <a:bodyPr vert="horz" lIns="91440" tIns="45720" rIns="91440" bIns="45720" rtlCol="0" anchor="ctr"/>
          <a:lstStyle>
            <a:lvl1pPr algn="r">
              <a:defRPr sz="900">
                <a:solidFill>
                  <a:schemeClr val="tx1"/>
                </a:solidFill>
                <a:latin typeface="Arial" panose="020B0604020202020204" pitchFamily="34" charset="0"/>
                <a:cs typeface="Arial" panose="020B0604020202020204" pitchFamily="34" charset="0"/>
              </a:defRPr>
            </a:lvl1pPr>
          </a:lstStyle>
          <a:p>
            <a:fld id="{076B0810-FC62-EE4E-BF04-55F4B7654175}" type="datetime8">
              <a:rPr lang="en-US" smtClean="0"/>
              <a:pPr/>
              <a:t>3/30/2022 9:19 AM</a:t>
            </a:fld>
            <a:endParaRPr lang="en-US" dirty="0"/>
          </a:p>
        </p:txBody>
      </p:sp>
      <p:sp>
        <p:nvSpPr>
          <p:cNvPr id="13" name="Slide Number Placeholder 12">
            <a:extLst>
              <a:ext uri="{FF2B5EF4-FFF2-40B4-BE49-F238E27FC236}">
                <a16:creationId xmlns:a16="http://schemas.microsoft.com/office/drawing/2014/main" id="{0ECC6F94-A19F-3C4E-B299-330922AF660D}"/>
              </a:ext>
            </a:extLst>
          </p:cNvPr>
          <p:cNvSpPr>
            <a:spLocks noGrp="1"/>
          </p:cNvSpPr>
          <p:nvPr>
            <p:ph type="sldNum" sz="quarter" idx="3"/>
          </p:nvPr>
        </p:nvSpPr>
        <p:spPr>
          <a:xfrm>
            <a:off x="5839568" y="8685214"/>
            <a:ext cx="793708" cy="355964"/>
          </a:xfrm>
          <a:prstGeom prst="rect">
            <a:avLst/>
          </a:prstGeom>
        </p:spPr>
        <p:txBody>
          <a:bodyPr vert="horz" lIns="91440" tIns="45720" rIns="91440" bIns="45720" rtlCol="0" anchor="b"/>
          <a:lstStyle>
            <a:lvl1pPr algn="r">
              <a:defRPr sz="900">
                <a:solidFill>
                  <a:schemeClr val="tx1"/>
                </a:solidFill>
                <a:latin typeface="Arial" panose="020B0604020202020204" pitchFamily="34" charset="0"/>
                <a:cs typeface="Arial" panose="020B0604020202020204"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231887" y="106595"/>
            <a:ext cx="2971800" cy="457200"/>
          </a:xfrm>
          <a:prstGeom prst="rect">
            <a:avLst/>
          </a:prstGeom>
        </p:spPr>
        <p:txBody>
          <a:bodyPr vert="horz" lIns="91440" tIns="45720" rIns="91440" bIns="45720" rtlCol="0" anchor="ctr"/>
          <a:lstStyle>
            <a:lvl1pPr algn="l">
              <a:defRPr sz="900">
                <a:solidFill>
                  <a:schemeClr val="tx1"/>
                </a:solidFill>
                <a:latin typeface="Arial" panose="020B0604020202020204" pitchFamily="34" charset="0"/>
                <a:cs typeface="Arial" panose="020B0604020202020204" pitchFamily="34" charset="0"/>
              </a:defRPr>
            </a:lvl1pPr>
          </a:lstStyle>
          <a:p>
            <a:endParaRPr lang="en-US" dirty="0"/>
          </a:p>
        </p:txBody>
      </p:sp>
      <p:sp>
        <p:nvSpPr>
          <p:cNvPr id="9" name="Slide Image Placeholder 8"/>
          <p:cNvSpPr>
            <a:spLocks noGrp="1" noRot="1" noChangeAspect="1"/>
          </p:cNvSpPr>
          <p:nvPr>
            <p:ph type="sldImg" idx="2"/>
          </p:nvPr>
        </p:nvSpPr>
        <p:spPr>
          <a:xfrm>
            <a:off x="658813" y="684213"/>
            <a:ext cx="5540375" cy="311785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224725" y="8686801"/>
            <a:ext cx="5409296" cy="355964"/>
          </a:xfrm>
          <a:prstGeom prst="rect">
            <a:avLst/>
          </a:prstGeom>
        </p:spPr>
        <p:txBody>
          <a:bodyPr vert="horz" lIns="91440" tIns="45720" rIns="91440" bIns="45720" rtlCol="0" anchor="b"/>
          <a:lstStyle>
            <a:lvl1pPr marL="0" indent="0" algn="l">
              <a:defRPr sz="600">
                <a:solidFill>
                  <a:schemeClr val="tx1"/>
                </a:solidFill>
                <a:latin typeface="Arial" panose="020B0604020202020204" pitchFamily="34" charset="0"/>
                <a:cs typeface="Arial" panose="020B0604020202020204" pitchFamily="34" charset="0"/>
              </a:defRPr>
            </a:lvl1pPr>
          </a:lstStyle>
          <a:p>
            <a:pPr defTabSz="914099" eaLnBrk="0" hangingPunct="0"/>
            <a:r>
              <a:rPr lang="en-US">
                <a:ea typeface="Segoe UI" pitchFamily="34" charset="0"/>
              </a:rPr>
              <a:t>© Advanced Micro Devices, Inc. All rights reserved. Confidential – Not for distribution.</a:t>
            </a:r>
            <a:endParaRPr lang="en-US" dirty="0">
              <a:ea typeface="Segoe UI" pitchFamily="34" charset="0"/>
            </a:endParaRPr>
          </a:p>
        </p:txBody>
      </p:sp>
      <p:sp>
        <p:nvSpPr>
          <p:cNvPr id="11" name="Date Placeholder 10"/>
          <p:cNvSpPr>
            <a:spLocks noGrp="1"/>
          </p:cNvSpPr>
          <p:nvPr>
            <p:ph type="dt" idx="1"/>
          </p:nvPr>
        </p:nvSpPr>
        <p:spPr>
          <a:xfrm>
            <a:off x="3661475" y="118832"/>
            <a:ext cx="2971800" cy="457200"/>
          </a:xfrm>
          <a:prstGeom prst="rect">
            <a:avLst/>
          </a:prstGeom>
        </p:spPr>
        <p:txBody>
          <a:bodyPr vert="horz" lIns="91440" tIns="45720" rIns="91440" bIns="45720" rtlCol="0" anchor="ctr"/>
          <a:lstStyle>
            <a:lvl1pPr algn="r">
              <a:defRPr sz="900">
                <a:solidFill>
                  <a:schemeClr val="tx1"/>
                </a:solidFill>
                <a:latin typeface="Arial" panose="020B0604020202020204" pitchFamily="34" charset="0"/>
                <a:cs typeface="Arial" panose="020B0604020202020204" pitchFamily="34" charset="0"/>
              </a:defRPr>
            </a:lvl1pPr>
          </a:lstStyle>
          <a:p>
            <a:fld id="{076B0810-FC62-EE4E-BF04-55F4B7654175}" type="datetime8">
              <a:rPr lang="en-US" smtClean="0"/>
              <a:pPr/>
              <a:t>3/30/2022 9:13 AM</a:t>
            </a:fld>
            <a:endParaRPr lang="en-US" dirty="0"/>
          </a:p>
        </p:txBody>
      </p:sp>
      <p:sp>
        <p:nvSpPr>
          <p:cNvPr id="12" name="Notes Placeholder 11"/>
          <p:cNvSpPr>
            <a:spLocks noGrp="1"/>
          </p:cNvSpPr>
          <p:nvPr>
            <p:ph type="body" sz="quarter" idx="3"/>
          </p:nvPr>
        </p:nvSpPr>
        <p:spPr>
          <a:xfrm>
            <a:off x="685800" y="4107052"/>
            <a:ext cx="5486400" cy="4351149"/>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839568" y="8685214"/>
            <a:ext cx="793708" cy="355964"/>
          </a:xfrm>
          <a:prstGeom prst="rect">
            <a:avLst/>
          </a:prstGeom>
        </p:spPr>
        <p:txBody>
          <a:bodyPr vert="horz" lIns="91440" tIns="45720" rIns="91440" bIns="45720" rtlCol="0" anchor="b"/>
          <a:lstStyle>
            <a:lvl1pPr algn="r">
              <a:defRPr sz="900">
                <a:solidFill>
                  <a:schemeClr val="tx1"/>
                </a:solidFill>
                <a:latin typeface="Arial" panose="020B0604020202020204" pitchFamily="34" charset="0"/>
                <a:cs typeface="Arial" panose="020B0604020202020204"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dt="0"/>
  <p:notesStyle>
    <a:lvl1pPr marL="0" algn="l" defTabSz="914367" rtl="0" eaLnBrk="1" latinLnBrk="0" hangingPunct="1">
      <a:lnSpc>
        <a:spcPct val="90000"/>
      </a:lnSpc>
      <a:spcAft>
        <a:spcPts val="333"/>
      </a:spcAft>
      <a:defRPr sz="1200" b="0" i="0" kern="1200">
        <a:solidFill>
          <a:schemeClr val="tx1"/>
        </a:solidFill>
        <a:latin typeface="Arial" panose="020B0604020202020204" pitchFamily="34" charset="0"/>
        <a:ea typeface="+mn-ea"/>
        <a:cs typeface="Arial" panose="020B0604020202020204" pitchFamily="34" charset="0"/>
      </a:defRPr>
    </a:lvl1pPr>
    <a:lvl2pPr marL="212982" indent="-105829" algn="l" defTabSz="914367" rtl="0" eaLnBrk="1" latinLnBrk="0" hangingPunct="1">
      <a:lnSpc>
        <a:spcPct val="90000"/>
      </a:lnSpc>
      <a:spcAft>
        <a:spcPts val="333"/>
      </a:spcAft>
      <a:buFont typeface="Arial" pitchFamily="34" charset="0"/>
      <a:buChar char="•"/>
      <a:defRPr sz="1100" b="0" i="0" kern="1200">
        <a:solidFill>
          <a:schemeClr val="tx1"/>
        </a:solidFill>
        <a:latin typeface="Arial" panose="020B0604020202020204" pitchFamily="34" charset="0"/>
        <a:ea typeface="+mn-ea"/>
        <a:cs typeface="Arial" panose="020B0604020202020204" pitchFamily="34" charset="0"/>
      </a:defRPr>
    </a:lvl2pPr>
    <a:lvl3pPr marL="328071" indent="-115090" algn="l" defTabSz="914367" rtl="0" eaLnBrk="1" latinLnBrk="0" hangingPunct="1">
      <a:lnSpc>
        <a:spcPct val="90000"/>
      </a:lnSpc>
      <a:spcAft>
        <a:spcPts val="333"/>
      </a:spcAft>
      <a:buFont typeface="Arial" pitchFamily="34" charset="0"/>
      <a:buChar char="•"/>
      <a:defRPr sz="1050" b="0" i="0" kern="1200">
        <a:solidFill>
          <a:schemeClr val="tx1"/>
        </a:solidFill>
        <a:latin typeface="Arial" panose="020B0604020202020204" pitchFamily="34" charset="0"/>
        <a:ea typeface="+mn-ea"/>
        <a:cs typeface="Arial" panose="020B0604020202020204" pitchFamily="34" charset="0"/>
      </a:defRPr>
    </a:lvl3pPr>
    <a:lvl4pPr marL="482848" indent="-146838" algn="l" defTabSz="914367" rtl="0" eaLnBrk="1" latinLnBrk="0" hangingPunct="1">
      <a:lnSpc>
        <a:spcPct val="90000"/>
      </a:lnSpc>
      <a:spcAft>
        <a:spcPts val="333"/>
      </a:spcAft>
      <a:buFont typeface="Arial" pitchFamily="34" charset="0"/>
      <a:buChar char="•"/>
      <a:defRPr sz="1050" b="0" i="0" kern="1200">
        <a:solidFill>
          <a:schemeClr val="tx1"/>
        </a:solidFill>
        <a:latin typeface="Arial" panose="020B0604020202020204" pitchFamily="34" charset="0"/>
        <a:ea typeface="+mn-ea"/>
        <a:cs typeface="Arial" panose="020B0604020202020204" pitchFamily="34" charset="0"/>
      </a:defRPr>
    </a:lvl4pPr>
    <a:lvl5pPr marL="615134" indent="-115090" algn="l" defTabSz="914367" rtl="0" eaLnBrk="1" latinLnBrk="0" hangingPunct="1">
      <a:lnSpc>
        <a:spcPct val="90000"/>
      </a:lnSpc>
      <a:spcAft>
        <a:spcPts val="333"/>
      </a:spcAft>
      <a:buFont typeface="Arial" pitchFamily="34" charset="0"/>
      <a:buChar char="•"/>
      <a:defRPr sz="1050" b="0" i="0" kern="1200">
        <a:solidFill>
          <a:schemeClr val="tx1"/>
        </a:solidFill>
        <a:latin typeface="Arial" panose="020B0604020202020204" pitchFamily="34" charset="0"/>
        <a:ea typeface="+mn-ea"/>
        <a:cs typeface="Arial" panose="020B0604020202020204" pitchFamily="34" charset="0"/>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No Imag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199" y="3730752"/>
            <a:ext cx="9203375" cy="1285186"/>
          </a:xfrm>
          <a:noFill/>
        </p:spPr>
        <p:txBody>
          <a:bodyPr wrap="square" lIns="0" tIns="0" rIns="0" bIns="0" anchor="b" anchorCtr="0">
            <a:noAutofit/>
          </a:bodyPr>
          <a:lstStyle>
            <a:lvl1pPr>
              <a:defRPr sz="34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a:extLst>
              <a:ext uri="{FF2B5EF4-FFF2-40B4-BE49-F238E27FC236}">
                <a16:creationId xmlns:a16="http://schemas.microsoft.com/office/drawing/2014/main" id="{063C8DF7-52E5-4ABA-86DD-8FD6C136A4A3}"/>
              </a:ext>
            </a:extLst>
          </p:cNvPr>
          <p:cNvSpPr>
            <a:spLocks noGrp="1"/>
          </p:cNvSpPr>
          <p:nvPr>
            <p:ph type="body" sz="quarter" idx="12" hasCustomPrompt="1"/>
          </p:nvPr>
        </p:nvSpPr>
        <p:spPr>
          <a:xfrm>
            <a:off x="584200" y="5416296"/>
            <a:ext cx="5510213"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AC70B977-ED39-4A6F-B505-8559A07A7E86}"/>
              </a:ext>
            </a:extLst>
          </p:cNvPr>
          <p:cNvPicPr>
            <a:picLocks/>
          </p:cNvPicPr>
          <p:nvPr userDrawn="1"/>
        </p:nvPicPr>
        <p:blipFill>
          <a:blip r:embed="rId2"/>
          <a:stretch>
            <a:fillRect/>
          </a:stretch>
        </p:blipFill>
        <p:spPr>
          <a:xfrm>
            <a:off x="584200" y="585787"/>
            <a:ext cx="1227600" cy="268195"/>
          </a:xfrm>
          <a:prstGeom prst="rect">
            <a:avLst/>
          </a:prstGeom>
        </p:spPr>
      </p:pic>
    </p:spTree>
    <p:extLst>
      <p:ext uri="{BB962C8B-B14F-4D97-AF65-F5344CB8AC3E}">
        <p14:creationId xmlns:p14="http://schemas.microsoft.com/office/powerpoint/2010/main" val="2499952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xmlns:p15="http://schemas.microsoft.com/office/powerpoint/2012/main">
      <p:transition spd="med">
        <p:fade/>
      </p:transition>
    </mc:Fallback>
  </mc:AlternateContent>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with Square Picture">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pattFill prst="wdUpDiag">
            <a:fgClr>
              <a:schemeClr val="accent1">
                <a:lumMod val="50000"/>
              </a:schemeClr>
            </a:fgClr>
            <a:bgClr>
              <a:schemeClr val="tx2">
                <a:lumMod val="50000"/>
              </a:schemeClr>
            </a:bgClr>
          </a:patt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p:nvPr>
        </p:nvSpPr>
        <p:spPr>
          <a:xfrm>
            <a:off x="588263" y="2262425"/>
            <a:ext cx="4158362" cy="861774"/>
          </a:xfrm>
        </p:spPr>
        <p:txBody>
          <a:bodyPr anchor="b"/>
          <a:lstStyle>
            <a:lvl1pPr>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normAutofit/>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oduct/Feature - Square Photo">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2091FAC0-2210-AA45-95A9-B6A721525D07}"/>
              </a:ext>
            </a:extLst>
          </p:cNvPr>
          <p:cNvSpPr>
            <a:spLocks noGrp="1"/>
          </p:cNvSpPr>
          <p:nvPr>
            <p:ph type="title"/>
          </p:nvPr>
        </p:nvSpPr>
        <p:spPr>
          <a:xfrm>
            <a:off x="5638800" y="1028700"/>
            <a:ext cx="6259511" cy="914400"/>
          </a:xfrm>
        </p:spPr>
        <p:txBody>
          <a:bodyPr anchor="b">
            <a:normAutofit/>
          </a:bodyPr>
          <a:lstStyle>
            <a:lvl1pPr>
              <a:defRPr sz="2400"/>
            </a:lvl1pPr>
          </a:lstStyle>
          <a:p>
            <a:r>
              <a:rPr lang="en-US"/>
              <a:t>Click to edit Master title style</a:t>
            </a:r>
            <a:endParaRPr lang="en-US" dirty="0"/>
          </a:p>
        </p:txBody>
      </p:sp>
      <p:sp>
        <p:nvSpPr>
          <p:cNvPr id="6" name="Content Placeholder 4">
            <a:extLst>
              <a:ext uri="{FF2B5EF4-FFF2-40B4-BE49-F238E27FC236}">
                <a16:creationId xmlns:a16="http://schemas.microsoft.com/office/drawing/2014/main" id="{E0B0D8E2-424A-CE45-AD48-F95CCAF11354}"/>
              </a:ext>
            </a:extLst>
          </p:cNvPr>
          <p:cNvSpPr>
            <a:spLocks noGrp="1"/>
          </p:cNvSpPr>
          <p:nvPr>
            <p:ph sz="quarter" idx="12"/>
          </p:nvPr>
        </p:nvSpPr>
        <p:spPr>
          <a:xfrm>
            <a:off x="5638801" y="2299447"/>
            <a:ext cx="6259511" cy="3491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293688" y="1043675"/>
            <a:ext cx="5040311" cy="4740089"/>
          </a:xfrm>
          <a:pattFill prst="wdUpDiag">
            <a:fgClr>
              <a:schemeClr val="accent1">
                <a:lumMod val="50000"/>
              </a:schemeClr>
            </a:fgClr>
            <a:bgClr>
              <a:schemeClr val="tx2">
                <a:lumMod val="50000"/>
              </a:schemeClr>
            </a:bgClr>
          </a:pattFill>
        </p:spPr>
        <p:txBody>
          <a:bodyPr lIns="0" tIns="72000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2391434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648" userDrawn="1">
          <p15:clr>
            <a:srgbClr val="5ACBF0"/>
          </p15:clr>
        </p15:guide>
        <p15:guide id="8" orient="horz" pos="3648" userDrawn="1">
          <p15:clr>
            <a:srgbClr val="5ACBF0"/>
          </p15:clr>
        </p15:guide>
        <p15:guide id="10" pos="3720" userDrawn="1">
          <p15:clr>
            <a:srgbClr val="C35EA4"/>
          </p15:clr>
        </p15:guide>
        <p15:guide id="11" pos="2993">
          <p15:clr>
            <a:srgbClr val="5ACBF0"/>
          </p15:clr>
        </p15:guide>
        <p15:guide id="12" pos="3552" userDrawn="1">
          <p15:clr>
            <a:srgbClr val="A4A3A4"/>
          </p15:clr>
        </p15:guide>
        <p15:guide id="14" orient="horz" pos="1440"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pattFill prst="wdUpDiag">
            <a:fgClr>
              <a:schemeClr val="accent1">
                <a:lumMod val="50000"/>
              </a:schemeClr>
            </a:fgClr>
            <a:bgClr>
              <a:schemeClr val="tx2">
                <a:lumMod val="50000"/>
              </a:schemeClr>
            </a:bgClr>
          </a:pattFill>
        </p:spPr>
        <p:txBody>
          <a:bodyPr vert="horz" wrap="square" lIns="0" tIns="720000" rIns="0" bIns="0" rtlCol="0" anchor="t" anchorCtr="0">
            <a:noAutofit/>
          </a:bodyPr>
          <a:lstStyle>
            <a:lvl1pPr marL="0" indent="0" algn="ctr">
              <a:buNone/>
              <a:defRPr lang="en-US" sz="12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00493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pattFill prst="wdUpDiag">
            <a:fgClr>
              <a:schemeClr val="accent1">
                <a:lumMod val="50000"/>
              </a:schemeClr>
            </a:fgClr>
            <a:bgClr>
              <a:schemeClr val="tx2">
                <a:lumMod val="50000"/>
              </a:schemeClr>
            </a:bgClr>
          </a:pattFill>
        </p:spPr>
        <p:txBody>
          <a:bodyPr vert="horz" wrap="square" lIns="0" tIns="720000" rIns="0" bIns="0" rtlCol="0" anchor="t" anchorCtr="0">
            <a:noAutofit/>
          </a:bodyPr>
          <a:lstStyle>
            <a:lvl1pPr marL="0" indent="0" algn="ctr">
              <a:buNone/>
              <a:defRPr lang="en-US" sz="12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95567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486399"/>
            <a:ext cx="5367528" cy="782639"/>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1822077"/>
            <a:ext cx="5367528" cy="3474720"/>
          </a:xfrm>
          <a:pattFill prst="wdUpDiag">
            <a:fgClr>
              <a:schemeClr val="accent1">
                <a:lumMod val="50000"/>
              </a:schemeClr>
            </a:fgClr>
            <a:bgClr>
              <a:schemeClr val="tx2">
                <a:lumMod val="50000"/>
              </a:schemeClr>
            </a:bgClr>
          </a:pattFill>
        </p:spPr>
        <p:txBody>
          <a:bodyPr vert="horz" wrap="square" lIns="0" tIns="720000" rIns="0" bIns="1188720" rtlCol="0" anchor="t"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486399"/>
            <a:ext cx="5367528" cy="782639"/>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1822077"/>
            <a:ext cx="5367528" cy="3474720"/>
          </a:xfrm>
          <a:pattFill prst="wdUpDiag">
            <a:fgClr>
              <a:schemeClr val="accent1">
                <a:lumMod val="50000"/>
              </a:schemeClr>
            </a:fgClr>
            <a:bgClr>
              <a:schemeClr val="tx2">
                <a:lumMod val="50000"/>
              </a:schemeClr>
            </a:bgClr>
          </a:pattFill>
        </p:spPr>
        <p:txBody>
          <a:bodyPr vert="horz" wrap="square" lIns="0" tIns="720000" rIns="0" bIns="1188720" rtlCol="0" anchor="t" anchorCtr="0">
            <a:noAutofit/>
          </a:bodyPr>
          <a:lstStyle>
            <a:lvl1pPr marL="0" indent="0" algn="ctr">
              <a:buNone/>
              <a:defRPr lang="en-US" sz="1000" b="1" dirty="0">
                <a:solidFill>
                  <a:srgbClr val="FFFFFF"/>
                </a:solidFill>
              </a:defRPr>
            </a:lvl1pPr>
          </a:lstStyle>
          <a:p>
            <a:pPr marL="228600" lvl="0" indent="-228600" algn="ctr"/>
            <a:r>
              <a:rPr lang="en-US" dirty="0"/>
              <a:t>Drag and drop your photo here</a:t>
            </a:r>
            <a:br>
              <a:rPr lang="en-US" dirty="0"/>
            </a:br>
            <a:r>
              <a:rPr lang="en-US" dirty="0"/>
              <a:t>or click or tap icon below</a:t>
            </a:r>
            <a:br>
              <a:rPr lang="en-US" dirty="0"/>
            </a:br>
            <a:r>
              <a:rPr lang="en-US" dirty="0"/>
              <a:t>to insert</a:t>
            </a:r>
          </a:p>
        </p:txBody>
      </p:sp>
      <p:sp>
        <p:nvSpPr>
          <p:cNvPr id="2" name="Title 1">
            <a:extLst>
              <a:ext uri="{FF2B5EF4-FFF2-40B4-BE49-F238E27FC236}">
                <a16:creationId xmlns:a16="http://schemas.microsoft.com/office/drawing/2014/main" id="{6EE6852B-EA48-4DA0-85C5-B2B1A90798F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3976029"/>
      </p:ext>
    </p:extLst>
  </p:cSld>
  <p:clrMapOvr>
    <a:masterClrMapping/>
  </p:clrMapOvr>
  <p:transition>
    <p:fade/>
  </p:transition>
  <p:extLst>
    <p:ext uri="{DCECCB84-F9BA-43D5-87BE-67443E8EF086}">
      <p15:sldGuideLst xmlns:p15="http://schemas.microsoft.com/office/powerpoint/2012/main">
        <p15:guide id="3" orient="horz" pos="3456" userDrawn="1">
          <p15:clr>
            <a:srgbClr val="5ACBF0"/>
          </p15:clr>
        </p15:guide>
        <p15:guide id="6" pos="3749">
          <p15:clr>
            <a:srgbClr val="5ACBF0"/>
          </p15:clr>
        </p15:guide>
        <p15:guide id="7" pos="3931">
          <p15:clr>
            <a:srgbClr val="5ACBF0"/>
          </p15:clr>
        </p15:guide>
        <p15:guide id="8" orient="horz" pos="1139"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486400"/>
            <a:ext cx="3475037" cy="782638"/>
          </a:xfrm>
        </p:spPr>
        <p:txBody>
          <a:bodyPr>
            <a:noAutofit/>
          </a:bodyPr>
          <a:lstStyle>
            <a:lvl1pPr marL="0" indent="0" algn="ctr">
              <a:spcBef>
                <a:spcPts val="0"/>
              </a:spcBef>
              <a:buNone/>
              <a:defRPr sz="18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1815353"/>
            <a:ext cx="3474720" cy="3474720"/>
          </a:xfrm>
          <a:pattFill prst="wdUpDiag">
            <a:fgClr>
              <a:schemeClr val="accent1">
                <a:lumMod val="50000"/>
              </a:schemeClr>
            </a:fgClr>
            <a:bgClr>
              <a:schemeClr val="tx2">
                <a:lumMod val="50000"/>
              </a:schemeClr>
            </a:bgClr>
          </a:pattFill>
        </p:spPr>
        <p:txBody>
          <a:bodyPr lIns="0" tIns="720000" rIns="0" bIns="1005840" anchor="t" anchorCtr="0">
            <a:noAutofit/>
          </a:bodyPr>
          <a:lstStyle>
            <a:lvl1pPr marL="0" indent="0" algn="ctr">
              <a:lnSpc>
                <a:spcPct val="100000"/>
              </a:lnSpc>
              <a:buNone/>
              <a:defRPr sz="10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486400"/>
            <a:ext cx="3475037" cy="782638"/>
          </a:xfrm>
        </p:spPr>
        <p:txBody>
          <a:bodyPr>
            <a:noAutofit/>
          </a:bodyPr>
          <a:lstStyle>
            <a:lvl1pPr marL="0" indent="0" algn="ctr">
              <a:spcBef>
                <a:spcPts val="0"/>
              </a:spcBef>
              <a:buNone/>
              <a:defRPr sz="18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1815353"/>
            <a:ext cx="3474720" cy="3474720"/>
          </a:xfrm>
          <a:pattFill prst="wdUpDiag">
            <a:fgClr>
              <a:schemeClr val="accent1">
                <a:lumMod val="50000"/>
              </a:schemeClr>
            </a:fgClr>
            <a:bgClr>
              <a:schemeClr val="tx2">
                <a:lumMod val="50000"/>
              </a:schemeClr>
            </a:bgClr>
          </a:pattFill>
        </p:spPr>
        <p:txBody>
          <a:bodyPr lIns="0" tIns="720000" rIns="0" bIns="1005840" anchor="t" anchorCtr="0">
            <a:noAutofit/>
          </a:bodyPr>
          <a:lstStyle>
            <a:lvl1pPr marL="0" indent="0" algn="ctr">
              <a:lnSpc>
                <a:spcPct val="100000"/>
              </a:lnSpc>
              <a:buNone/>
              <a:defRPr sz="10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486400"/>
            <a:ext cx="3475037" cy="782638"/>
          </a:xfrm>
        </p:spPr>
        <p:txBody>
          <a:bodyPr>
            <a:noAutofit/>
          </a:bodyPr>
          <a:lstStyle>
            <a:lvl1pPr marL="0" indent="0" algn="ctr">
              <a:spcBef>
                <a:spcPts val="0"/>
              </a:spcBef>
              <a:buNone/>
              <a:defRPr sz="18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1815353"/>
            <a:ext cx="3474720" cy="3474720"/>
          </a:xfrm>
          <a:pattFill prst="wdUpDiag">
            <a:fgClr>
              <a:schemeClr val="accent1">
                <a:lumMod val="50000"/>
              </a:schemeClr>
            </a:fgClr>
            <a:bgClr>
              <a:schemeClr val="tx2">
                <a:lumMod val="50000"/>
              </a:schemeClr>
            </a:bgClr>
          </a:pattFill>
        </p:spPr>
        <p:txBody>
          <a:bodyPr lIns="0" tIns="720000" rIns="0" bIns="1005840" anchor="t" anchorCtr="0">
            <a:noAutofit/>
          </a:bodyPr>
          <a:lstStyle>
            <a:lvl1pPr marL="0" indent="0" algn="ctr">
              <a:lnSpc>
                <a:spcPct val="100000"/>
              </a:lnSpc>
              <a:buNone/>
              <a:defRPr sz="10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5D682FBC-A5FE-4949-90A0-2C7AE294D7F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3122780"/>
      </p:ext>
    </p:extLst>
  </p:cSld>
  <p:clrMapOvr>
    <a:masterClrMapping/>
  </p:clrMapOvr>
  <p:transition>
    <p:fade/>
  </p:transition>
  <p:extLst>
    <p:ext uri="{DCECCB84-F9BA-43D5-87BE-67443E8EF086}">
      <p15:sldGuideLst xmlns:p15="http://schemas.microsoft.com/office/powerpoint/2012/main">
        <p15:guide id="3" orient="horz" pos="3456" userDrawn="1">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1139"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 with heading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A0F91C1-B794-4B3E-A261-364FE4771323}"/>
              </a:ext>
            </a:extLst>
          </p:cNvPr>
          <p:cNvSpPr>
            <a:spLocks noGrp="1"/>
          </p:cNvSpPr>
          <p:nvPr>
            <p:ph type="body" sz="quarter" idx="10" hasCustomPrompt="1"/>
          </p:nvPr>
        </p:nvSpPr>
        <p:spPr>
          <a:xfrm>
            <a:off x="584201" y="2024063"/>
            <a:ext cx="3475037" cy="307777"/>
          </a:xfrm>
        </p:spPr>
        <p:txBody>
          <a:bodyPr/>
          <a:lstStyle>
            <a:lvl1pPr marL="0" indent="0">
              <a:buNone/>
              <a:defRPr sz="2000" b="1"/>
            </a:lvl1pPr>
            <a:lvl2pPr marL="0" indent="0">
              <a:buNone/>
              <a:defRPr sz="2000" b="1"/>
            </a:lvl2pPr>
            <a:lvl3pPr marL="0" indent="0">
              <a:buNone/>
              <a:defRPr sz="2000" b="1"/>
            </a:lvl3pPr>
            <a:lvl4pPr marL="0" indent="0">
              <a:buNone/>
              <a:defRPr sz="2000" b="1"/>
            </a:lvl4pPr>
            <a:lvl5pPr marL="0" indent="0">
              <a:buNone/>
              <a:defRPr sz="2000" b="1"/>
            </a:lvl5pPr>
          </a:lstStyle>
          <a:p>
            <a:pPr lvl="0"/>
            <a:r>
              <a:rPr lang="en-US" dirty="0"/>
              <a:t>Click to edit heading </a:t>
            </a:r>
            <a:endParaRPr lang="en-GB" dirty="0"/>
          </a:p>
        </p:txBody>
      </p:sp>
      <p:sp>
        <p:nvSpPr>
          <p:cNvPr id="7" name="Text Placeholder 6">
            <a:extLst>
              <a:ext uri="{FF2B5EF4-FFF2-40B4-BE49-F238E27FC236}">
                <a16:creationId xmlns:a16="http://schemas.microsoft.com/office/drawing/2014/main" id="{2047671E-2E0A-4489-899C-1D6A3B352222}"/>
              </a:ext>
            </a:extLst>
          </p:cNvPr>
          <p:cNvSpPr>
            <a:spLocks noGrp="1"/>
          </p:cNvSpPr>
          <p:nvPr>
            <p:ph type="body" sz="quarter" idx="11" hasCustomPrompt="1"/>
          </p:nvPr>
        </p:nvSpPr>
        <p:spPr>
          <a:xfrm>
            <a:off x="584200" y="2611569"/>
            <a:ext cx="479619" cy="54000"/>
          </a:xfrm>
          <a:solidFill>
            <a:schemeClr val="bg2"/>
          </a:solidFill>
        </p:spPr>
        <p:txBody>
          <a:bodyPr/>
          <a:lstStyle>
            <a:lvl1pPr marL="0" indent="0">
              <a:buNone/>
              <a:defRPr sz="100"/>
            </a:lvl1pPr>
            <a:lvl2pPr marL="0" indent="0">
              <a:buNone/>
              <a:defRPr sz="100"/>
            </a:lvl2pPr>
            <a:lvl3pPr marL="0" indent="0">
              <a:buNone/>
              <a:defRPr sz="100"/>
            </a:lvl3pPr>
            <a:lvl4pPr marL="0" indent="0">
              <a:buNone/>
              <a:defRPr sz="100"/>
            </a:lvl4pPr>
            <a:lvl5pPr marL="0" indent="0">
              <a:buNone/>
              <a:defRPr sz="100"/>
            </a:lvl5pPr>
          </a:lstStyle>
          <a:p>
            <a:pPr lvl="0"/>
            <a:r>
              <a:rPr lang="en-GB" dirty="0"/>
              <a:t> </a:t>
            </a:r>
          </a:p>
        </p:txBody>
      </p:sp>
      <p:sp>
        <p:nvSpPr>
          <p:cNvPr id="17" name="Content Placeholder 16">
            <a:extLst>
              <a:ext uri="{FF2B5EF4-FFF2-40B4-BE49-F238E27FC236}">
                <a16:creationId xmlns:a16="http://schemas.microsoft.com/office/drawing/2014/main" id="{D194322E-67FD-4731-91FC-9B5B2B3A5FE6}"/>
              </a:ext>
            </a:extLst>
          </p:cNvPr>
          <p:cNvSpPr>
            <a:spLocks noGrp="1"/>
          </p:cNvSpPr>
          <p:nvPr>
            <p:ph sz="quarter" idx="12"/>
          </p:nvPr>
        </p:nvSpPr>
        <p:spPr>
          <a:xfrm>
            <a:off x="584200" y="2945298"/>
            <a:ext cx="3475037" cy="2788752"/>
          </a:xfrm>
        </p:spPr>
        <p:txBody>
          <a:bodyPr/>
          <a:lstStyle>
            <a:lvl1pPr>
              <a:defRPr sz="1000"/>
            </a:lvl1pPr>
            <a:lvl2pPr>
              <a:defRPr sz="1000"/>
            </a:lvl2pPr>
            <a:lvl3pPr>
              <a:defRPr sz="800"/>
            </a:lvl3pPr>
            <a:lvl4pPr>
              <a:defRPr sz="800"/>
            </a:lvl4pPr>
            <a:lvl5pPr>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Text Placeholder 4">
            <a:extLst>
              <a:ext uri="{FF2B5EF4-FFF2-40B4-BE49-F238E27FC236}">
                <a16:creationId xmlns:a16="http://schemas.microsoft.com/office/drawing/2014/main" id="{32968B98-448E-47A5-B9E2-F68A957DA805}"/>
              </a:ext>
            </a:extLst>
          </p:cNvPr>
          <p:cNvSpPr>
            <a:spLocks noGrp="1"/>
          </p:cNvSpPr>
          <p:nvPr>
            <p:ph type="body" sz="quarter" idx="13" hasCustomPrompt="1"/>
          </p:nvPr>
        </p:nvSpPr>
        <p:spPr>
          <a:xfrm>
            <a:off x="4356101" y="2024063"/>
            <a:ext cx="3475037" cy="307777"/>
          </a:xfrm>
        </p:spPr>
        <p:txBody>
          <a:bodyPr/>
          <a:lstStyle>
            <a:lvl1pPr marL="0" indent="0">
              <a:buNone/>
              <a:defRPr sz="2000" b="1"/>
            </a:lvl1pPr>
            <a:lvl2pPr marL="0" indent="0">
              <a:buNone/>
              <a:defRPr sz="2000" b="1"/>
            </a:lvl2pPr>
            <a:lvl3pPr marL="0" indent="0">
              <a:buNone/>
              <a:defRPr sz="2000" b="1"/>
            </a:lvl3pPr>
            <a:lvl4pPr marL="0" indent="0">
              <a:buNone/>
              <a:defRPr sz="2000" b="1"/>
            </a:lvl4pPr>
            <a:lvl5pPr marL="0" indent="0">
              <a:buNone/>
              <a:defRPr sz="2000" b="1"/>
            </a:lvl5pPr>
          </a:lstStyle>
          <a:p>
            <a:pPr lvl="0"/>
            <a:r>
              <a:rPr lang="en-US" dirty="0"/>
              <a:t>Click to edit heading </a:t>
            </a:r>
            <a:endParaRPr lang="en-GB" dirty="0"/>
          </a:p>
        </p:txBody>
      </p:sp>
      <p:sp>
        <p:nvSpPr>
          <p:cNvPr id="19" name="Text Placeholder 6">
            <a:extLst>
              <a:ext uri="{FF2B5EF4-FFF2-40B4-BE49-F238E27FC236}">
                <a16:creationId xmlns:a16="http://schemas.microsoft.com/office/drawing/2014/main" id="{A09AF88B-94B0-4951-950E-0E6532572980}"/>
              </a:ext>
            </a:extLst>
          </p:cNvPr>
          <p:cNvSpPr>
            <a:spLocks noGrp="1"/>
          </p:cNvSpPr>
          <p:nvPr>
            <p:ph type="body" sz="quarter" idx="14" hasCustomPrompt="1"/>
          </p:nvPr>
        </p:nvSpPr>
        <p:spPr>
          <a:xfrm>
            <a:off x="4356100" y="2611569"/>
            <a:ext cx="479619" cy="54000"/>
          </a:xfrm>
          <a:solidFill>
            <a:schemeClr val="bg2"/>
          </a:solidFill>
        </p:spPr>
        <p:txBody>
          <a:bodyPr/>
          <a:lstStyle>
            <a:lvl1pPr marL="0" indent="0">
              <a:buNone/>
              <a:defRPr sz="100"/>
            </a:lvl1pPr>
            <a:lvl2pPr marL="0" indent="0">
              <a:buNone/>
              <a:defRPr sz="100"/>
            </a:lvl2pPr>
            <a:lvl3pPr marL="0" indent="0">
              <a:buNone/>
              <a:defRPr sz="100"/>
            </a:lvl3pPr>
            <a:lvl4pPr marL="0" indent="0">
              <a:buNone/>
              <a:defRPr sz="100"/>
            </a:lvl4pPr>
            <a:lvl5pPr marL="0" indent="0">
              <a:buNone/>
              <a:defRPr sz="100"/>
            </a:lvl5pPr>
          </a:lstStyle>
          <a:p>
            <a:pPr lvl="0"/>
            <a:r>
              <a:rPr lang="en-GB" dirty="0"/>
              <a:t> </a:t>
            </a:r>
          </a:p>
        </p:txBody>
      </p:sp>
      <p:sp>
        <p:nvSpPr>
          <p:cNvPr id="20" name="Content Placeholder 16">
            <a:extLst>
              <a:ext uri="{FF2B5EF4-FFF2-40B4-BE49-F238E27FC236}">
                <a16:creationId xmlns:a16="http://schemas.microsoft.com/office/drawing/2014/main" id="{1DFDCCC0-C216-43D7-9899-005148CAC5B0}"/>
              </a:ext>
            </a:extLst>
          </p:cNvPr>
          <p:cNvSpPr>
            <a:spLocks noGrp="1"/>
          </p:cNvSpPr>
          <p:nvPr>
            <p:ph sz="quarter" idx="15"/>
          </p:nvPr>
        </p:nvSpPr>
        <p:spPr>
          <a:xfrm>
            <a:off x="4356100" y="2945298"/>
            <a:ext cx="3475037" cy="2788752"/>
          </a:xfrm>
        </p:spPr>
        <p:txBody>
          <a:bodyPr/>
          <a:lstStyle>
            <a:lvl1pPr>
              <a:defRPr sz="1000"/>
            </a:lvl1pPr>
            <a:lvl2pPr>
              <a:defRPr sz="1000"/>
            </a:lvl2pPr>
            <a:lvl3pPr>
              <a:defRPr sz="800"/>
            </a:lvl3pPr>
            <a:lvl4pPr>
              <a:defRPr sz="800"/>
            </a:lvl4pPr>
            <a:lvl5pPr>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Text Placeholder 4">
            <a:extLst>
              <a:ext uri="{FF2B5EF4-FFF2-40B4-BE49-F238E27FC236}">
                <a16:creationId xmlns:a16="http://schemas.microsoft.com/office/drawing/2014/main" id="{2841B3CC-F651-426F-BDBF-9505DCD7F924}"/>
              </a:ext>
            </a:extLst>
          </p:cNvPr>
          <p:cNvSpPr>
            <a:spLocks noGrp="1"/>
          </p:cNvSpPr>
          <p:nvPr>
            <p:ph type="body" sz="quarter" idx="16" hasCustomPrompt="1"/>
          </p:nvPr>
        </p:nvSpPr>
        <p:spPr>
          <a:xfrm>
            <a:off x="8128001" y="2029778"/>
            <a:ext cx="3475037" cy="307777"/>
          </a:xfrm>
        </p:spPr>
        <p:txBody>
          <a:bodyPr/>
          <a:lstStyle>
            <a:lvl1pPr marL="0" indent="0">
              <a:buNone/>
              <a:defRPr sz="2000" b="1"/>
            </a:lvl1pPr>
            <a:lvl2pPr marL="0" indent="0">
              <a:buNone/>
              <a:defRPr sz="2000" b="1"/>
            </a:lvl2pPr>
            <a:lvl3pPr marL="0" indent="0">
              <a:buNone/>
              <a:defRPr sz="2000" b="1"/>
            </a:lvl3pPr>
            <a:lvl4pPr marL="0" indent="0">
              <a:buNone/>
              <a:defRPr sz="2000" b="1"/>
            </a:lvl4pPr>
            <a:lvl5pPr marL="0" indent="0">
              <a:buNone/>
              <a:defRPr sz="2000" b="1"/>
            </a:lvl5pPr>
          </a:lstStyle>
          <a:p>
            <a:pPr lvl="0"/>
            <a:r>
              <a:rPr lang="en-US" dirty="0"/>
              <a:t>Click to edit heading </a:t>
            </a:r>
            <a:endParaRPr lang="en-GB" dirty="0"/>
          </a:p>
        </p:txBody>
      </p:sp>
      <p:sp>
        <p:nvSpPr>
          <p:cNvPr id="22" name="Text Placeholder 6">
            <a:extLst>
              <a:ext uri="{FF2B5EF4-FFF2-40B4-BE49-F238E27FC236}">
                <a16:creationId xmlns:a16="http://schemas.microsoft.com/office/drawing/2014/main" id="{0B321F9A-F25D-4EEF-BA80-BFBD772AAC7E}"/>
              </a:ext>
            </a:extLst>
          </p:cNvPr>
          <p:cNvSpPr>
            <a:spLocks noGrp="1"/>
          </p:cNvSpPr>
          <p:nvPr>
            <p:ph type="body" sz="quarter" idx="17" hasCustomPrompt="1"/>
          </p:nvPr>
        </p:nvSpPr>
        <p:spPr>
          <a:xfrm>
            <a:off x="8128000" y="2617284"/>
            <a:ext cx="479619" cy="54000"/>
          </a:xfrm>
          <a:solidFill>
            <a:schemeClr val="bg2"/>
          </a:solidFill>
        </p:spPr>
        <p:txBody>
          <a:bodyPr/>
          <a:lstStyle>
            <a:lvl1pPr marL="0" indent="0">
              <a:buNone/>
              <a:defRPr sz="100"/>
            </a:lvl1pPr>
            <a:lvl2pPr marL="0" indent="0">
              <a:buNone/>
              <a:defRPr sz="100"/>
            </a:lvl2pPr>
            <a:lvl3pPr marL="0" indent="0">
              <a:buNone/>
              <a:defRPr sz="100"/>
            </a:lvl3pPr>
            <a:lvl4pPr marL="0" indent="0">
              <a:buNone/>
              <a:defRPr sz="100"/>
            </a:lvl4pPr>
            <a:lvl5pPr marL="0" indent="0">
              <a:buNone/>
              <a:defRPr sz="100"/>
            </a:lvl5pPr>
          </a:lstStyle>
          <a:p>
            <a:pPr lvl="0"/>
            <a:r>
              <a:rPr lang="en-GB" dirty="0"/>
              <a:t> </a:t>
            </a:r>
          </a:p>
        </p:txBody>
      </p:sp>
      <p:sp>
        <p:nvSpPr>
          <p:cNvPr id="23" name="Content Placeholder 16">
            <a:extLst>
              <a:ext uri="{FF2B5EF4-FFF2-40B4-BE49-F238E27FC236}">
                <a16:creationId xmlns:a16="http://schemas.microsoft.com/office/drawing/2014/main" id="{7324DA3D-8837-4E90-8B42-BC383F017C2B}"/>
              </a:ext>
            </a:extLst>
          </p:cNvPr>
          <p:cNvSpPr>
            <a:spLocks noGrp="1"/>
          </p:cNvSpPr>
          <p:nvPr>
            <p:ph sz="quarter" idx="18"/>
          </p:nvPr>
        </p:nvSpPr>
        <p:spPr>
          <a:xfrm>
            <a:off x="8128000" y="2951013"/>
            <a:ext cx="3475037" cy="2788752"/>
          </a:xfrm>
        </p:spPr>
        <p:txBody>
          <a:bodyPr/>
          <a:lstStyle>
            <a:lvl1pPr>
              <a:defRPr sz="1000"/>
            </a:lvl1pPr>
            <a:lvl2pPr>
              <a:defRPr sz="1000"/>
            </a:lvl2pPr>
            <a:lvl3pPr>
              <a:defRPr sz="800"/>
            </a:lvl3pPr>
            <a:lvl4pPr>
              <a:defRPr sz="800"/>
            </a:lvl4pPr>
            <a:lvl5pPr>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a:extLst>
              <a:ext uri="{FF2B5EF4-FFF2-40B4-BE49-F238E27FC236}">
                <a16:creationId xmlns:a16="http://schemas.microsoft.com/office/drawing/2014/main" id="{0CC2C5B4-0CEA-48E6-9BA2-F8B9CA5BE0B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486435"/>
      </p:ext>
    </p:extLst>
  </p:cSld>
  <p:clrMapOvr>
    <a:masterClrMapping/>
  </p:clrMapOvr>
  <p:transition>
    <p:fade/>
  </p:transition>
  <p:extLst>
    <p:ext uri="{DCECCB84-F9BA-43D5-87BE-67443E8EF086}">
      <p15:sldGuideLst xmlns:p15="http://schemas.microsoft.com/office/powerpoint/2012/main">
        <p15:guide id="3" orient="horz" pos="3612" userDrawn="1">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1842" userDrawn="1">
          <p15:clr>
            <a:srgbClr val="5ACBF0"/>
          </p15:clr>
        </p15:guide>
        <p15:guide id="11" orient="horz" pos="1275"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roducts">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CA3A818-AA31-4BF6-A4C4-C805CCA29124}"/>
              </a:ext>
            </a:extLst>
          </p:cNvPr>
          <p:cNvSpPr/>
          <p:nvPr userDrawn="1"/>
        </p:nvSpPr>
        <p:spPr>
          <a:xfrm>
            <a:off x="588387" y="1361256"/>
            <a:ext cx="3473857" cy="4297680"/>
          </a:xfrm>
          <a:prstGeom prst="rect">
            <a:avLst/>
          </a:prstGeom>
          <a:solidFill>
            <a:srgbClr val="19181C"/>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Text Placeholder 3">
            <a:extLst>
              <a:ext uri="{FF2B5EF4-FFF2-40B4-BE49-F238E27FC236}">
                <a16:creationId xmlns:a16="http://schemas.microsoft.com/office/drawing/2014/main" id="{7B003B0A-786C-4C57-B303-7A366B39C7DD}"/>
              </a:ext>
            </a:extLst>
          </p:cNvPr>
          <p:cNvSpPr>
            <a:spLocks noGrp="1"/>
          </p:cNvSpPr>
          <p:nvPr>
            <p:ph type="body" sz="quarter" idx="22" hasCustomPrompt="1"/>
          </p:nvPr>
        </p:nvSpPr>
        <p:spPr>
          <a:xfrm>
            <a:off x="585217" y="1304926"/>
            <a:ext cx="3473857" cy="690444"/>
          </a:xfrm>
          <a:solidFill>
            <a:srgbClr val="242428"/>
          </a:solidFill>
        </p:spPr>
        <p:txBody>
          <a:bodyPr lIns="72000" tIns="72000" rIns="72000" bIns="72000" anchor="ctr" anchorCtr="0">
            <a:noAutofit/>
          </a:bodyPr>
          <a:lstStyle>
            <a:lvl1pPr marL="0" indent="0" algn="ctr">
              <a:buNone/>
              <a:defRPr sz="1800" b="1">
                <a:solidFill>
                  <a:schemeClr val="bg1"/>
                </a:solidFill>
              </a:defRPr>
            </a:lvl1pPr>
            <a:lvl2pPr marL="0" indent="0" algn="ctr">
              <a:buNone/>
              <a:defRPr sz="1800" b="1">
                <a:solidFill>
                  <a:schemeClr val="bg1"/>
                </a:solidFill>
              </a:defRPr>
            </a:lvl2pPr>
            <a:lvl3pPr marL="0" indent="0" algn="ctr">
              <a:buNone/>
              <a:defRPr sz="1800" b="1">
                <a:solidFill>
                  <a:schemeClr val="bg1"/>
                </a:solidFill>
              </a:defRPr>
            </a:lvl3pPr>
            <a:lvl4pPr marL="0" indent="0" algn="ctr">
              <a:buNone/>
              <a:defRPr sz="1800" b="1">
                <a:solidFill>
                  <a:schemeClr val="bg1"/>
                </a:solidFill>
              </a:defRPr>
            </a:lvl4pPr>
            <a:lvl5pPr marL="0" indent="0" algn="ctr">
              <a:buNone/>
              <a:defRPr sz="1800" b="1">
                <a:solidFill>
                  <a:schemeClr val="bg1"/>
                </a:solidFill>
              </a:defRPr>
            </a:lvl5pPr>
          </a:lstStyle>
          <a:p>
            <a:pPr lvl="0"/>
            <a:r>
              <a:rPr lang="en-US" dirty="0"/>
              <a:t>Click to add heading</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6">
            <a:extLst>
              <a:ext uri="{FF2B5EF4-FFF2-40B4-BE49-F238E27FC236}">
                <a16:creationId xmlns:a16="http://schemas.microsoft.com/office/drawing/2014/main" id="{583C52E2-057A-4B53-8F31-B05DF775242F}"/>
              </a:ext>
            </a:extLst>
          </p:cNvPr>
          <p:cNvSpPr>
            <a:spLocks noGrp="1"/>
          </p:cNvSpPr>
          <p:nvPr>
            <p:ph type="body" sz="quarter" idx="16"/>
          </p:nvPr>
        </p:nvSpPr>
        <p:spPr>
          <a:xfrm>
            <a:off x="816555" y="3898077"/>
            <a:ext cx="3017520" cy="1598666"/>
          </a:xfrm>
        </p:spPr>
        <p:txBody>
          <a:bodyPr>
            <a:noAutofit/>
          </a:bodyPr>
          <a:lstStyle>
            <a:lvl1pPr>
              <a:defRPr sz="1400">
                <a:solidFill>
                  <a:schemeClr val="bg1"/>
                </a:solidFill>
              </a:defRPr>
            </a:lvl1pPr>
            <a:lvl2pPr>
              <a:defRPr sz="1200">
                <a:solidFill>
                  <a:schemeClr val="bg1"/>
                </a:solidFill>
              </a:defRPr>
            </a:lvl2pPr>
            <a:lvl3pPr>
              <a:defRPr sz="1050">
                <a:solidFill>
                  <a:schemeClr val="bg1"/>
                </a:solidFill>
              </a:defRPr>
            </a:lvl3pPr>
            <a:lvl4pPr>
              <a:defRPr sz="1000">
                <a:solidFill>
                  <a:schemeClr val="bg1"/>
                </a:solidFill>
              </a:defRPr>
            </a:lvl4pPr>
            <a:lvl5pP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Rectangle 21">
            <a:extLst>
              <a:ext uri="{FF2B5EF4-FFF2-40B4-BE49-F238E27FC236}">
                <a16:creationId xmlns:a16="http://schemas.microsoft.com/office/drawing/2014/main" id="{C5D58E01-097F-41EB-809A-E7059986FF1B}"/>
              </a:ext>
            </a:extLst>
          </p:cNvPr>
          <p:cNvSpPr/>
          <p:nvPr userDrawn="1"/>
        </p:nvSpPr>
        <p:spPr bwMode="auto">
          <a:xfrm>
            <a:off x="588387" y="2001337"/>
            <a:ext cx="3473857" cy="1737360"/>
          </a:xfrm>
          <a:prstGeom prst="rect">
            <a:avLst/>
          </a:prstGeom>
          <a:gradFill flip="none" rotWithShape="1">
            <a:gsLst>
              <a:gs pos="100000">
                <a:srgbClr val="8D8C95">
                  <a:alpha val="2745"/>
                </a:srgbClr>
              </a:gs>
              <a:gs pos="0">
                <a:srgbClr val="8D8C95">
                  <a:alpha val="12941"/>
                </a:srgbClr>
              </a:gs>
            </a:gsLst>
            <a:lin ang="16200000" scaled="1"/>
            <a:tileRect/>
          </a:gradFill>
          <a:ln w="6350">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816555" y="2166685"/>
            <a:ext cx="3017520" cy="1394729"/>
          </a:xfrm>
          <a:pattFill prst="wdUpDiag">
            <a:fgClr>
              <a:schemeClr val="accent1">
                <a:lumMod val="50000"/>
              </a:schemeClr>
            </a:fgClr>
            <a:bgClr>
              <a:schemeClr val="tx2">
                <a:lumMod val="50000"/>
              </a:schemeClr>
            </a:bgClr>
          </a:pattFill>
        </p:spPr>
        <p:txBody>
          <a:bodyPr lIns="0" tIns="180000" rIns="0" bIns="1005840" anchor="ctr" anchorCtr="0">
            <a:noAutofit/>
          </a:bodyPr>
          <a:lstStyle>
            <a:lvl1pPr marL="0" indent="0" algn="ctr">
              <a:lnSpc>
                <a:spcPct val="100000"/>
              </a:lnSpc>
              <a:spcBef>
                <a:spcPts val="0"/>
              </a:spcBef>
              <a:buNone/>
              <a:defRPr sz="10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3" name="Rectangle 22">
            <a:extLst>
              <a:ext uri="{FF2B5EF4-FFF2-40B4-BE49-F238E27FC236}">
                <a16:creationId xmlns:a16="http://schemas.microsoft.com/office/drawing/2014/main" id="{7EEE3E95-B158-4C86-84DF-A9A13E023DB6}"/>
              </a:ext>
            </a:extLst>
          </p:cNvPr>
          <p:cNvSpPr/>
          <p:nvPr userDrawn="1"/>
        </p:nvSpPr>
        <p:spPr>
          <a:xfrm>
            <a:off x="4359071" y="1361256"/>
            <a:ext cx="3473857" cy="4297680"/>
          </a:xfrm>
          <a:prstGeom prst="rect">
            <a:avLst/>
          </a:prstGeom>
          <a:solidFill>
            <a:srgbClr val="19181C"/>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6" name="Text Placeholder 6">
            <a:extLst>
              <a:ext uri="{FF2B5EF4-FFF2-40B4-BE49-F238E27FC236}">
                <a16:creationId xmlns:a16="http://schemas.microsoft.com/office/drawing/2014/main" id="{721E2461-F046-4629-B68B-D8EE0ED76B5C}"/>
              </a:ext>
            </a:extLst>
          </p:cNvPr>
          <p:cNvSpPr>
            <a:spLocks noGrp="1"/>
          </p:cNvSpPr>
          <p:nvPr>
            <p:ph type="body" sz="quarter" idx="17"/>
          </p:nvPr>
        </p:nvSpPr>
        <p:spPr>
          <a:xfrm>
            <a:off x="4587239" y="3898077"/>
            <a:ext cx="3017520" cy="1598666"/>
          </a:xfrm>
        </p:spPr>
        <p:txBody>
          <a:bodyPr>
            <a:noAutofit/>
          </a:bodyPr>
          <a:lstStyle>
            <a:lvl1pPr>
              <a:defRPr sz="1400">
                <a:solidFill>
                  <a:schemeClr val="bg1"/>
                </a:solidFill>
              </a:defRPr>
            </a:lvl1pPr>
            <a:lvl2pPr>
              <a:defRPr sz="1200">
                <a:solidFill>
                  <a:schemeClr val="bg1"/>
                </a:solidFill>
              </a:defRPr>
            </a:lvl2pPr>
            <a:lvl3pPr>
              <a:defRPr sz="1050">
                <a:solidFill>
                  <a:schemeClr val="bg1"/>
                </a:solidFill>
              </a:defRPr>
            </a:lvl3pPr>
            <a:lvl4pPr>
              <a:defRPr sz="1000">
                <a:solidFill>
                  <a:schemeClr val="bg1"/>
                </a:solidFill>
              </a:defRPr>
            </a:lvl4pPr>
            <a:lvl5pP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7" name="Rectangle 26">
            <a:extLst>
              <a:ext uri="{FF2B5EF4-FFF2-40B4-BE49-F238E27FC236}">
                <a16:creationId xmlns:a16="http://schemas.microsoft.com/office/drawing/2014/main" id="{2F76B0EA-9AD2-41EB-ADA3-35F181847420}"/>
              </a:ext>
            </a:extLst>
          </p:cNvPr>
          <p:cNvSpPr/>
          <p:nvPr userDrawn="1"/>
        </p:nvSpPr>
        <p:spPr bwMode="auto">
          <a:xfrm>
            <a:off x="4359071" y="2001337"/>
            <a:ext cx="3473857" cy="1737360"/>
          </a:xfrm>
          <a:prstGeom prst="rect">
            <a:avLst/>
          </a:prstGeom>
          <a:gradFill flip="none" rotWithShape="1">
            <a:gsLst>
              <a:gs pos="100000">
                <a:srgbClr val="8D8C95">
                  <a:alpha val="2745"/>
                </a:srgbClr>
              </a:gs>
              <a:gs pos="0">
                <a:srgbClr val="8D8C95">
                  <a:alpha val="12941"/>
                </a:srgbClr>
              </a:gs>
            </a:gsLst>
            <a:lin ang="16200000" scaled="1"/>
            <a:tileRect/>
          </a:gradFill>
          <a:ln w="6350">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28" name="Picture Placeholder" descr="This photo is a 'placeholder' only. Drag or drop your photo here, or click and tap the center to insert a photo.">
            <a:extLst>
              <a:ext uri="{FF2B5EF4-FFF2-40B4-BE49-F238E27FC236}">
                <a16:creationId xmlns:a16="http://schemas.microsoft.com/office/drawing/2014/main" id="{D6D6B7E8-8355-48AE-AA16-7F356A160BC0}"/>
              </a:ext>
            </a:extLst>
          </p:cNvPr>
          <p:cNvSpPr>
            <a:spLocks noGrp="1"/>
          </p:cNvSpPr>
          <p:nvPr>
            <p:ph type="pic" sz="quarter" idx="18" hasCustomPrompt="1"/>
          </p:nvPr>
        </p:nvSpPr>
        <p:spPr bwMode="gray">
          <a:xfrm>
            <a:off x="4587239" y="2166685"/>
            <a:ext cx="3017520" cy="1394729"/>
          </a:xfrm>
          <a:pattFill prst="wdUpDiag">
            <a:fgClr>
              <a:schemeClr val="accent1">
                <a:lumMod val="50000"/>
              </a:schemeClr>
            </a:fgClr>
            <a:bgClr>
              <a:schemeClr val="tx2">
                <a:lumMod val="50000"/>
              </a:schemeClr>
            </a:bgClr>
          </a:pattFill>
        </p:spPr>
        <p:txBody>
          <a:bodyPr lIns="0" tIns="180000" rIns="0" bIns="1005840" anchor="ctr" anchorCtr="0">
            <a:noAutofit/>
          </a:bodyPr>
          <a:lstStyle>
            <a:lvl1pPr marL="0" indent="0" algn="ctr">
              <a:lnSpc>
                <a:spcPct val="100000"/>
              </a:lnSpc>
              <a:spcBef>
                <a:spcPts val="0"/>
              </a:spcBef>
              <a:buNone/>
              <a:defRPr sz="10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9" name="Rectangle 28">
            <a:extLst>
              <a:ext uri="{FF2B5EF4-FFF2-40B4-BE49-F238E27FC236}">
                <a16:creationId xmlns:a16="http://schemas.microsoft.com/office/drawing/2014/main" id="{6D0F26A8-11EC-43E1-8523-7B0228D9735B}"/>
              </a:ext>
            </a:extLst>
          </p:cNvPr>
          <p:cNvSpPr/>
          <p:nvPr userDrawn="1"/>
        </p:nvSpPr>
        <p:spPr>
          <a:xfrm>
            <a:off x="8129756" y="1355289"/>
            <a:ext cx="3473857" cy="4297680"/>
          </a:xfrm>
          <a:prstGeom prst="rect">
            <a:avLst/>
          </a:prstGeom>
          <a:solidFill>
            <a:srgbClr val="19181C"/>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2" name="Text Placeholder 6">
            <a:extLst>
              <a:ext uri="{FF2B5EF4-FFF2-40B4-BE49-F238E27FC236}">
                <a16:creationId xmlns:a16="http://schemas.microsoft.com/office/drawing/2014/main" id="{B08E5BD0-8E67-461B-B922-64413A6BE117}"/>
              </a:ext>
            </a:extLst>
          </p:cNvPr>
          <p:cNvSpPr>
            <a:spLocks noGrp="1"/>
          </p:cNvSpPr>
          <p:nvPr>
            <p:ph type="body" sz="quarter" idx="19"/>
          </p:nvPr>
        </p:nvSpPr>
        <p:spPr>
          <a:xfrm>
            <a:off x="8357924" y="3892110"/>
            <a:ext cx="3017520" cy="1598666"/>
          </a:xfrm>
        </p:spPr>
        <p:txBody>
          <a:bodyPr>
            <a:noAutofit/>
          </a:bodyPr>
          <a:lstStyle>
            <a:lvl1pPr>
              <a:defRPr sz="1400">
                <a:solidFill>
                  <a:schemeClr val="bg1"/>
                </a:solidFill>
              </a:defRPr>
            </a:lvl1pPr>
            <a:lvl2pPr>
              <a:defRPr sz="1200">
                <a:solidFill>
                  <a:schemeClr val="bg1"/>
                </a:solidFill>
              </a:defRPr>
            </a:lvl2pPr>
            <a:lvl3pPr>
              <a:defRPr sz="1050">
                <a:solidFill>
                  <a:schemeClr val="bg1"/>
                </a:solidFill>
              </a:defRPr>
            </a:lvl3pPr>
            <a:lvl4pPr>
              <a:defRPr sz="1000">
                <a:solidFill>
                  <a:schemeClr val="bg1"/>
                </a:solidFill>
              </a:defRPr>
            </a:lvl4pPr>
            <a:lvl5pP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3" name="Rectangle 32">
            <a:extLst>
              <a:ext uri="{FF2B5EF4-FFF2-40B4-BE49-F238E27FC236}">
                <a16:creationId xmlns:a16="http://schemas.microsoft.com/office/drawing/2014/main" id="{2A17C328-65EC-49F9-96BC-655F5BDAE853}"/>
              </a:ext>
            </a:extLst>
          </p:cNvPr>
          <p:cNvSpPr/>
          <p:nvPr userDrawn="1"/>
        </p:nvSpPr>
        <p:spPr bwMode="auto">
          <a:xfrm>
            <a:off x="8129756" y="1995370"/>
            <a:ext cx="3473857" cy="1737360"/>
          </a:xfrm>
          <a:prstGeom prst="rect">
            <a:avLst/>
          </a:prstGeom>
          <a:gradFill flip="none" rotWithShape="1">
            <a:gsLst>
              <a:gs pos="100000">
                <a:srgbClr val="8D8C95">
                  <a:alpha val="2745"/>
                </a:srgbClr>
              </a:gs>
              <a:gs pos="0">
                <a:srgbClr val="8D8C95">
                  <a:alpha val="12941"/>
                </a:srgbClr>
              </a:gs>
            </a:gsLst>
            <a:lin ang="16200000" scaled="1"/>
            <a:tileRect/>
          </a:gradFill>
          <a:ln w="6350">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34" name="Picture Placeholder" descr="This photo is a 'placeholder' only. Drag or drop your photo here, or click and tap the center to insert a photo.">
            <a:extLst>
              <a:ext uri="{FF2B5EF4-FFF2-40B4-BE49-F238E27FC236}">
                <a16:creationId xmlns:a16="http://schemas.microsoft.com/office/drawing/2014/main" id="{9E0EE21D-2571-4587-82C6-AF23D68068EF}"/>
              </a:ext>
            </a:extLst>
          </p:cNvPr>
          <p:cNvSpPr>
            <a:spLocks noGrp="1"/>
          </p:cNvSpPr>
          <p:nvPr>
            <p:ph type="pic" sz="quarter" idx="20" hasCustomPrompt="1"/>
          </p:nvPr>
        </p:nvSpPr>
        <p:spPr bwMode="gray">
          <a:xfrm>
            <a:off x="8357924" y="2160718"/>
            <a:ext cx="3017520" cy="1394729"/>
          </a:xfrm>
          <a:pattFill prst="wdUpDiag">
            <a:fgClr>
              <a:schemeClr val="accent1">
                <a:lumMod val="50000"/>
              </a:schemeClr>
            </a:fgClr>
            <a:bgClr>
              <a:schemeClr val="tx2">
                <a:lumMod val="50000"/>
              </a:schemeClr>
            </a:bgClr>
          </a:pattFill>
        </p:spPr>
        <p:txBody>
          <a:bodyPr lIns="0" tIns="180000" rIns="0" bIns="1005840" anchor="ctr" anchorCtr="0">
            <a:noAutofit/>
          </a:bodyPr>
          <a:lstStyle>
            <a:lvl1pPr marL="0" indent="0" algn="ctr">
              <a:lnSpc>
                <a:spcPct val="100000"/>
              </a:lnSpc>
              <a:spcBef>
                <a:spcPts val="0"/>
              </a:spcBef>
              <a:buNone/>
              <a:defRPr sz="10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4" name="Text Placeholder 3">
            <a:extLst>
              <a:ext uri="{FF2B5EF4-FFF2-40B4-BE49-F238E27FC236}">
                <a16:creationId xmlns:a16="http://schemas.microsoft.com/office/drawing/2014/main" id="{0AA714D4-57F9-4476-BAC0-86F4ED06D1EB}"/>
              </a:ext>
            </a:extLst>
          </p:cNvPr>
          <p:cNvSpPr>
            <a:spLocks noGrp="1"/>
          </p:cNvSpPr>
          <p:nvPr>
            <p:ph type="body" sz="quarter" idx="21"/>
          </p:nvPr>
        </p:nvSpPr>
        <p:spPr>
          <a:xfrm>
            <a:off x="588381" y="5812349"/>
            <a:ext cx="11015231" cy="487868"/>
          </a:xfrm>
        </p:spPr>
        <p:txBody>
          <a:bodyPr anchor="ctr" anchorCtr="0">
            <a:noAutofit/>
          </a:bodyPr>
          <a:lstStyle>
            <a:lvl1pPr marL="0" indent="0" algn="ctr">
              <a:buNone/>
              <a:defRPr sz="2800"/>
            </a:lvl1pPr>
            <a:lvl2pPr marL="0" indent="0" algn="ctr">
              <a:buNone/>
              <a:defRPr sz="2800"/>
            </a:lvl2pPr>
            <a:lvl3pPr marL="0" indent="0" algn="ctr">
              <a:buNone/>
              <a:defRPr sz="2800"/>
            </a:lvl3pPr>
            <a:lvl4pPr marL="0" indent="0" algn="ctr">
              <a:buNone/>
              <a:defRPr sz="2800"/>
            </a:lvl4pPr>
            <a:lvl5pPr marL="0" indent="0" algn="ctr">
              <a:buNone/>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6" name="Text Placeholder 3">
            <a:extLst>
              <a:ext uri="{FF2B5EF4-FFF2-40B4-BE49-F238E27FC236}">
                <a16:creationId xmlns:a16="http://schemas.microsoft.com/office/drawing/2014/main" id="{82B82D46-6BE4-4842-99AA-5D585A8411A9}"/>
              </a:ext>
            </a:extLst>
          </p:cNvPr>
          <p:cNvSpPr>
            <a:spLocks noGrp="1"/>
          </p:cNvSpPr>
          <p:nvPr>
            <p:ph type="body" sz="quarter" idx="23" hasCustomPrompt="1"/>
          </p:nvPr>
        </p:nvSpPr>
        <p:spPr>
          <a:xfrm>
            <a:off x="4355901" y="1304926"/>
            <a:ext cx="3473857" cy="690444"/>
          </a:xfrm>
          <a:solidFill>
            <a:srgbClr val="242428"/>
          </a:solidFill>
        </p:spPr>
        <p:txBody>
          <a:bodyPr lIns="72000" tIns="72000" rIns="72000" bIns="72000" anchor="ctr" anchorCtr="0">
            <a:noAutofit/>
          </a:bodyPr>
          <a:lstStyle>
            <a:lvl1pPr marL="0" indent="0" algn="ctr">
              <a:buNone/>
              <a:defRPr sz="1800" b="1">
                <a:solidFill>
                  <a:schemeClr val="bg1"/>
                </a:solidFill>
              </a:defRPr>
            </a:lvl1pPr>
            <a:lvl2pPr marL="0" indent="0" algn="ctr">
              <a:buNone/>
              <a:defRPr sz="1800" b="1">
                <a:solidFill>
                  <a:schemeClr val="bg1"/>
                </a:solidFill>
              </a:defRPr>
            </a:lvl2pPr>
            <a:lvl3pPr marL="0" indent="0" algn="ctr">
              <a:buNone/>
              <a:defRPr sz="1800" b="1">
                <a:solidFill>
                  <a:schemeClr val="bg1"/>
                </a:solidFill>
              </a:defRPr>
            </a:lvl3pPr>
            <a:lvl4pPr marL="0" indent="0" algn="ctr">
              <a:buNone/>
              <a:defRPr sz="1800" b="1">
                <a:solidFill>
                  <a:schemeClr val="bg1"/>
                </a:solidFill>
              </a:defRPr>
            </a:lvl4pPr>
            <a:lvl5pPr marL="0" indent="0" algn="ctr">
              <a:buNone/>
              <a:defRPr sz="1800" b="1">
                <a:solidFill>
                  <a:schemeClr val="bg1"/>
                </a:solidFill>
              </a:defRPr>
            </a:lvl5pPr>
          </a:lstStyle>
          <a:p>
            <a:pPr lvl="0"/>
            <a:r>
              <a:rPr lang="en-US" dirty="0"/>
              <a:t>Click to add heading</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7" name="Text Placeholder 3">
            <a:extLst>
              <a:ext uri="{FF2B5EF4-FFF2-40B4-BE49-F238E27FC236}">
                <a16:creationId xmlns:a16="http://schemas.microsoft.com/office/drawing/2014/main" id="{2921C6F5-BAE0-41B0-A919-ABDAF35DADBC}"/>
              </a:ext>
            </a:extLst>
          </p:cNvPr>
          <p:cNvSpPr>
            <a:spLocks noGrp="1"/>
          </p:cNvSpPr>
          <p:nvPr>
            <p:ph type="body" sz="quarter" idx="24" hasCustomPrompt="1"/>
          </p:nvPr>
        </p:nvSpPr>
        <p:spPr>
          <a:xfrm>
            <a:off x="8132925" y="1304926"/>
            <a:ext cx="3473857" cy="690444"/>
          </a:xfrm>
          <a:solidFill>
            <a:srgbClr val="242428"/>
          </a:solidFill>
        </p:spPr>
        <p:txBody>
          <a:bodyPr lIns="72000" tIns="72000" rIns="72000" bIns="72000" anchor="ctr" anchorCtr="0">
            <a:noAutofit/>
          </a:bodyPr>
          <a:lstStyle>
            <a:lvl1pPr marL="0" indent="0" algn="ctr">
              <a:buNone/>
              <a:defRPr sz="1800" b="1">
                <a:solidFill>
                  <a:schemeClr val="bg1"/>
                </a:solidFill>
              </a:defRPr>
            </a:lvl1pPr>
            <a:lvl2pPr marL="0" indent="0" algn="ctr">
              <a:buNone/>
              <a:defRPr sz="1800" b="1">
                <a:solidFill>
                  <a:schemeClr val="bg1"/>
                </a:solidFill>
              </a:defRPr>
            </a:lvl2pPr>
            <a:lvl3pPr marL="0" indent="0" algn="ctr">
              <a:buNone/>
              <a:defRPr sz="1800" b="1">
                <a:solidFill>
                  <a:schemeClr val="bg1"/>
                </a:solidFill>
              </a:defRPr>
            </a:lvl3pPr>
            <a:lvl4pPr marL="0" indent="0" algn="ctr">
              <a:buNone/>
              <a:defRPr sz="1800" b="1">
                <a:solidFill>
                  <a:schemeClr val="bg1"/>
                </a:solidFill>
              </a:defRPr>
            </a:lvl4pPr>
            <a:lvl5pPr marL="0" indent="0" algn="ctr">
              <a:buNone/>
              <a:defRPr sz="1800" b="1">
                <a:solidFill>
                  <a:schemeClr val="bg1"/>
                </a:solidFill>
              </a:defRPr>
            </a:lvl5pPr>
          </a:lstStyle>
          <a:p>
            <a:pPr lvl="0"/>
            <a:r>
              <a:rPr lang="en-US" dirty="0"/>
              <a:t>Click to add heading</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8" name="Title 1">
            <a:extLst>
              <a:ext uri="{FF2B5EF4-FFF2-40B4-BE49-F238E27FC236}">
                <a16:creationId xmlns:a16="http://schemas.microsoft.com/office/drawing/2014/main" id="{3C91994A-3654-4C3E-A312-4B73609F510F}"/>
              </a:ext>
            </a:extLst>
          </p:cNvPr>
          <p:cNvSpPr>
            <a:spLocks noGrp="1"/>
          </p:cNvSpPr>
          <p:nvPr>
            <p:ph type="title"/>
          </p:nvPr>
        </p:nvSpPr>
        <p:spPr>
          <a:xfrm>
            <a:off x="588263" y="591790"/>
            <a:ext cx="11018520" cy="430887"/>
          </a:xfrm>
        </p:spPr>
        <p:txBody>
          <a:bodyPr anchor="t"/>
          <a:lstStyle/>
          <a:p>
            <a:r>
              <a:rPr lang="en-US"/>
              <a:t>Click to edit Master title style</a:t>
            </a:r>
            <a:endParaRPr lang="en-US" dirty="0"/>
          </a:p>
        </p:txBody>
      </p:sp>
    </p:spTree>
    <p:extLst>
      <p:ext uri="{BB962C8B-B14F-4D97-AF65-F5344CB8AC3E}">
        <p14:creationId xmlns:p14="http://schemas.microsoft.com/office/powerpoint/2010/main" val="3297005379"/>
      </p:ext>
    </p:extLst>
  </p:cSld>
  <p:clrMapOvr>
    <a:masterClrMapping/>
  </p:clrMapOvr>
  <p:transition>
    <p:fade/>
  </p:transition>
  <p:extLst>
    <p:ext uri="{DCECCB84-F9BA-43D5-87BE-67443E8EF086}">
      <p15:sldGuideLst xmlns:p15="http://schemas.microsoft.com/office/powerpoint/2012/main">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82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543640"/>
            <a:ext cx="2532888" cy="1725397"/>
          </a:xfrm>
        </p:spPr>
        <p:txBody>
          <a:bodyPr>
            <a:normAutofit/>
          </a:bodyPr>
          <a:lstStyle>
            <a:lvl1pPr marL="0" indent="0" algn="ctr">
              <a:spcBef>
                <a:spcPts val="0"/>
              </a:spcBef>
              <a:buNone/>
              <a:defRPr sz="16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1815353"/>
            <a:ext cx="2532888" cy="2532888"/>
          </a:xfrm>
          <a:pattFill prst="wdUpDiag">
            <a:fgClr>
              <a:schemeClr val="accent1">
                <a:lumMod val="50000"/>
              </a:schemeClr>
            </a:fgClr>
            <a:bgClr>
              <a:schemeClr val="tx2">
                <a:lumMod val="50000"/>
              </a:schemeClr>
            </a:bgClr>
          </a:pattFill>
        </p:spPr>
        <p:txBody>
          <a:bodyPr lIns="0" tIns="360000" rIns="0" bIns="0" anchor="t" anchorCtr="0">
            <a:noAutofit/>
          </a:bodyPr>
          <a:lstStyle>
            <a:lvl1pPr marL="0" indent="0" algn="ctr">
              <a:lnSpc>
                <a:spcPct val="100000"/>
              </a:lnSpc>
              <a:buNone/>
              <a:defRPr sz="10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543640"/>
            <a:ext cx="2532888" cy="1725397"/>
          </a:xfrm>
        </p:spPr>
        <p:txBody>
          <a:bodyPr>
            <a:normAutofit/>
          </a:bodyPr>
          <a:lstStyle>
            <a:lvl1pPr marL="0" indent="0" algn="ctr">
              <a:spcBef>
                <a:spcPts val="0"/>
              </a:spcBef>
              <a:buNone/>
              <a:defRPr sz="16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1815353"/>
            <a:ext cx="2532888" cy="2532888"/>
          </a:xfrm>
          <a:pattFill prst="wdUpDiag">
            <a:fgClr>
              <a:schemeClr val="accent1">
                <a:lumMod val="50000"/>
              </a:schemeClr>
            </a:fgClr>
            <a:bgClr>
              <a:schemeClr val="tx2">
                <a:lumMod val="50000"/>
              </a:schemeClr>
            </a:bgClr>
          </a:pattFill>
        </p:spPr>
        <p:txBody>
          <a:bodyPr lIns="0" tIns="360000" rIns="0" bIns="0" anchor="t" anchorCtr="0">
            <a:noAutofit/>
          </a:bodyPr>
          <a:lstStyle>
            <a:lvl1pPr marL="0" indent="0" algn="ctr">
              <a:lnSpc>
                <a:spcPct val="100000"/>
              </a:lnSpc>
              <a:buNone/>
              <a:defRPr sz="10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543640"/>
            <a:ext cx="2532888" cy="1725397"/>
          </a:xfrm>
        </p:spPr>
        <p:txBody>
          <a:bodyPr>
            <a:normAutofit/>
          </a:bodyPr>
          <a:lstStyle>
            <a:lvl1pPr marL="0" indent="0" algn="ctr">
              <a:spcBef>
                <a:spcPts val="0"/>
              </a:spcBef>
              <a:buNone/>
              <a:defRPr sz="16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1815353"/>
            <a:ext cx="2532888" cy="2532888"/>
          </a:xfrm>
          <a:pattFill prst="wdUpDiag">
            <a:fgClr>
              <a:schemeClr val="accent1">
                <a:lumMod val="50000"/>
              </a:schemeClr>
            </a:fgClr>
            <a:bgClr>
              <a:schemeClr val="tx2">
                <a:lumMod val="50000"/>
              </a:schemeClr>
            </a:bgClr>
          </a:pattFill>
        </p:spPr>
        <p:txBody>
          <a:bodyPr lIns="0" tIns="360000" rIns="0" bIns="0" anchor="t" anchorCtr="0">
            <a:noAutofit/>
          </a:bodyPr>
          <a:lstStyle>
            <a:lvl1pPr marL="0" indent="0" algn="ctr">
              <a:lnSpc>
                <a:spcPct val="100000"/>
              </a:lnSpc>
              <a:buNone/>
              <a:defRPr sz="10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543640"/>
            <a:ext cx="2532888" cy="1725397"/>
          </a:xfrm>
        </p:spPr>
        <p:txBody>
          <a:bodyPr>
            <a:normAutofit/>
          </a:bodyPr>
          <a:lstStyle>
            <a:lvl1pPr marL="0" indent="0" algn="ctr">
              <a:spcBef>
                <a:spcPts val="0"/>
              </a:spcBef>
              <a:buNone/>
              <a:defRPr sz="16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1815353"/>
            <a:ext cx="2532888" cy="2532888"/>
          </a:xfrm>
          <a:pattFill prst="wdUpDiag">
            <a:fgClr>
              <a:schemeClr val="accent1">
                <a:lumMod val="50000"/>
              </a:schemeClr>
            </a:fgClr>
            <a:bgClr>
              <a:schemeClr val="tx2">
                <a:lumMod val="50000"/>
              </a:schemeClr>
            </a:bgClr>
          </a:pattFill>
        </p:spPr>
        <p:txBody>
          <a:bodyPr lIns="0" tIns="360000" rIns="0" bIns="0" anchor="t" anchorCtr="0">
            <a:noAutofit/>
          </a:bodyPr>
          <a:lstStyle>
            <a:lvl1pPr marL="0" indent="0" algn="ctr">
              <a:lnSpc>
                <a:spcPct val="100000"/>
              </a:lnSpc>
              <a:buNone/>
              <a:defRPr sz="10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D829770F-45CE-4505-A3E9-DB203881F25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27357400"/>
      </p:ext>
    </p:extLst>
  </p:cSld>
  <p:clrMapOvr>
    <a:masterClrMapping/>
  </p:clrMapOvr>
  <p:transition>
    <p:fade/>
  </p:transition>
  <p:extLst>
    <p:ext uri="{DCECCB84-F9BA-43D5-87BE-67443E8EF086}">
      <p15:sldGuideLst xmlns:p15="http://schemas.microsoft.com/office/powerpoint/2012/main">
        <p15:guide id="3" orient="horz" pos="285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39"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orecar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A09B8F0-E785-4993-A9CA-BE8D371B2F1C}"/>
              </a:ext>
            </a:extLst>
          </p:cNvPr>
          <p:cNvSpPr/>
          <p:nvPr userDrawn="1"/>
        </p:nvSpPr>
        <p:spPr bwMode="auto">
          <a:xfrm>
            <a:off x="725755" y="1714500"/>
            <a:ext cx="3333483" cy="1981200"/>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AB6082FB-3119-4714-B0C0-D572EC975527}"/>
              </a:ext>
            </a:extLst>
          </p:cNvPr>
          <p:cNvSpPr/>
          <p:nvPr userDrawn="1"/>
        </p:nvSpPr>
        <p:spPr bwMode="auto">
          <a:xfrm>
            <a:off x="588263" y="1714500"/>
            <a:ext cx="137492" cy="1981200"/>
          </a:xfrm>
          <a:prstGeom prst="rect">
            <a:avLst/>
          </a:prstGeom>
          <a:pattFill prst="wdUpDiag">
            <a:fgClr>
              <a:schemeClr val="bg2">
                <a:lumMod val="50000"/>
              </a:schemeClr>
            </a:fgClr>
            <a:bgClr>
              <a:schemeClr val="bg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4E020223-B6E5-4A3F-B38B-BD07D5D6594D}"/>
              </a:ext>
            </a:extLst>
          </p:cNvPr>
          <p:cNvSpPr>
            <a:spLocks noGrp="1"/>
          </p:cNvSpPr>
          <p:nvPr>
            <p:ph type="body" sz="quarter" idx="10" hasCustomPrompt="1"/>
          </p:nvPr>
        </p:nvSpPr>
        <p:spPr>
          <a:xfrm>
            <a:off x="927657" y="1856689"/>
            <a:ext cx="425773" cy="677108"/>
          </a:xfrm>
        </p:spPr>
        <p:txBody>
          <a:bodyPr>
            <a:noAutofit/>
          </a:bodyPr>
          <a:lstStyle>
            <a:lvl1pPr marL="0" indent="0">
              <a:buNone/>
              <a:defRPr sz="4400" b="1">
                <a:solidFill>
                  <a:schemeClr val="tx1"/>
                </a:solidFill>
              </a:defRPr>
            </a:lvl1pPr>
            <a:lvl2pPr marL="0" indent="0">
              <a:buNone/>
              <a:defRPr sz="4400" b="1">
                <a:solidFill>
                  <a:schemeClr val="bg1">
                    <a:lumMod val="85000"/>
                  </a:schemeClr>
                </a:solidFill>
              </a:defRPr>
            </a:lvl2pPr>
            <a:lvl3pPr marL="0" indent="0">
              <a:buNone/>
              <a:defRPr sz="4400" b="1">
                <a:solidFill>
                  <a:schemeClr val="bg1">
                    <a:lumMod val="85000"/>
                  </a:schemeClr>
                </a:solidFill>
              </a:defRPr>
            </a:lvl3pPr>
            <a:lvl4pPr marL="0" indent="0">
              <a:buNone/>
              <a:defRPr sz="4400" b="1">
                <a:solidFill>
                  <a:schemeClr val="bg1">
                    <a:lumMod val="85000"/>
                  </a:schemeClr>
                </a:solidFill>
              </a:defRPr>
            </a:lvl4pPr>
            <a:lvl5pPr marL="0" indent="0">
              <a:buNone/>
              <a:defRPr sz="4400" b="1">
                <a:solidFill>
                  <a:schemeClr val="bg1">
                    <a:lumMod val="85000"/>
                  </a:schemeClr>
                </a:solidFill>
              </a:defRPr>
            </a:lvl5pPr>
          </a:lstStyle>
          <a:p>
            <a:pPr lvl="0"/>
            <a:r>
              <a:rPr lang="en-US" dirty="0"/>
              <a:t>#</a:t>
            </a:r>
            <a:endParaRPr lang="en-GB" dirty="0"/>
          </a:p>
        </p:txBody>
      </p:sp>
      <p:sp>
        <p:nvSpPr>
          <p:cNvPr id="7" name="Text Placeholder 6">
            <a:extLst>
              <a:ext uri="{FF2B5EF4-FFF2-40B4-BE49-F238E27FC236}">
                <a16:creationId xmlns:a16="http://schemas.microsoft.com/office/drawing/2014/main" id="{B52C7966-C4D7-49C0-B78C-2335EC912200}"/>
              </a:ext>
            </a:extLst>
          </p:cNvPr>
          <p:cNvSpPr>
            <a:spLocks noGrp="1"/>
          </p:cNvSpPr>
          <p:nvPr>
            <p:ph type="body" sz="quarter" idx="11" hasCustomPrompt="1"/>
          </p:nvPr>
        </p:nvSpPr>
        <p:spPr>
          <a:xfrm>
            <a:off x="1390443" y="1944971"/>
            <a:ext cx="2593370" cy="595027"/>
          </a:xfrm>
        </p:spPr>
        <p:txBody>
          <a:bodyPr/>
          <a:lstStyle>
            <a:lvl1pPr marL="0" indent="0">
              <a:buNone/>
              <a:defRPr lang="en-US" sz="1600" b="1" dirty="0" smtClean="0">
                <a:solidFill>
                  <a:schemeClr val="tx1"/>
                </a:solidFill>
              </a:defRPr>
            </a:lvl1pPr>
            <a:lvl2pPr marL="0" indent="0">
              <a:buNone/>
              <a:defRPr lang="en-GB" sz="1600" b="1" dirty="0"/>
            </a:lvl2pPr>
            <a:lvl3pPr marL="0" indent="0">
              <a:buNone/>
              <a:defRPr sz="1600" b="1"/>
            </a:lvl3pPr>
            <a:lvl4pPr marL="0" indent="0">
              <a:buNone/>
              <a:defRPr sz="1600" b="1"/>
            </a:lvl4pPr>
            <a:lvl5pPr marL="0" indent="0">
              <a:buNone/>
              <a:defRPr sz="1600" b="1"/>
            </a:lvl5pPr>
          </a:lstStyle>
          <a:p>
            <a:pPr lvl="0"/>
            <a:r>
              <a:rPr lang="en-US" dirty="0"/>
              <a:t>Click to add heading</a:t>
            </a:r>
            <a:endParaRPr lang="en-GB" dirty="0"/>
          </a:p>
        </p:txBody>
      </p:sp>
      <p:sp>
        <p:nvSpPr>
          <p:cNvPr id="19" name="Text Placeholder 18">
            <a:extLst>
              <a:ext uri="{FF2B5EF4-FFF2-40B4-BE49-F238E27FC236}">
                <a16:creationId xmlns:a16="http://schemas.microsoft.com/office/drawing/2014/main" id="{453DD438-6A23-4472-B641-263CA368D719}"/>
              </a:ext>
            </a:extLst>
          </p:cNvPr>
          <p:cNvSpPr>
            <a:spLocks noGrp="1"/>
          </p:cNvSpPr>
          <p:nvPr>
            <p:ph type="body" sz="quarter" idx="12"/>
          </p:nvPr>
        </p:nvSpPr>
        <p:spPr>
          <a:xfrm>
            <a:off x="1390444" y="2643619"/>
            <a:ext cx="2593370" cy="968261"/>
          </a:xfrm>
        </p:spPr>
        <p:txBody>
          <a:bodyPr>
            <a:noAutofit/>
          </a:bodyPr>
          <a:lstStyle>
            <a:lvl1pPr marL="0" indent="0">
              <a:lnSpc>
                <a:spcPct val="130000"/>
              </a:lnSpc>
              <a:buNone/>
              <a:defRPr sz="1000">
                <a:solidFill>
                  <a:schemeClr val="tx1"/>
                </a:solidFill>
              </a:defRPr>
            </a:lvl1pPr>
            <a:lvl2pPr marL="0" indent="0">
              <a:lnSpc>
                <a:spcPct val="130000"/>
              </a:lnSpc>
              <a:buNone/>
              <a:defRPr sz="1000">
                <a:solidFill>
                  <a:schemeClr val="tx1"/>
                </a:solidFill>
              </a:defRPr>
            </a:lvl2pPr>
            <a:lvl3pPr marL="0" indent="0">
              <a:lnSpc>
                <a:spcPct val="130000"/>
              </a:lnSpc>
              <a:buNone/>
              <a:defRPr sz="1000">
                <a:solidFill>
                  <a:schemeClr val="tx1"/>
                </a:solidFill>
              </a:defRPr>
            </a:lvl3pPr>
            <a:lvl4pPr marL="0" indent="0">
              <a:lnSpc>
                <a:spcPct val="130000"/>
              </a:lnSpc>
              <a:buNone/>
              <a:defRPr sz="1000">
                <a:solidFill>
                  <a:schemeClr val="tx1"/>
                </a:solidFill>
              </a:defRPr>
            </a:lvl4pPr>
            <a:lvl5pPr marL="0" indent="0">
              <a:lnSpc>
                <a:spcPct val="130000"/>
              </a:lnSpc>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Rectangle 19">
            <a:extLst>
              <a:ext uri="{FF2B5EF4-FFF2-40B4-BE49-F238E27FC236}">
                <a16:creationId xmlns:a16="http://schemas.microsoft.com/office/drawing/2014/main" id="{A1976077-CE80-43B8-9EE5-625D9EBF3AFE}"/>
              </a:ext>
            </a:extLst>
          </p:cNvPr>
          <p:cNvSpPr/>
          <p:nvPr userDrawn="1"/>
        </p:nvSpPr>
        <p:spPr bwMode="auto">
          <a:xfrm>
            <a:off x="588263" y="3898900"/>
            <a:ext cx="137492" cy="1981200"/>
          </a:xfrm>
          <a:prstGeom prst="rect">
            <a:avLst/>
          </a:prstGeom>
          <a:pattFill prst="wdUpDiag">
            <a:fgClr>
              <a:schemeClr val="bg2">
                <a:lumMod val="50000"/>
              </a:schemeClr>
            </a:fgClr>
            <a:bgClr>
              <a:schemeClr val="bg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A4A6B61-EF71-4B61-BCE3-366255FDF1EC}"/>
              </a:ext>
            </a:extLst>
          </p:cNvPr>
          <p:cNvSpPr/>
          <p:nvPr userDrawn="1"/>
        </p:nvSpPr>
        <p:spPr bwMode="auto">
          <a:xfrm>
            <a:off x="725755" y="3898900"/>
            <a:ext cx="3333483" cy="1981200"/>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4">
            <a:extLst>
              <a:ext uri="{FF2B5EF4-FFF2-40B4-BE49-F238E27FC236}">
                <a16:creationId xmlns:a16="http://schemas.microsoft.com/office/drawing/2014/main" id="{40B7D3AE-CE8F-4AFB-89D1-7B9F5309DE17}"/>
              </a:ext>
            </a:extLst>
          </p:cNvPr>
          <p:cNvSpPr>
            <a:spLocks noGrp="1"/>
          </p:cNvSpPr>
          <p:nvPr>
            <p:ph type="body" sz="quarter" idx="13" hasCustomPrompt="1"/>
          </p:nvPr>
        </p:nvSpPr>
        <p:spPr>
          <a:xfrm>
            <a:off x="927657" y="4041089"/>
            <a:ext cx="425773" cy="677108"/>
          </a:xfrm>
        </p:spPr>
        <p:txBody>
          <a:bodyPr>
            <a:noAutofit/>
          </a:bodyPr>
          <a:lstStyle>
            <a:lvl1pPr marL="0" indent="0">
              <a:buNone/>
              <a:defRPr sz="4400" b="1">
                <a:solidFill>
                  <a:schemeClr val="tx1"/>
                </a:solidFill>
              </a:defRPr>
            </a:lvl1pPr>
            <a:lvl2pPr marL="0" indent="0">
              <a:buNone/>
              <a:defRPr sz="4400" b="1">
                <a:solidFill>
                  <a:schemeClr val="bg1">
                    <a:lumMod val="85000"/>
                  </a:schemeClr>
                </a:solidFill>
              </a:defRPr>
            </a:lvl2pPr>
            <a:lvl3pPr marL="0" indent="0">
              <a:buNone/>
              <a:defRPr sz="4400" b="1">
                <a:solidFill>
                  <a:schemeClr val="bg1">
                    <a:lumMod val="85000"/>
                  </a:schemeClr>
                </a:solidFill>
              </a:defRPr>
            </a:lvl3pPr>
            <a:lvl4pPr marL="0" indent="0">
              <a:buNone/>
              <a:defRPr sz="4400" b="1">
                <a:solidFill>
                  <a:schemeClr val="bg1">
                    <a:lumMod val="85000"/>
                  </a:schemeClr>
                </a:solidFill>
              </a:defRPr>
            </a:lvl4pPr>
            <a:lvl5pPr marL="0" indent="0">
              <a:buNone/>
              <a:defRPr sz="4400" b="1">
                <a:solidFill>
                  <a:schemeClr val="bg1">
                    <a:lumMod val="85000"/>
                  </a:schemeClr>
                </a:solidFill>
              </a:defRPr>
            </a:lvl5pPr>
          </a:lstStyle>
          <a:p>
            <a:pPr lvl="0"/>
            <a:r>
              <a:rPr lang="en-US" dirty="0"/>
              <a:t>#</a:t>
            </a:r>
            <a:endParaRPr lang="en-GB" dirty="0"/>
          </a:p>
        </p:txBody>
      </p:sp>
      <p:sp>
        <p:nvSpPr>
          <p:cNvPr id="23" name="Text Placeholder 6">
            <a:extLst>
              <a:ext uri="{FF2B5EF4-FFF2-40B4-BE49-F238E27FC236}">
                <a16:creationId xmlns:a16="http://schemas.microsoft.com/office/drawing/2014/main" id="{6CF9214B-A0AA-4B6C-B28E-D4EBC5ADE430}"/>
              </a:ext>
            </a:extLst>
          </p:cNvPr>
          <p:cNvSpPr>
            <a:spLocks noGrp="1"/>
          </p:cNvSpPr>
          <p:nvPr>
            <p:ph type="body" sz="quarter" idx="14" hasCustomPrompt="1"/>
          </p:nvPr>
        </p:nvSpPr>
        <p:spPr>
          <a:xfrm>
            <a:off x="1390443" y="4129371"/>
            <a:ext cx="2593370" cy="595027"/>
          </a:xfrm>
        </p:spPr>
        <p:txBody>
          <a:bodyPr/>
          <a:lstStyle>
            <a:lvl1pPr marL="0" indent="0">
              <a:buNone/>
              <a:defRPr lang="en-US" sz="1600" b="1" dirty="0" smtClean="0">
                <a:solidFill>
                  <a:schemeClr val="tx1"/>
                </a:solidFill>
              </a:defRPr>
            </a:lvl1pPr>
            <a:lvl2pPr marL="0" indent="0">
              <a:buNone/>
              <a:defRPr lang="en-GB" sz="1600" b="1" dirty="0"/>
            </a:lvl2pPr>
            <a:lvl3pPr marL="0" indent="0">
              <a:buNone/>
              <a:defRPr sz="1600" b="1"/>
            </a:lvl3pPr>
            <a:lvl4pPr marL="0" indent="0">
              <a:buNone/>
              <a:defRPr sz="1600" b="1"/>
            </a:lvl4pPr>
            <a:lvl5pPr marL="0" indent="0">
              <a:buNone/>
              <a:defRPr sz="1600" b="1"/>
            </a:lvl5pPr>
          </a:lstStyle>
          <a:p>
            <a:pPr lvl="0"/>
            <a:r>
              <a:rPr lang="en-US" dirty="0"/>
              <a:t>Click to add heading</a:t>
            </a:r>
            <a:endParaRPr lang="en-GB" dirty="0"/>
          </a:p>
        </p:txBody>
      </p:sp>
      <p:sp>
        <p:nvSpPr>
          <p:cNvPr id="24" name="Text Placeholder 18">
            <a:extLst>
              <a:ext uri="{FF2B5EF4-FFF2-40B4-BE49-F238E27FC236}">
                <a16:creationId xmlns:a16="http://schemas.microsoft.com/office/drawing/2014/main" id="{C4CC4422-DCB4-43AA-AAD9-BCD5D2AA4B9C}"/>
              </a:ext>
            </a:extLst>
          </p:cNvPr>
          <p:cNvSpPr>
            <a:spLocks noGrp="1"/>
          </p:cNvSpPr>
          <p:nvPr>
            <p:ph type="body" sz="quarter" idx="15"/>
          </p:nvPr>
        </p:nvSpPr>
        <p:spPr>
          <a:xfrm>
            <a:off x="1390444" y="4828019"/>
            <a:ext cx="2593370" cy="968261"/>
          </a:xfrm>
        </p:spPr>
        <p:txBody>
          <a:bodyPr>
            <a:noAutofit/>
          </a:bodyPr>
          <a:lstStyle>
            <a:lvl1pPr marL="0" indent="0">
              <a:lnSpc>
                <a:spcPct val="130000"/>
              </a:lnSpc>
              <a:buNone/>
              <a:defRPr sz="1000">
                <a:solidFill>
                  <a:schemeClr val="tx1"/>
                </a:solidFill>
              </a:defRPr>
            </a:lvl1pPr>
            <a:lvl2pPr marL="0" indent="0">
              <a:lnSpc>
                <a:spcPct val="130000"/>
              </a:lnSpc>
              <a:buNone/>
              <a:defRPr sz="1000">
                <a:solidFill>
                  <a:schemeClr val="tx1"/>
                </a:solidFill>
              </a:defRPr>
            </a:lvl2pPr>
            <a:lvl3pPr marL="0" indent="0">
              <a:lnSpc>
                <a:spcPct val="130000"/>
              </a:lnSpc>
              <a:buNone/>
              <a:defRPr sz="1000">
                <a:solidFill>
                  <a:schemeClr val="tx1"/>
                </a:solidFill>
              </a:defRPr>
            </a:lvl3pPr>
            <a:lvl4pPr marL="0" indent="0">
              <a:lnSpc>
                <a:spcPct val="130000"/>
              </a:lnSpc>
              <a:buNone/>
              <a:defRPr sz="1000">
                <a:solidFill>
                  <a:schemeClr val="tx1"/>
                </a:solidFill>
              </a:defRPr>
            </a:lvl4pPr>
            <a:lvl5pPr marL="0" indent="0">
              <a:lnSpc>
                <a:spcPct val="130000"/>
              </a:lnSpc>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Rectangle 24">
            <a:extLst>
              <a:ext uri="{FF2B5EF4-FFF2-40B4-BE49-F238E27FC236}">
                <a16:creationId xmlns:a16="http://schemas.microsoft.com/office/drawing/2014/main" id="{A4805574-3B72-481E-A744-EA088066496F}"/>
              </a:ext>
            </a:extLst>
          </p:cNvPr>
          <p:cNvSpPr/>
          <p:nvPr userDrawn="1"/>
        </p:nvSpPr>
        <p:spPr bwMode="auto">
          <a:xfrm>
            <a:off x="4493592" y="1714500"/>
            <a:ext cx="3333483" cy="1981200"/>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8BB8D822-4AF5-4132-A5BC-447AFB46D9A1}"/>
              </a:ext>
            </a:extLst>
          </p:cNvPr>
          <p:cNvSpPr/>
          <p:nvPr userDrawn="1"/>
        </p:nvSpPr>
        <p:spPr bwMode="auto">
          <a:xfrm>
            <a:off x="4356100" y="1714500"/>
            <a:ext cx="137492" cy="1981200"/>
          </a:xfrm>
          <a:prstGeom prst="rect">
            <a:avLst/>
          </a:prstGeom>
          <a:pattFill prst="wdUpDiag">
            <a:fgClr>
              <a:schemeClr val="bg2">
                <a:lumMod val="50000"/>
              </a:schemeClr>
            </a:fgClr>
            <a:bgClr>
              <a:schemeClr val="bg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 Placeholder 4">
            <a:extLst>
              <a:ext uri="{FF2B5EF4-FFF2-40B4-BE49-F238E27FC236}">
                <a16:creationId xmlns:a16="http://schemas.microsoft.com/office/drawing/2014/main" id="{885CB766-3BA7-4C6E-981C-12B89BBC0EB7}"/>
              </a:ext>
            </a:extLst>
          </p:cNvPr>
          <p:cNvSpPr>
            <a:spLocks noGrp="1"/>
          </p:cNvSpPr>
          <p:nvPr>
            <p:ph type="body" sz="quarter" idx="16" hasCustomPrompt="1"/>
          </p:nvPr>
        </p:nvSpPr>
        <p:spPr>
          <a:xfrm>
            <a:off x="4695494" y="1856689"/>
            <a:ext cx="425773" cy="677108"/>
          </a:xfrm>
        </p:spPr>
        <p:txBody>
          <a:bodyPr>
            <a:noAutofit/>
          </a:bodyPr>
          <a:lstStyle>
            <a:lvl1pPr marL="0" indent="0">
              <a:buNone/>
              <a:defRPr sz="4400" b="1">
                <a:solidFill>
                  <a:schemeClr val="tx1"/>
                </a:solidFill>
              </a:defRPr>
            </a:lvl1pPr>
            <a:lvl2pPr marL="0" indent="0">
              <a:buNone/>
              <a:defRPr sz="4400" b="1">
                <a:solidFill>
                  <a:schemeClr val="bg1">
                    <a:lumMod val="85000"/>
                  </a:schemeClr>
                </a:solidFill>
              </a:defRPr>
            </a:lvl2pPr>
            <a:lvl3pPr marL="0" indent="0">
              <a:buNone/>
              <a:defRPr sz="4400" b="1">
                <a:solidFill>
                  <a:schemeClr val="bg1">
                    <a:lumMod val="85000"/>
                  </a:schemeClr>
                </a:solidFill>
              </a:defRPr>
            </a:lvl3pPr>
            <a:lvl4pPr marL="0" indent="0">
              <a:buNone/>
              <a:defRPr sz="4400" b="1">
                <a:solidFill>
                  <a:schemeClr val="bg1">
                    <a:lumMod val="85000"/>
                  </a:schemeClr>
                </a:solidFill>
              </a:defRPr>
            </a:lvl4pPr>
            <a:lvl5pPr marL="0" indent="0">
              <a:buNone/>
              <a:defRPr sz="4400" b="1">
                <a:solidFill>
                  <a:schemeClr val="bg1">
                    <a:lumMod val="85000"/>
                  </a:schemeClr>
                </a:solidFill>
              </a:defRPr>
            </a:lvl5pPr>
          </a:lstStyle>
          <a:p>
            <a:pPr lvl="0"/>
            <a:r>
              <a:rPr lang="en-US" dirty="0"/>
              <a:t>#</a:t>
            </a:r>
            <a:endParaRPr lang="en-GB" dirty="0"/>
          </a:p>
        </p:txBody>
      </p:sp>
      <p:sp>
        <p:nvSpPr>
          <p:cNvPr id="28" name="Text Placeholder 6">
            <a:extLst>
              <a:ext uri="{FF2B5EF4-FFF2-40B4-BE49-F238E27FC236}">
                <a16:creationId xmlns:a16="http://schemas.microsoft.com/office/drawing/2014/main" id="{8844DE8E-38F4-4A62-9864-CF5DC11D85AD}"/>
              </a:ext>
            </a:extLst>
          </p:cNvPr>
          <p:cNvSpPr>
            <a:spLocks noGrp="1"/>
          </p:cNvSpPr>
          <p:nvPr>
            <p:ph type="body" sz="quarter" idx="17" hasCustomPrompt="1"/>
          </p:nvPr>
        </p:nvSpPr>
        <p:spPr>
          <a:xfrm>
            <a:off x="5158280" y="1944971"/>
            <a:ext cx="2593370" cy="595027"/>
          </a:xfrm>
        </p:spPr>
        <p:txBody>
          <a:bodyPr/>
          <a:lstStyle>
            <a:lvl1pPr marL="0" indent="0">
              <a:buNone/>
              <a:defRPr lang="en-US" sz="1600" b="1" dirty="0" smtClean="0">
                <a:solidFill>
                  <a:schemeClr val="tx1"/>
                </a:solidFill>
              </a:defRPr>
            </a:lvl1pPr>
            <a:lvl2pPr marL="0" indent="0">
              <a:buNone/>
              <a:defRPr lang="en-GB" sz="1600" b="1" dirty="0"/>
            </a:lvl2pPr>
            <a:lvl3pPr marL="0" indent="0">
              <a:buNone/>
              <a:defRPr sz="1600" b="1"/>
            </a:lvl3pPr>
            <a:lvl4pPr marL="0" indent="0">
              <a:buNone/>
              <a:defRPr sz="1600" b="1"/>
            </a:lvl4pPr>
            <a:lvl5pPr marL="0" indent="0">
              <a:buNone/>
              <a:defRPr sz="1600" b="1"/>
            </a:lvl5pPr>
          </a:lstStyle>
          <a:p>
            <a:pPr lvl="0"/>
            <a:r>
              <a:rPr lang="en-US" dirty="0"/>
              <a:t>Click to add heading</a:t>
            </a:r>
            <a:endParaRPr lang="en-GB" dirty="0"/>
          </a:p>
        </p:txBody>
      </p:sp>
      <p:sp>
        <p:nvSpPr>
          <p:cNvPr id="29" name="Text Placeholder 18">
            <a:extLst>
              <a:ext uri="{FF2B5EF4-FFF2-40B4-BE49-F238E27FC236}">
                <a16:creationId xmlns:a16="http://schemas.microsoft.com/office/drawing/2014/main" id="{D1DCB16E-3178-4977-908B-DCB9D5BE6598}"/>
              </a:ext>
            </a:extLst>
          </p:cNvPr>
          <p:cNvSpPr>
            <a:spLocks noGrp="1"/>
          </p:cNvSpPr>
          <p:nvPr>
            <p:ph type="body" sz="quarter" idx="18"/>
          </p:nvPr>
        </p:nvSpPr>
        <p:spPr>
          <a:xfrm>
            <a:off x="5158281" y="2643619"/>
            <a:ext cx="2593370" cy="968261"/>
          </a:xfrm>
        </p:spPr>
        <p:txBody>
          <a:bodyPr>
            <a:noAutofit/>
          </a:bodyPr>
          <a:lstStyle>
            <a:lvl1pPr marL="0" indent="0">
              <a:lnSpc>
                <a:spcPct val="130000"/>
              </a:lnSpc>
              <a:buNone/>
              <a:defRPr sz="1000">
                <a:solidFill>
                  <a:schemeClr val="tx1"/>
                </a:solidFill>
              </a:defRPr>
            </a:lvl1pPr>
            <a:lvl2pPr marL="0" indent="0">
              <a:lnSpc>
                <a:spcPct val="130000"/>
              </a:lnSpc>
              <a:buNone/>
              <a:defRPr sz="1000">
                <a:solidFill>
                  <a:schemeClr val="tx1"/>
                </a:solidFill>
              </a:defRPr>
            </a:lvl2pPr>
            <a:lvl3pPr marL="0" indent="0">
              <a:lnSpc>
                <a:spcPct val="130000"/>
              </a:lnSpc>
              <a:buNone/>
              <a:defRPr sz="1000">
                <a:solidFill>
                  <a:schemeClr val="tx1"/>
                </a:solidFill>
              </a:defRPr>
            </a:lvl3pPr>
            <a:lvl4pPr marL="0" indent="0">
              <a:lnSpc>
                <a:spcPct val="130000"/>
              </a:lnSpc>
              <a:buNone/>
              <a:defRPr sz="1000">
                <a:solidFill>
                  <a:schemeClr val="tx1"/>
                </a:solidFill>
              </a:defRPr>
            </a:lvl4pPr>
            <a:lvl5pPr marL="0" indent="0">
              <a:lnSpc>
                <a:spcPct val="130000"/>
              </a:lnSpc>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0" name="Rectangle 29">
            <a:extLst>
              <a:ext uri="{FF2B5EF4-FFF2-40B4-BE49-F238E27FC236}">
                <a16:creationId xmlns:a16="http://schemas.microsoft.com/office/drawing/2014/main" id="{C3833F72-DCBA-4AB2-B21A-B550376D8C87}"/>
              </a:ext>
            </a:extLst>
          </p:cNvPr>
          <p:cNvSpPr/>
          <p:nvPr userDrawn="1"/>
        </p:nvSpPr>
        <p:spPr bwMode="auto">
          <a:xfrm>
            <a:off x="4502417" y="3898900"/>
            <a:ext cx="3333483" cy="1981200"/>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14259E61-6078-44AA-A8F7-193579B7AE28}"/>
              </a:ext>
            </a:extLst>
          </p:cNvPr>
          <p:cNvSpPr/>
          <p:nvPr userDrawn="1"/>
        </p:nvSpPr>
        <p:spPr bwMode="auto">
          <a:xfrm>
            <a:off x="4364925" y="3898900"/>
            <a:ext cx="137492" cy="1981200"/>
          </a:xfrm>
          <a:prstGeom prst="rect">
            <a:avLst/>
          </a:prstGeom>
          <a:pattFill prst="wdUpDiag">
            <a:fgClr>
              <a:schemeClr val="bg2">
                <a:lumMod val="50000"/>
              </a:schemeClr>
            </a:fgClr>
            <a:bgClr>
              <a:schemeClr val="bg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Text Placeholder 4">
            <a:extLst>
              <a:ext uri="{FF2B5EF4-FFF2-40B4-BE49-F238E27FC236}">
                <a16:creationId xmlns:a16="http://schemas.microsoft.com/office/drawing/2014/main" id="{E4A82533-F2BF-4E0A-BA3B-0430252D7581}"/>
              </a:ext>
            </a:extLst>
          </p:cNvPr>
          <p:cNvSpPr>
            <a:spLocks noGrp="1"/>
          </p:cNvSpPr>
          <p:nvPr>
            <p:ph type="body" sz="quarter" idx="19" hasCustomPrompt="1"/>
          </p:nvPr>
        </p:nvSpPr>
        <p:spPr>
          <a:xfrm>
            <a:off x="4704319" y="4041089"/>
            <a:ext cx="425773" cy="677108"/>
          </a:xfrm>
        </p:spPr>
        <p:txBody>
          <a:bodyPr>
            <a:noAutofit/>
          </a:bodyPr>
          <a:lstStyle>
            <a:lvl1pPr marL="0" indent="0">
              <a:buNone/>
              <a:defRPr sz="4400" b="1">
                <a:solidFill>
                  <a:schemeClr val="tx1"/>
                </a:solidFill>
              </a:defRPr>
            </a:lvl1pPr>
            <a:lvl2pPr marL="0" indent="0">
              <a:buNone/>
              <a:defRPr sz="4400" b="1">
                <a:solidFill>
                  <a:schemeClr val="bg1">
                    <a:lumMod val="85000"/>
                  </a:schemeClr>
                </a:solidFill>
              </a:defRPr>
            </a:lvl2pPr>
            <a:lvl3pPr marL="0" indent="0">
              <a:buNone/>
              <a:defRPr sz="4400" b="1">
                <a:solidFill>
                  <a:schemeClr val="bg1">
                    <a:lumMod val="85000"/>
                  </a:schemeClr>
                </a:solidFill>
              </a:defRPr>
            </a:lvl3pPr>
            <a:lvl4pPr marL="0" indent="0">
              <a:buNone/>
              <a:defRPr sz="4400" b="1">
                <a:solidFill>
                  <a:schemeClr val="bg1">
                    <a:lumMod val="85000"/>
                  </a:schemeClr>
                </a:solidFill>
              </a:defRPr>
            </a:lvl4pPr>
            <a:lvl5pPr marL="0" indent="0">
              <a:buNone/>
              <a:defRPr sz="4400" b="1">
                <a:solidFill>
                  <a:schemeClr val="bg1">
                    <a:lumMod val="85000"/>
                  </a:schemeClr>
                </a:solidFill>
              </a:defRPr>
            </a:lvl5pPr>
          </a:lstStyle>
          <a:p>
            <a:pPr lvl="0"/>
            <a:r>
              <a:rPr lang="en-US" dirty="0"/>
              <a:t>#</a:t>
            </a:r>
            <a:endParaRPr lang="en-GB" dirty="0"/>
          </a:p>
        </p:txBody>
      </p:sp>
      <p:sp>
        <p:nvSpPr>
          <p:cNvPr id="33" name="Text Placeholder 6">
            <a:extLst>
              <a:ext uri="{FF2B5EF4-FFF2-40B4-BE49-F238E27FC236}">
                <a16:creationId xmlns:a16="http://schemas.microsoft.com/office/drawing/2014/main" id="{B3A0E84D-D831-421C-9A30-9491AAAF8088}"/>
              </a:ext>
            </a:extLst>
          </p:cNvPr>
          <p:cNvSpPr>
            <a:spLocks noGrp="1"/>
          </p:cNvSpPr>
          <p:nvPr>
            <p:ph type="body" sz="quarter" idx="20" hasCustomPrompt="1"/>
          </p:nvPr>
        </p:nvSpPr>
        <p:spPr>
          <a:xfrm>
            <a:off x="5167105" y="4129371"/>
            <a:ext cx="2593370" cy="595027"/>
          </a:xfrm>
        </p:spPr>
        <p:txBody>
          <a:bodyPr/>
          <a:lstStyle>
            <a:lvl1pPr marL="0" indent="0">
              <a:buNone/>
              <a:defRPr lang="en-US" sz="1600" b="1" dirty="0" smtClean="0">
                <a:solidFill>
                  <a:schemeClr val="tx1"/>
                </a:solidFill>
              </a:defRPr>
            </a:lvl1pPr>
            <a:lvl2pPr marL="0" indent="0">
              <a:buNone/>
              <a:defRPr lang="en-GB" sz="1600" b="1" dirty="0"/>
            </a:lvl2pPr>
            <a:lvl3pPr marL="0" indent="0">
              <a:buNone/>
              <a:defRPr sz="1600" b="1"/>
            </a:lvl3pPr>
            <a:lvl4pPr marL="0" indent="0">
              <a:buNone/>
              <a:defRPr sz="1600" b="1"/>
            </a:lvl4pPr>
            <a:lvl5pPr marL="0" indent="0">
              <a:buNone/>
              <a:defRPr sz="1600" b="1"/>
            </a:lvl5pPr>
          </a:lstStyle>
          <a:p>
            <a:pPr lvl="0"/>
            <a:r>
              <a:rPr lang="en-US" dirty="0"/>
              <a:t>Click to add heading</a:t>
            </a:r>
            <a:endParaRPr lang="en-GB" dirty="0"/>
          </a:p>
        </p:txBody>
      </p:sp>
      <p:sp>
        <p:nvSpPr>
          <p:cNvPr id="34" name="Text Placeholder 18">
            <a:extLst>
              <a:ext uri="{FF2B5EF4-FFF2-40B4-BE49-F238E27FC236}">
                <a16:creationId xmlns:a16="http://schemas.microsoft.com/office/drawing/2014/main" id="{BCDABBF1-093E-49D4-A19B-3B845261213D}"/>
              </a:ext>
            </a:extLst>
          </p:cNvPr>
          <p:cNvSpPr>
            <a:spLocks noGrp="1"/>
          </p:cNvSpPr>
          <p:nvPr>
            <p:ph type="body" sz="quarter" idx="21"/>
          </p:nvPr>
        </p:nvSpPr>
        <p:spPr>
          <a:xfrm>
            <a:off x="5167106" y="4828019"/>
            <a:ext cx="2593370" cy="968261"/>
          </a:xfrm>
        </p:spPr>
        <p:txBody>
          <a:bodyPr>
            <a:noAutofit/>
          </a:bodyPr>
          <a:lstStyle>
            <a:lvl1pPr marL="0" indent="0">
              <a:lnSpc>
                <a:spcPct val="130000"/>
              </a:lnSpc>
              <a:buNone/>
              <a:defRPr sz="1000">
                <a:solidFill>
                  <a:schemeClr val="tx1"/>
                </a:solidFill>
              </a:defRPr>
            </a:lvl1pPr>
            <a:lvl2pPr marL="0" indent="0">
              <a:lnSpc>
                <a:spcPct val="130000"/>
              </a:lnSpc>
              <a:buNone/>
              <a:defRPr sz="1000">
                <a:solidFill>
                  <a:schemeClr val="tx1"/>
                </a:solidFill>
              </a:defRPr>
            </a:lvl2pPr>
            <a:lvl3pPr marL="0" indent="0">
              <a:lnSpc>
                <a:spcPct val="130000"/>
              </a:lnSpc>
              <a:buNone/>
              <a:defRPr sz="1000">
                <a:solidFill>
                  <a:schemeClr val="tx1"/>
                </a:solidFill>
              </a:defRPr>
            </a:lvl3pPr>
            <a:lvl4pPr marL="0" indent="0">
              <a:lnSpc>
                <a:spcPct val="130000"/>
              </a:lnSpc>
              <a:buNone/>
              <a:defRPr sz="1000">
                <a:solidFill>
                  <a:schemeClr val="tx1"/>
                </a:solidFill>
              </a:defRPr>
            </a:lvl4pPr>
            <a:lvl5pPr marL="0" indent="0">
              <a:lnSpc>
                <a:spcPct val="130000"/>
              </a:lnSpc>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5" name="Rectangle 34">
            <a:extLst>
              <a:ext uri="{FF2B5EF4-FFF2-40B4-BE49-F238E27FC236}">
                <a16:creationId xmlns:a16="http://schemas.microsoft.com/office/drawing/2014/main" id="{34FBA965-A892-4051-B1FD-FD4306CA19AF}"/>
              </a:ext>
            </a:extLst>
          </p:cNvPr>
          <p:cNvSpPr/>
          <p:nvPr userDrawn="1"/>
        </p:nvSpPr>
        <p:spPr bwMode="auto">
          <a:xfrm>
            <a:off x="8275905" y="1714500"/>
            <a:ext cx="3333483" cy="1981200"/>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a:extLst>
              <a:ext uri="{FF2B5EF4-FFF2-40B4-BE49-F238E27FC236}">
                <a16:creationId xmlns:a16="http://schemas.microsoft.com/office/drawing/2014/main" id="{F6BE5E53-DE80-4281-9FEC-7ACDD1067819}"/>
              </a:ext>
            </a:extLst>
          </p:cNvPr>
          <p:cNvSpPr/>
          <p:nvPr userDrawn="1"/>
        </p:nvSpPr>
        <p:spPr bwMode="auto">
          <a:xfrm>
            <a:off x="8138413" y="1714500"/>
            <a:ext cx="137492" cy="1981200"/>
          </a:xfrm>
          <a:prstGeom prst="rect">
            <a:avLst/>
          </a:prstGeom>
          <a:pattFill prst="wdUpDiag">
            <a:fgClr>
              <a:schemeClr val="bg2">
                <a:lumMod val="50000"/>
              </a:schemeClr>
            </a:fgClr>
            <a:bgClr>
              <a:schemeClr val="bg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4">
            <a:extLst>
              <a:ext uri="{FF2B5EF4-FFF2-40B4-BE49-F238E27FC236}">
                <a16:creationId xmlns:a16="http://schemas.microsoft.com/office/drawing/2014/main" id="{4C1E6F08-6F2F-4B8B-9D87-C030E94DF10E}"/>
              </a:ext>
            </a:extLst>
          </p:cNvPr>
          <p:cNvSpPr>
            <a:spLocks noGrp="1"/>
          </p:cNvSpPr>
          <p:nvPr>
            <p:ph type="body" sz="quarter" idx="22" hasCustomPrompt="1"/>
          </p:nvPr>
        </p:nvSpPr>
        <p:spPr>
          <a:xfrm>
            <a:off x="8477807" y="1856689"/>
            <a:ext cx="425773" cy="677108"/>
          </a:xfrm>
        </p:spPr>
        <p:txBody>
          <a:bodyPr>
            <a:noAutofit/>
          </a:bodyPr>
          <a:lstStyle>
            <a:lvl1pPr marL="0" indent="0">
              <a:buNone/>
              <a:defRPr sz="4400" b="1">
                <a:solidFill>
                  <a:schemeClr val="tx1"/>
                </a:solidFill>
              </a:defRPr>
            </a:lvl1pPr>
            <a:lvl2pPr marL="0" indent="0">
              <a:buNone/>
              <a:defRPr sz="4400" b="1">
                <a:solidFill>
                  <a:schemeClr val="bg1">
                    <a:lumMod val="85000"/>
                  </a:schemeClr>
                </a:solidFill>
              </a:defRPr>
            </a:lvl2pPr>
            <a:lvl3pPr marL="0" indent="0">
              <a:buNone/>
              <a:defRPr sz="4400" b="1">
                <a:solidFill>
                  <a:schemeClr val="bg1">
                    <a:lumMod val="85000"/>
                  </a:schemeClr>
                </a:solidFill>
              </a:defRPr>
            </a:lvl3pPr>
            <a:lvl4pPr marL="0" indent="0">
              <a:buNone/>
              <a:defRPr sz="4400" b="1">
                <a:solidFill>
                  <a:schemeClr val="bg1">
                    <a:lumMod val="85000"/>
                  </a:schemeClr>
                </a:solidFill>
              </a:defRPr>
            </a:lvl4pPr>
            <a:lvl5pPr marL="0" indent="0">
              <a:buNone/>
              <a:defRPr sz="4400" b="1">
                <a:solidFill>
                  <a:schemeClr val="bg1">
                    <a:lumMod val="85000"/>
                  </a:schemeClr>
                </a:solidFill>
              </a:defRPr>
            </a:lvl5pPr>
          </a:lstStyle>
          <a:p>
            <a:pPr lvl="0"/>
            <a:r>
              <a:rPr lang="en-US" dirty="0"/>
              <a:t>#</a:t>
            </a:r>
            <a:endParaRPr lang="en-GB" dirty="0"/>
          </a:p>
        </p:txBody>
      </p:sp>
      <p:sp>
        <p:nvSpPr>
          <p:cNvPr id="38" name="Text Placeholder 6">
            <a:extLst>
              <a:ext uri="{FF2B5EF4-FFF2-40B4-BE49-F238E27FC236}">
                <a16:creationId xmlns:a16="http://schemas.microsoft.com/office/drawing/2014/main" id="{2D06001F-6138-4D6F-A243-7FFE1D81CCE8}"/>
              </a:ext>
            </a:extLst>
          </p:cNvPr>
          <p:cNvSpPr>
            <a:spLocks noGrp="1"/>
          </p:cNvSpPr>
          <p:nvPr>
            <p:ph type="body" sz="quarter" idx="23" hasCustomPrompt="1"/>
          </p:nvPr>
        </p:nvSpPr>
        <p:spPr>
          <a:xfrm>
            <a:off x="8940593" y="1944971"/>
            <a:ext cx="2593370" cy="595027"/>
          </a:xfrm>
        </p:spPr>
        <p:txBody>
          <a:bodyPr/>
          <a:lstStyle>
            <a:lvl1pPr marL="0" indent="0">
              <a:buNone/>
              <a:defRPr lang="en-US" sz="1600" b="1" dirty="0" smtClean="0">
                <a:solidFill>
                  <a:schemeClr val="tx1"/>
                </a:solidFill>
              </a:defRPr>
            </a:lvl1pPr>
            <a:lvl2pPr marL="0" indent="0">
              <a:buNone/>
              <a:defRPr lang="en-GB" sz="1600" b="1" dirty="0"/>
            </a:lvl2pPr>
            <a:lvl3pPr marL="0" indent="0">
              <a:buNone/>
              <a:defRPr sz="1600" b="1"/>
            </a:lvl3pPr>
            <a:lvl4pPr marL="0" indent="0">
              <a:buNone/>
              <a:defRPr sz="1600" b="1"/>
            </a:lvl4pPr>
            <a:lvl5pPr marL="0" indent="0">
              <a:buNone/>
              <a:defRPr sz="1600" b="1"/>
            </a:lvl5pPr>
          </a:lstStyle>
          <a:p>
            <a:pPr lvl="0"/>
            <a:r>
              <a:rPr lang="en-US" dirty="0"/>
              <a:t>Click to add heading</a:t>
            </a:r>
            <a:endParaRPr lang="en-GB" dirty="0"/>
          </a:p>
        </p:txBody>
      </p:sp>
      <p:sp>
        <p:nvSpPr>
          <p:cNvPr id="39" name="Text Placeholder 18">
            <a:extLst>
              <a:ext uri="{FF2B5EF4-FFF2-40B4-BE49-F238E27FC236}">
                <a16:creationId xmlns:a16="http://schemas.microsoft.com/office/drawing/2014/main" id="{7841B3D9-6CC3-427F-B428-8C3FDE4BE069}"/>
              </a:ext>
            </a:extLst>
          </p:cNvPr>
          <p:cNvSpPr>
            <a:spLocks noGrp="1"/>
          </p:cNvSpPr>
          <p:nvPr>
            <p:ph type="body" sz="quarter" idx="24"/>
          </p:nvPr>
        </p:nvSpPr>
        <p:spPr>
          <a:xfrm>
            <a:off x="8940594" y="2643619"/>
            <a:ext cx="2593370" cy="968261"/>
          </a:xfrm>
        </p:spPr>
        <p:txBody>
          <a:bodyPr>
            <a:noAutofit/>
          </a:bodyPr>
          <a:lstStyle>
            <a:lvl1pPr marL="0" indent="0">
              <a:lnSpc>
                <a:spcPct val="130000"/>
              </a:lnSpc>
              <a:buNone/>
              <a:defRPr sz="1000">
                <a:solidFill>
                  <a:schemeClr val="tx1"/>
                </a:solidFill>
              </a:defRPr>
            </a:lvl1pPr>
            <a:lvl2pPr marL="0" indent="0">
              <a:lnSpc>
                <a:spcPct val="130000"/>
              </a:lnSpc>
              <a:buNone/>
              <a:defRPr sz="1000">
                <a:solidFill>
                  <a:schemeClr val="tx1"/>
                </a:solidFill>
              </a:defRPr>
            </a:lvl2pPr>
            <a:lvl3pPr marL="0" indent="0">
              <a:lnSpc>
                <a:spcPct val="130000"/>
              </a:lnSpc>
              <a:buNone/>
              <a:defRPr sz="1000">
                <a:solidFill>
                  <a:schemeClr val="tx1"/>
                </a:solidFill>
              </a:defRPr>
            </a:lvl3pPr>
            <a:lvl4pPr marL="0" indent="0">
              <a:lnSpc>
                <a:spcPct val="130000"/>
              </a:lnSpc>
              <a:buNone/>
              <a:defRPr sz="1000">
                <a:solidFill>
                  <a:schemeClr val="tx1"/>
                </a:solidFill>
              </a:defRPr>
            </a:lvl4pPr>
            <a:lvl5pPr marL="0" indent="0">
              <a:lnSpc>
                <a:spcPct val="130000"/>
              </a:lnSpc>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0" name="Rectangle 39">
            <a:extLst>
              <a:ext uri="{FF2B5EF4-FFF2-40B4-BE49-F238E27FC236}">
                <a16:creationId xmlns:a16="http://schemas.microsoft.com/office/drawing/2014/main" id="{441224F9-6A4C-4C65-8E42-6E3D85470B57}"/>
              </a:ext>
            </a:extLst>
          </p:cNvPr>
          <p:cNvSpPr/>
          <p:nvPr userDrawn="1"/>
        </p:nvSpPr>
        <p:spPr bwMode="auto">
          <a:xfrm>
            <a:off x="8270254" y="3895725"/>
            <a:ext cx="3333483" cy="1981200"/>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A2903A56-607B-4490-BE1F-86412530286F}"/>
              </a:ext>
            </a:extLst>
          </p:cNvPr>
          <p:cNvSpPr/>
          <p:nvPr userDrawn="1"/>
        </p:nvSpPr>
        <p:spPr bwMode="auto">
          <a:xfrm>
            <a:off x="8132762" y="3895725"/>
            <a:ext cx="137492" cy="1981200"/>
          </a:xfrm>
          <a:prstGeom prst="rect">
            <a:avLst/>
          </a:prstGeom>
          <a:pattFill prst="wdUpDiag">
            <a:fgClr>
              <a:schemeClr val="bg2">
                <a:lumMod val="50000"/>
              </a:schemeClr>
            </a:fgClr>
            <a:bgClr>
              <a:schemeClr val="bg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Text Placeholder 4">
            <a:extLst>
              <a:ext uri="{FF2B5EF4-FFF2-40B4-BE49-F238E27FC236}">
                <a16:creationId xmlns:a16="http://schemas.microsoft.com/office/drawing/2014/main" id="{DE7C2246-8982-4ECB-88AC-EB1C473C2B55}"/>
              </a:ext>
            </a:extLst>
          </p:cNvPr>
          <p:cNvSpPr>
            <a:spLocks noGrp="1"/>
          </p:cNvSpPr>
          <p:nvPr>
            <p:ph type="body" sz="quarter" idx="25" hasCustomPrompt="1"/>
          </p:nvPr>
        </p:nvSpPr>
        <p:spPr>
          <a:xfrm>
            <a:off x="8472156" y="4037914"/>
            <a:ext cx="425773" cy="677108"/>
          </a:xfrm>
        </p:spPr>
        <p:txBody>
          <a:bodyPr>
            <a:noAutofit/>
          </a:bodyPr>
          <a:lstStyle>
            <a:lvl1pPr marL="0" indent="0">
              <a:buNone/>
              <a:defRPr sz="4400" b="1">
                <a:solidFill>
                  <a:schemeClr val="tx1"/>
                </a:solidFill>
              </a:defRPr>
            </a:lvl1pPr>
            <a:lvl2pPr marL="0" indent="0">
              <a:buNone/>
              <a:defRPr sz="4400" b="1">
                <a:solidFill>
                  <a:schemeClr val="bg1">
                    <a:lumMod val="85000"/>
                  </a:schemeClr>
                </a:solidFill>
              </a:defRPr>
            </a:lvl2pPr>
            <a:lvl3pPr marL="0" indent="0">
              <a:buNone/>
              <a:defRPr sz="4400" b="1">
                <a:solidFill>
                  <a:schemeClr val="bg1">
                    <a:lumMod val="85000"/>
                  </a:schemeClr>
                </a:solidFill>
              </a:defRPr>
            </a:lvl3pPr>
            <a:lvl4pPr marL="0" indent="0">
              <a:buNone/>
              <a:defRPr sz="4400" b="1">
                <a:solidFill>
                  <a:schemeClr val="bg1">
                    <a:lumMod val="85000"/>
                  </a:schemeClr>
                </a:solidFill>
              </a:defRPr>
            </a:lvl4pPr>
            <a:lvl5pPr marL="0" indent="0">
              <a:buNone/>
              <a:defRPr sz="4400" b="1">
                <a:solidFill>
                  <a:schemeClr val="bg1">
                    <a:lumMod val="85000"/>
                  </a:schemeClr>
                </a:solidFill>
              </a:defRPr>
            </a:lvl5pPr>
          </a:lstStyle>
          <a:p>
            <a:pPr lvl="0"/>
            <a:r>
              <a:rPr lang="en-US" dirty="0"/>
              <a:t>#</a:t>
            </a:r>
            <a:endParaRPr lang="en-GB" dirty="0"/>
          </a:p>
        </p:txBody>
      </p:sp>
      <p:sp>
        <p:nvSpPr>
          <p:cNvPr id="43" name="Text Placeholder 6">
            <a:extLst>
              <a:ext uri="{FF2B5EF4-FFF2-40B4-BE49-F238E27FC236}">
                <a16:creationId xmlns:a16="http://schemas.microsoft.com/office/drawing/2014/main" id="{709DFA2F-B194-435C-9191-8090148D15FA}"/>
              </a:ext>
            </a:extLst>
          </p:cNvPr>
          <p:cNvSpPr>
            <a:spLocks noGrp="1"/>
          </p:cNvSpPr>
          <p:nvPr>
            <p:ph type="body" sz="quarter" idx="26" hasCustomPrompt="1"/>
          </p:nvPr>
        </p:nvSpPr>
        <p:spPr>
          <a:xfrm>
            <a:off x="8934942" y="4126196"/>
            <a:ext cx="2593370" cy="595027"/>
          </a:xfrm>
        </p:spPr>
        <p:txBody>
          <a:bodyPr/>
          <a:lstStyle>
            <a:lvl1pPr marL="0" indent="0">
              <a:buNone/>
              <a:defRPr lang="en-US" sz="1600" b="1" dirty="0" smtClean="0">
                <a:solidFill>
                  <a:schemeClr val="tx1"/>
                </a:solidFill>
              </a:defRPr>
            </a:lvl1pPr>
            <a:lvl2pPr marL="0" indent="0">
              <a:buNone/>
              <a:defRPr lang="en-GB" sz="1600" b="1" dirty="0"/>
            </a:lvl2pPr>
            <a:lvl3pPr marL="0" indent="0">
              <a:buNone/>
              <a:defRPr sz="1600" b="1"/>
            </a:lvl3pPr>
            <a:lvl4pPr marL="0" indent="0">
              <a:buNone/>
              <a:defRPr sz="1600" b="1"/>
            </a:lvl4pPr>
            <a:lvl5pPr marL="0" indent="0">
              <a:buNone/>
              <a:defRPr sz="1600" b="1"/>
            </a:lvl5pPr>
          </a:lstStyle>
          <a:p>
            <a:pPr lvl="0"/>
            <a:r>
              <a:rPr lang="en-US" dirty="0"/>
              <a:t>Click to add heading</a:t>
            </a:r>
            <a:endParaRPr lang="en-GB" dirty="0"/>
          </a:p>
        </p:txBody>
      </p:sp>
      <p:sp>
        <p:nvSpPr>
          <p:cNvPr id="44" name="Text Placeholder 18">
            <a:extLst>
              <a:ext uri="{FF2B5EF4-FFF2-40B4-BE49-F238E27FC236}">
                <a16:creationId xmlns:a16="http://schemas.microsoft.com/office/drawing/2014/main" id="{66A57C42-7CBF-4742-80C3-46C15991F8E9}"/>
              </a:ext>
            </a:extLst>
          </p:cNvPr>
          <p:cNvSpPr>
            <a:spLocks noGrp="1"/>
          </p:cNvSpPr>
          <p:nvPr>
            <p:ph type="body" sz="quarter" idx="27"/>
          </p:nvPr>
        </p:nvSpPr>
        <p:spPr>
          <a:xfrm>
            <a:off x="8934943" y="4824844"/>
            <a:ext cx="2593370" cy="968261"/>
          </a:xfrm>
        </p:spPr>
        <p:txBody>
          <a:bodyPr>
            <a:noAutofit/>
          </a:bodyPr>
          <a:lstStyle>
            <a:lvl1pPr marL="0" indent="0">
              <a:lnSpc>
                <a:spcPct val="130000"/>
              </a:lnSpc>
              <a:buNone/>
              <a:defRPr sz="1000">
                <a:solidFill>
                  <a:schemeClr val="tx1"/>
                </a:solidFill>
              </a:defRPr>
            </a:lvl1pPr>
            <a:lvl2pPr marL="0" indent="0">
              <a:lnSpc>
                <a:spcPct val="130000"/>
              </a:lnSpc>
              <a:buNone/>
              <a:defRPr sz="1000">
                <a:solidFill>
                  <a:schemeClr val="tx1"/>
                </a:solidFill>
              </a:defRPr>
            </a:lvl2pPr>
            <a:lvl3pPr marL="0" indent="0">
              <a:lnSpc>
                <a:spcPct val="130000"/>
              </a:lnSpc>
              <a:buNone/>
              <a:defRPr sz="1000">
                <a:solidFill>
                  <a:schemeClr val="tx1"/>
                </a:solidFill>
              </a:defRPr>
            </a:lvl3pPr>
            <a:lvl4pPr marL="0" indent="0">
              <a:lnSpc>
                <a:spcPct val="130000"/>
              </a:lnSpc>
              <a:buNone/>
              <a:defRPr sz="1000">
                <a:solidFill>
                  <a:schemeClr val="tx1"/>
                </a:solidFill>
              </a:defRPr>
            </a:lvl4pPr>
            <a:lvl5pPr marL="0" indent="0">
              <a:lnSpc>
                <a:spcPct val="130000"/>
              </a:lnSpc>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a:extLst>
              <a:ext uri="{FF2B5EF4-FFF2-40B4-BE49-F238E27FC236}">
                <a16:creationId xmlns:a16="http://schemas.microsoft.com/office/drawing/2014/main" id="{108E6D12-E7E5-4852-90CA-46E41D32C7F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6365264"/>
      </p:ext>
    </p:extLst>
  </p:cSld>
  <p:clrMapOvr>
    <a:masterClrMapping/>
  </p:clrMapOvr>
  <p:transition>
    <p:fade/>
  </p:transition>
  <p:extLst>
    <p:ext uri="{DCECCB84-F9BA-43D5-87BE-67443E8EF086}">
      <p15:sldGuideLst xmlns:p15="http://schemas.microsoft.com/office/powerpoint/2012/main">
        <p15:guide id="3" orient="horz" pos="3702" userDrawn="1">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1071" userDrawn="1">
          <p15:clr>
            <a:srgbClr val="5ACBF0"/>
          </p15:clr>
        </p15:guide>
        <p15:guide id="11" orient="horz" pos="245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p:spTree>
      <p:nvGrpSpPr>
        <p:cNvPr id="1" name=""/>
        <p:cNvGrpSpPr/>
        <p:nvPr/>
      </p:nvGrpSpPr>
      <p:grpSpPr>
        <a:xfrm>
          <a:off x="0" y="0"/>
          <a:ext cx="0" cy="0"/>
          <a:chOff x="0" y="0"/>
          <a:chExt cx="0" cy="0"/>
        </a:xfrm>
      </p:grpSpPr>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4582D644-6452-D04E-ACC8-AE775B9DB7B4}"/>
              </a:ext>
            </a:extLst>
          </p:cNvPr>
          <p:cNvSpPr>
            <a:spLocks noGrp="1"/>
          </p:cNvSpPr>
          <p:nvPr>
            <p:ph type="pic" sz="quarter" idx="11" hasCustomPrompt="1"/>
          </p:nvPr>
        </p:nvSpPr>
        <p:spPr bwMode="gray">
          <a:xfrm>
            <a:off x="6857994" y="0"/>
            <a:ext cx="5334006" cy="6858000"/>
          </a:xfrm>
          <a:pattFill prst="wdUpDiag">
            <a:fgClr>
              <a:schemeClr val="accent1">
                <a:lumMod val="50000"/>
              </a:schemeClr>
            </a:fgClr>
            <a:bgClr>
              <a:schemeClr val="tx2">
                <a:lumMod val="50000"/>
              </a:schemeClr>
            </a:bgClr>
          </a:patt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9" name="Title 1"/>
          <p:cNvSpPr>
            <a:spLocks noGrp="1"/>
          </p:cNvSpPr>
          <p:nvPr>
            <p:ph type="title" hasCustomPrompt="1"/>
          </p:nvPr>
        </p:nvSpPr>
        <p:spPr>
          <a:xfrm>
            <a:off x="584200" y="2487336"/>
            <a:ext cx="5510213" cy="1046440"/>
          </a:xfrm>
          <a:noFill/>
        </p:spPr>
        <p:txBody>
          <a:bodyPr wrap="square" lIns="0" tIns="0" rIns="0" bIns="0" anchor="b" anchorCtr="0">
            <a:spAutoFit/>
          </a:bodyPr>
          <a:lstStyle>
            <a:lvl1pPr>
              <a:defRPr sz="34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84EFFEA8-7820-4325-8EB6-9B49BA536D46}"/>
              </a:ext>
            </a:extLst>
          </p:cNvPr>
          <p:cNvPicPr>
            <a:picLocks/>
          </p:cNvPicPr>
          <p:nvPr userDrawn="1"/>
        </p:nvPicPr>
        <p:blipFill>
          <a:blip r:embed="rId2"/>
          <a:stretch>
            <a:fillRect/>
          </a:stretch>
        </p:blipFill>
        <p:spPr>
          <a:xfrm>
            <a:off x="584200" y="585787"/>
            <a:ext cx="1227600" cy="268195"/>
          </a:xfrm>
          <a:prstGeom prst="rect">
            <a:avLst/>
          </a:prstGeom>
        </p:spPr>
      </p:pic>
    </p:spTree>
    <p:extLst>
      <p:ext uri="{BB962C8B-B14F-4D97-AF65-F5344CB8AC3E}">
        <p14:creationId xmlns:p14="http://schemas.microsoft.com/office/powerpoint/2010/main" val="123701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xmlns:p15="http://schemas.microsoft.com/office/powerpoint/2012/main">
      <p:transition spd="med">
        <p:fade/>
      </p:transition>
    </mc:Fallback>
  </mc:AlternateContent>
  <p:extLst>
    <p:ext uri="{DCECCB84-F9BA-43D5-87BE-67443E8EF086}">
      <p15:sldGuideLst xmlns:p15="http://schemas.microsoft.com/office/powerpoint/2012/main">
        <p15:guide id="3" pos="3839">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normAutofit/>
          </a:bodyPr>
          <a:lstStyle>
            <a:lvl1pPr marL="0" indent="0">
              <a:buFontTx/>
              <a:buNone/>
              <a:defRPr sz="18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pattFill prst="wdUpDiag">
            <a:fgClr>
              <a:schemeClr val="accent1">
                <a:lumMod val="50000"/>
              </a:schemeClr>
            </a:fgClr>
            <a:bgClr>
              <a:schemeClr val="tx2">
                <a:lumMod val="50000"/>
              </a:schemeClr>
            </a:bgClr>
          </a:pattFill>
        </p:spPr>
        <p:txBody>
          <a:bodyPr tIns="720000" bIns="1005840" anchor="t" anchorCtr="0">
            <a:noAutofit/>
          </a:bodyPr>
          <a:lstStyle>
            <a:lvl1pPr marL="0" indent="0" algn="ctr">
              <a:buNone/>
              <a:defRPr sz="1200" b="1">
                <a:solidFill>
                  <a:srgbClr val="FFFFFF"/>
                </a:solidFill>
              </a:defRPr>
            </a:lvl1pPr>
          </a:lstStyle>
          <a:p>
            <a:r>
              <a:rPr lang="en-US" dirty="0"/>
              <a:t>Drag &amp; drop a</a:t>
            </a:r>
            <a:br>
              <a:rPr lang="en-US" dirty="0"/>
            </a:br>
            <a:r>
              <a:rPr lang="en-US" dirty="0"/>
              <a:t>screenshot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131029"/>
            <a:ext cx="3468956" cy="861774"/>
          </a:xfrm>
        </p:spPr>
        <p:txBody>
          <a:bodyPr anchor="t"/>
          <a:lstStyle>
            <a:lvl1pPr>
              <a:defRPr sz="28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131028"/>
            <a:ext cx="6961188" cy="3980641"/>
          </a:xfrm>
        </p:spPr>
        <p:txBody>
          <a:bodyPr>
            <a:normAutofit/>
          </a:bodyPr>
          <a:lstStyle>
            <a:lvl1pPr marL="320040" indent="-320040">
              <a:spcAft>
                <a:spcPts val="1200"/>
              </a:spcAft>
              <a:buFont typeface="+mj-lt"/>
              <a:buAutoNum type="arabicPeriod"/>
              <a:defRPr sz="20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842902"/>
            <a:ext cx="3477325" cy="0"/>
          </a:xfrm>
          <a:prstGeom prst="line">
            <a:avLst/>
          </a:prstGeom>
          <a:ln w="63500">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842902"/>
            <a:ext cx="6961188" cy="0"/>
          </a:xfrm>
          <a:prstGeom prst="line">
            <a:avLst/>
          </a:prstGeom>
          <a:ln w="635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29" orient="horz" pos="1271">
          <p15:clr>
            <a:srgbClr val="5ACBF0"/>
          </p15:clr>
        </p15:guide>
        <p15:guide id="33" pos="292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7"/>
            <a:ext cx="3182027" cy="5683249"/>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292099"/>
            <a:ext cx="6667500" cy="597693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264940"/>
            <a:ext cx="0" cy="2059178"/>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30" pos="2376">
          <p15:clr>
            <a:srgbClr val="5ACBF0"/>
          </p15:clr>
        </p15:guide>
        <p15:guide id="31" pos="311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85802"/>
            <a:ext cx="6037460" cy="4431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200" b="1"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756301"/>
            <a:ext cx="603746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solidFill>
                  <a:schemeClr val="accent2"/>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5A6F4CBF-3771-416F-BD4B-AF9C13A617ED}"/>
              </a:ext>
            </a:extLst>
          </p:cNvPr>
          <p:cNvPicPr>
            <a:picLocks/>
          </p:cNvPicPr>
          <p:nvPr userDrawn="1"/>
        </p:nvPicPr>
        <p:blipFill>
          <a:blip r:embed="rId2"/>
          <a:stretch>
            <a:fillRect/>
          </a:stretch>
        </p:blipFill>
        <p:spPr>
          <a:xfrm>
            <a:off x="9022977" y="3207401"/>
            <a:ext cx="2702418" cy="590400"/>
          </a:xfrm>
          <a:prstGeom prst="rect">
            <a:avLst/>
          </a:prstGeom>
        </p:spPr>
      </p:pic>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xmlns:p15="http://schemas.microsoft.com/office/powerpoint/2012/main">
      <p:transition spd="med">
        <p:fade/>
      </p:transition>
    </mc:Fallback>
  </mc:AlternateContent>
  <p:extLst>
    <p:ext uri="{DCECCB84-F9BA-43D5-87BE-67443E8EF086}">
      <p15:sldGuideLst xmlns:p15="http://schemas.microsoft.com/office/powerpoint/2012/main">
        <p15:guide id="3" orient="horz" pos="1872" userDrawn="1">
          <p15:clr>
            <a:srgbClr val="5ACBF0"/>
          </p15:clr>
        </p15:guide>
        <p15:guide id="4" orient="horz" pos="2364" userDrawn="1">
          <p15:clr>
            <a:srgbClr val="5ACBF0"/>
          </p15:clr>
        </p15:guide>
        <p15:guide id="5" pos="3840"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4829522"/>
          </a:xfrm>
        </p:spPr>
        <p:txBody>
          <a:bodyPr/>
          <a:lstStyle>
            <a:lvl1pPr marL="0" indent="0">
              <a:buNone/>
              <a:defRPr sz="2000">
                <a:solidFill>
                  <a:schemeClr val="tx1"/>
                </a:solidFill>
                <a:latin typeface="Consolas" panose="020B0609020204030204" pitchFamily="49" charset="0"/>
                <a:cs typeface="Consolas" panose="020B0609020204030204" pitchFamily="49" charset="0"/>
              </a:defRPr>
            </a:lvl1pPr>
            <a:lvl2pPr marL="346553" indent="0">
              <a:buNone/>
              <a:defRPr sz="1800">
                <a:solidFill>
                  <a:schemeClr val="tx1"/>
                </a:solidFill>
                <a:latin typeface="Consolas" panose="020B0609020204030204" pitchFamily="49" charset="0"/>
                <a:cs typeface="Consolas" panose="020B0609020204030204" pitchFamily="49" charset="0"/>
              </a:defRPr>
            </a:lvl2pPr>
            <a:lvl3pPr marL="584607" indent="0">
              <a:buNone/>
              <a:defRPr sz="1600">
                <a:solidFill>
                  <a:schemeClr val="tx1"/>
                </a:solidFill>
                <a:latin typeface="Consolas" panose="020B0609020204030204" pitchFamily="49" charset="0"/>
                <a:cs typeface="Consolas" panose="020B0609020204030204" pitchFamily="49" charset="0"/>
              </a:defRPr>
            </a:lvl3pPr>
            <a:lvl4pPr marL="814563" indent="0">
              <a:buNone/>
              <a:defRPr sz="1400">
                <a:solidFill>
                  <a:schemeClr val="tx1"/>
                </a:solidFill>
                <a:latin typeface="Consolas" panose="020B0609020204030204" pitchFamily="49" charset="0"/>
                <a:cs typeface="Consolas" panose="020B0609020204030204" pitchFamily="49" charset="0"/>
              </a:defRPr>
            </a:lvl4pPr>
            <a:lvl5pPr marL="1050997" indent="0">
              <a:buNone/>
              <a:defRPr sz="1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2"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sclaimer and Attrib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BCE27-18A9-4B58-967D-F414D11BC8DA}"/>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59682BFC-72AD-43B8-82AA-B9CAA5B851A1}"/>
              </a:ext>
            </a:extLst>
          </p:cNvPr>
          <p:cNvSpPr>
            <a:spLocks noGrp="1"/>
          </p:cNvSpPr>
          <p:nvPr>
            <p:ph type="body" sz="quarter" idx="10"/>
          </p:nvPr>
        </p:nvSpPr>
        <p:spPr>
          <a:xfrm>
            <a:off x="588963" y="1436688"/>
            <a:ext cx="11020425" cy="4829175"/>
          </a:xfrm>
        </p:spPr>
        <p:txBody>
          <a:bodyPr/>
          <a:lstStyle>
            <a:lvl1pPr marL="0" indent="0">
              <a:buNone/>
              <a:defRPr sz="1100"/>
            </a:lvl1pPr>
            <a:lvl2pPr marL="228600" indent="0">
              <a:buNone/>
              <a:defRPr sz="1100"/>
            </a:lvl2pPr>
            <a:lvl3pPr marL="457200" indent="0">
              <a:buNone/>
              <a:defRPr sz="1100"/>
            </a:lvl3pPr>
            <a:lvl4pPr marL="661988" indent="0">
              <a:buNone/>
              <a:defRPr sz="1100"/>
            </a:lvl4pPr>
            <a:lvl5pPr marL="855663" indent="0">
              <a:buNone/>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642743"/>
      </p:ext>
    </p:extLst>
  </p:cSld>
  <p:clrMapOvr>
    <a:masterClrMapping/>
  </p:clrMapOvr>
  <p:transition>
    <p:fade/>
  </p:transition>
  <p:extLst>
    <p:ext uri="{DCECCB84-F9BA-43D5-87BE-67443E8EF086}">
      <p15:sldGuideLst xmlns:p15="http://schemas.microsoft.com/office/powerpoint/2012/main">
        <p15:guide id="2" orient="horz" pos="9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5CD1CF4-BF52-4A9A-864B-B7138A0D8208}"/>
              </a:ext>
            </a:extLst>
          </p:cNvPr>
          <p:cNvPicPr>
            <a:picLocks/>
          </p:cNvPicPr>
          <p:nvPr userDrawn="1"/>
        </p:nvPicPr>
        <p:blipFill>
          <a:blip r:embed="rId2"/>
          <a:stretch>
            <a:fillRect/>
          </a:stretch>
        </p:blipFill>
        <p:spPr>
          <a:xfrm>
            <a:off x="584200" y="585787"/>
            <a:ext cx="1339351" cy="292609"/>
          </a:xfrm>
          <a:prstGeom prst="rect">
            <a:avLst/>
          </a:prstGeom>
        </p:spPr>
      </p:pic>
      <p:sp>
        <p:nvSpPr>
          <p:cNvPr id="4" name="TextBox 3">
            <a:extLst>
              <a:ext uri="{FF2B5EF4-FFF2-40B4-BE49-F238E27FC236}">
                <a16:creationId xmlns:a16="http://schemas.microsoft.com/office/drawing/2014/main" id="{1CB3EC8B-A541-4803-BD06-4CF36BCBC7AC}"/>
              </a:ext>
            </a:extLst>
          </p:cNvPr>
          <p:cNvSpPr txBox="1"/>
          <p:nvPr userDrawn="1"/>
        </p:nvSpPr>
        <p:spPr>
          <a:xfrm>
            <a:off x="196319" y="6553364"/>
            <a:ext cx="114454" cy="190581"/>
          </a:xfrm>
          <a:prstGeom prst="rect">
            <a:avLst/>
          </a:prstGeom>
          <a:noFill/>
        </p:spPr>
        <p:txBody>
          <a:bodyPr wrap="none" lIns="0" tIns="41029" rIns="0" bIns="41029" rtlCol="0" anchor="ctr">
            <a:spAutoFit/>
          </a:bodyPr>
          <a:lstStyle/>
          <a:p>
            <a:pPr algn="r">
              <a:defRPr/>
            </a:pPr>
            <a:fld id="{B50A2252-0B00-49D0-9A28-2F5CCECF09D1}" type="slidenum">
              <a:rPr lang="en-US" sz="700" kern="1200" cap="none" spc="10" baseline="0">
                <a:solidFill>
                  <a:schemeClr val="tx1"/>
                </a:solidFill>
                <a:latin typeface="Arial" panose="020B0604020202020204" pitchFamily="34" charset="0"/>
                <a:ea typeface="+mn-ea"/>
                <a:cs typeface="Arial" panose="020B0604020202020204" pitchFamily="34" charset="0"/>
              </a:rPr>
              <a:pPr algn="r">
                <a:defRPr/>
              </a:pPr>
              <a:t>‹#›</a:t>
            </a:fld>
            <a:endParaRPr lang="en-US" sz="700" kern="1200" cap="none" spc="10" baseline="0" dirty="0">
              <a:solidFill>
                <a:schemeClr val="tx1"/>
              </a:solidFill>
              <a:latin typeface="Arial" panose="020B0604020202020204" pitchFamily="34" charset="0"/>
              <a:ea typeface="+mn-ea"/>
              <a:cs typeface="Arial" panose="020B0604020202020204" pitchFamily="34" charset="0"/>
            </a:endParaRPr>
          </a:p>
        </p:txBody>
      </p:sp>
      <p:sp>
        <p:nvSpPr>
          <p:cNvPr id="6" name="Rectangle 5" descr="{&quot;templafy&quot;:{&quot;binding&quot;:&quot;{{Form.Footer}}&quot;,&quot;type&quot;:&quot;text&quot;}}">
            <a:extLst>
              <a:ext uri="{FF2B5EF4-FFF2-40B4-BE49-F238E27FC236}">
                <a16:creationId xmlns:a16="http://schemas.microsoft.com/office/drawing/2014/main" id="{43334FAC-11C2-4DB4-8249-171553FC7893}"/>
              </a:ext>
            </a:extLst>
          </p:cNvPr>
          <p:cNvSpPr/>
          <p:nvPr userDrawn="1"/>
        </p:nvSpPr>
        <p:spPr bwMode="auto">
          <a:xfrm>
            <a:off x="603380" y="6567862"/>
            <a:ext cx="9000000" cy="16110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GB" sz="750" dirty="0" err="1">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92506913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t"/>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2111"/>
            <a:ext cx="11018838" cy="4836927"/>
          </a:xfrm>
        </p:spPr>
        <p:txBody>
          <a:bodyPr/>
          <a:lstStyle>
            <a:lvl1pPr marL="228600" indent="-228600">
              <a:buSzPct val="90000"/>
              <a:buFont typeface="Arial" panose="020B0604020202020204" pitchFamily="34" charset="0"/>
              <a:buChar char="•"/>
              <a:defRPr/>
            </a:lvl1pPr>
            <a:lvl2pPr marL="457200" indent="-228600">
              <a:buSzPct val="90000"/>
              <a:buFont typeface="Arial" panose="020B0604020202020204" pitchFamily="34" charset="0"/>
              <a:buChar char="•"/>
              <a:defRPr/>
            </a:lvl2pPr>
            <a:lvl3pPr marL="657225" indent="-200025">
              <a:buSzPct val="90000"/>
              <a:buFont typeface="Arial" panose="020B0604020202020204" pitchFamily="34" charset="0"/>
              <a:buChar char="•"/>
              <a:defRPr/>
            </a:lvl3pPr>
            <a:lvl4pPr marL="842963" indent="-180975">
              <a:buSzPct val="90000"/>
              <a:buFont typeface="Arial" panose="020B0604020202020204" pitchFamily="34" charset="0"/>
              <a:buChar char="•"/>
              <a:defRPr/>
            </a:lvl4pPr>
            <a:lvl5pPr marL="1023938" indent="-168275">
              <a:buSzPct val="9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5" orient="horz" pos="905"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nchor="t"/>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4831840"/>
          </a:xfrm>
        </p:spPr>
        <p:txBody>
          <a:bodyPr wrap="square">
            <a:no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2" orient="horz" pos="903"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t"/>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1110"/>
          </a:xfrm>
        </p:spPr>
        <p:txBody>
          <a:bodyPr/>
          <a:lstStyle>
            <a:lvl1pPr marL="228600" indent="-228600">
              <a:buSzPct val="90000"/>
              <a:buFont typeface="Arial" panose="020B0604020202020204" pitchFamily="34" charset="0"/>
              <a:buChar char="•"/>
              <a:defRPr/>
            </a:lvl1pPr>
            <a:lvl2pPr marL="457200" indent="-228600">
              <a:buSzPct val="90000"/>
              <a:buFont typeface="Arial" panose="020B0604020202020204" pitchFamily="34" charset="0"/>
              <a:buChar char="•"/>
              <a:defRPr/>
            </a:lvl2pPr>
            <a:lvl3pPr marL="657225" indent="-200025">
              <a:buSzPct val="90000"/>
              <a:buFont typeface="Arial" panose="020B0604020202020204" pitchFamily="34" charset="0"/>
              <a:buChar char="•"/>
              <a:defRPr/>
            </a:lvl3pPr>
            <a:lvl4pPr marL="842963" indent="-180975">
              <a:buSzPct val="90000"/>
              <a:buFont typeface="Arial" panose="020B0604020202020204" pitchFamily="34" charset="0"/>
              <a:buChar char="•"/>
              <a:defRPr/>
            </a:lvl4pPr>
            <a:lvl5pPr marL="1023938" indent="-168275">
              <a:buSzPct val="9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1110"/>
          </a:xfrm>
        </p:spPr>
        <p:txBody>
          <a:bodyPr/>
          <a:lstStyle>
            <a:lvl1pPr marL="228600" indent="-228600">
              <a:buSzPct val="90000"/>
              <a:buFont typeface="Arial" panose="020B0604020202020204" pitchFamily="34" charset="0"/>
              <a:buChar char="•"/>
              <a:defRPr/>
            </a:lvl1pPr>
            <a:lvl2pPr marL="457200" indent="-228600">
              <a:buSzPct val="90000"/>
              <a:buFont typeface="Arial" panose="020B0604020202020204" pitchFamily="34" charset="0"/>
              <a:buChar char="•"/>
              <a:defRPr/>
            </a:lvl2pPr>
            <a:lvl3pPr marL="657225" indent="-200025">
              <a:buSzPct val="90000"/>
              <a:buFont typeface="Arial" panose="020B0604020202020204" pitchFamily="34" charset="0"/>
              <a:buChar char="•"/>
              <a:defRPr/>
            </a:lvl3pPr>
            <a:lvl4pPr marL="842963" indent="-180975">
              <a:buSzPct val="90000"/>
              <a:buFont typeface="Arial" panose="020B0604020202020204" pitchFamily="34" charset="0"/>
              <a:buChar char="•"/>
              <a:defRPr/>
            </a:lvl4pPr>
            <a:lvl5pPr marL="1023938" indent="-168275">
              <a:buSzPct val="9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3" orient="horz" pos="903" userDrawn="1">
          <p15:clr>
            <a:srgbClr val="5ACBF0"/>
          </p15:clr>
        </p15:guide>
        <p15:guide id="4" pos="3659" userDrawn="1">
          <p15:clr>
            <a:srgbClr val="5ACBF0"/>
          </p15:clr>
        </p15:guide>
        <p15:guide id="5" pos="4021"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B9D8600-6232-EB42-9B16-FE5606C929F1}"/>
              </a:ext>
            </a:extLst>
          </p:cNvPr>
          <p:cNvSpPr>
            <a:spLocks noGrp="1"/>
          </p:cNvSpPr>
          <p:nvPr>
            <p:ph type="title"/>
          </p:nvPr>
        </p:nvSpPr>
        <p:spPr>
          <a:xfrm>
            <a:off x="588263" y="591790"/>
            <a:ext cx="11018520" cy="430887"/>
          </a:xfrm>
        </p:spPr>
        <p:txBody>
          <a:bodyPr anchor="t"/>
          <a:lstStyle/>
          <a:p>
            <a:r>
              <a:rPr lang="en-US"/>
              <a:t>Click to edit Master title style</a:t>
            </a:r>
            <a:endParaRPr lang="en-US" dirty="0"/>
          </a:p>
        </p:txBody>
      </p:sp>
      <p:sp>
        <p:nvSpPr>
          <p:cNvPr id="5" name="Text Placeholder 3">
            <a:extLst>
              <a:ext uri="{FF2B5EF4-FFF2-40B4-BE49-F238E27FC236}">
                <a16:creationId xmlns:a16="http://schemas.microsoft.com/office/drawing/2014/main" id="{92710BA9-0DC0-4BFB-82CF-4F93C55DEFA1}"/>
              </a:ext>
            </a:extLst>
          </p:cNvPr>
          <p:cNvSpPr>
            <a:spLocks noGrp="1"/>
          </p:cNvSpPr>
          <p:nvPr>
            <p:ph type="body" sz="quarter" idx="12"/>
          </p:nvPr>
        </p:nvSpPr>
        <p:spPr>
          <a:xfrm>
            <a:off x="586390" y="1434370"/>
            <a:ext cx="5209890" cy="4831840"/>
          </a:xfrm>
        </p:spPr>
        <p:txBody>
          <a:bodyPr wrap="square">
            <a:no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185F674C-7305-447F-8F35-DBBE344126BD}"/>
              </a:ext>
            </a:extLst>
          </p:cNvPr>
          <p:cNvSpPr>
            <a:spLocks noGrp="1"/>
          </p:cNvSpPr>
          <p:nvPr>
            <p:ph type="body" sz="quarter" idx="13"/>
          </p:nvPr>
        </p:nvSpPr>
        <p:spPr>
          <a:xfrm>
            <a:off x="6395720" y="1434370"/>
            <a:ext cx="5209890" cy="4831840"/>
          </a:xfrm>
        </p:spPr>
        <p:txBody>
          <a:bodyPr wrap="square">
            <a:no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3" orient="horz" pos="904" userDrawn="1">
          <p15:clr>
            <a:srgbClr val="5ACBF0"/>
          </p15:clr>
        </p15:guide>
        <p15:guide id="4" pos="3659" userDrawn="1">
          <p15:clr>
            <a:srgbClr val="5ACBF0"/>
          </p15:clr>
        </p15:guide>
        <p15:guide id="5" pos="4021"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nchor="t"/>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mall title - half pag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91C41AE-0083-2A44-9A00-206CEB625E13}"/>
              </a:ext>
            </a:extLst>
          </p:cNvPr>
          <p:cNvSpPr>
            <a:spLocks noGrp="1"/>
          </p:cNvSpPr>
          <p:nvPr>
            <p:ph type="title"/>
          </p:nvPr>
        </p:nvSpPr>
        <p:spPr>
          <a:xfrm>
            <a:off x="588263" y="3182778"/>
            <a:ext cx="11018520" cy="492443"/>
          </a:xfrm>
        </p:spPr>
        <p:txBody>
          <a:bodyPr/>
          <a:lstStyle>
            <a:lvl1pPr algn="ctr">
              <a:defRPr sz="3200"/>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8" userDrawn="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1992" userDrawn="1">
          <p15:clr>
            <a:srgbClr val="5ACBF0"/>
          </p15:clr>
        </p15:guide>
        <p15:guide id="29" orient="horz" pos="232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20C4-3302-EB45-B6C3-8D7D3B54A5DD}"/>
              </a:ext>
            </a:extLst>
          </p:cNvPr>
          <p:cNvSpPr>
            <a:spLocks noGrp="1"/>
          </p:cNvSpPr>
          <p:nvPr>
            <p:ph type="title"/>
          </p:nvPr>
        </p:nvSpPr>
        <p:spPr/>
        <p:txBody>
          <a:bodyPr/>
          <a:lstStyle/>
          <a:p>
            <a:r>
              <a:rPr lang="en-US"/>
              <a:t>Click to edit Master title style</a:t>
            </a:r>
            <a:endParaRPr lang="en-US" dirty="0"/>
          </a:p>
        </p:txBody>
      </p:sp>
      <p:sp>
        <p:nvSpPr>
          <p:cNvPr id="3" name="Picture Placeholder" descr="This photo is a 'placeholder' only. Drag or drop your photo here, or click and tap the center to insert a photo.">
            <a:extLst>
              <a:ext uri="{FF2B5EF4-FFF2-40B4-BE49-F238E27FC236}">
                <a16:creationId xmlns:a16="http://schemas.microsoft.com/office/drawing/2014/main" id="{1060B0B7-8257-AF44-8E50-C5EF88BB3828}"/>
              </a:ext>
            </a:extLst>
          </p:cNvPr>
          <p:cNvSpPr>
            <a:spLocks noGrp="1"/>
          </p:cNvSpPr>
          <p:nvPr>
            <p:ph type="pic" sz="quarter" idx="11" hasCustomPrompt="1"/>
          </p:nvPr>
        </p:nvSpPr>
        <p:spPr bwMode="gray">
          <a:xfrm>
            <a:off x="588263"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4CAA7D2A-D3F3-C443-BEAB-AE463EB6977E}"/>
              </a:ext>
            </a:extLst>
          </p:cNvPr>
          <p:cNvSpPr>
            <a:spLocks noGrp="1"/>
          </p:cNvSpPr>
          <p:nvPr>
            <p:ph type="pic" sz="quarter" idx="12" hasCustomPrompt="1"/>
          </p:nvPr>
        </p:nvSpPr>
        <p:spPr bwMode="gray">
          <a:xfrm>
            <a:off x="1599747"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5606696E-F9FD-7A41-B239-56C925CA5E14}"/>
              </a:ext>
            </a:extLst>
          </p:cNvPr>
          <p:cNvSpPr>
            <a:spLocks noGrp="1"/>
          </p:cNvSpPr>
          <p:nvPr>
            <p:ph type="pic" sz="quarter" idx="13" hasCustomPrompt="1"/>
          </p:nvPr>
        </p:nvSpPr>
        <p:spPr bwMode="gray">
          <a:xfrm>
            <a:off x="2611231"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 name="Picture Placeholder" descr="This photo is a 'placeholder' only. Drag or drop your photo here, or click and tap the center to insert a photo.">
            <a:extLst>
              <a:ext uri="{FF2B5EF4-FFF2-40B4-BE49-F238E27FC236}">
                <a16:creationId xmlns:a16="http://schemas.microsoft.com/office/drawing/2014/main" id="{267BFD11-A5C7-534B-95DE-708BA59C3464}"/>
              </a:ext>
            </a:extLst>
          </p:cNvPr>
          <p:cNvSpPr>
            <a:spLocks noGrp="1"/>
          </p:cNvSpPr>
          <p:nvPr>
            <p:ph type="pic" sz="quarter" idx="14" hasCustomPrompt="1"/>
          </p:nvPr>
        </p:nvSpPr>
        <p:spPr bwMode="gray">
          <a:xfrm>
            <a:off x="3622715"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4A2493A-DA9A-774E-B698-381E87F30236}"/>
              </a:ext>
            </a:extLst>
          </p:cNvPr>
          <p:cNvSpPr>
            <a:spLocks noGrp="1"/>
          </p:cNvSpPr>
          <p:nvPr>
            <p:ph type="pic" sz="quarter" idx="15" hasCustomPrompt="1"/>
          </p:nvPr>
        </p:nvSpPr>
        <p:spPr bwMode="gray">
          <a:xfrm>
            <a:off x="4634199"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29F155F2-1A5E-D049-B799-7F265508271D}"/>
              </a:ext>
            </a:extLst>
          </p:cNvPr>
          <p:cNvSpPr>
            <a:spLocks noGrp="1"/>
          </p:cNvSpPr>
          <p:nvPr>
            <p:ph type="pic" sz="quarter" idx="16" hasCustomPrompt="1"/>
          </p:nvPr>
        </p:nvSpPr>
        <p:spPr bwMode="gray">
          <a:xfrm>
            <a:off x="5645683"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39D300ED-46DE-8D44-B42F-D72A4BD1D05B}"/>
              </a:ext>
            </a:extLst>
          </p:cNvPr>
          <p:cNvSpPr>
            <a:spLocks noGrp="1"/>
          </p:cNvSpPr>
          <p:nvPr>
            <p:ph type="pic" sz="quarter" idx="17" hasCustomPrompt="1"/>
          </p:nvPr>
        </p:nvSpPr>
        <p:spPr bwMode="gray">
          <a:xfrm>
            <a:off x="6657167"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D59F3EBB-786F-7A42-B92F-72211CA921FC}"/>
              </a:ext>
            </a:extLst>
          </p:cNvPr>
          <p:cNvSpPr>
            <a:spLocks noGrp="1"/>
          </p:cNvSpPr>
          <p:nvPr>
            <p:ph type="pic" sz="quarter" idx="18" hasCustomPrompt="1"/>
          </p:nvPr>
        </p:nvSpPr>
        <p:spPr bwMode="gray">
          <a:xfrm>
            <a:off x="7668651"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EBA676D0-34EC-3646-AC3D-071EB3DD9D6C}"/>
              </a:ext>
            </a:extLst>
          </p:cNvPr>
          <p:cNvSpPr>
            <a:spLocks noGrp="1"/>
          </p:cNvSpPr>
          <p:nvPr>
            <p:ph type="pic" sz="quarter" idx="19" hasCustomPrompt="1"/>
          </p:nvPr>
        </p:nvSpPr>
        <p:spPr bwMode="gray">
          <a:xfrm>
            <a:off x="8680135"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1ADFD9C1-E635-1B46-BC21-4D5D3069E75B}"/>
              </a:ext>
            </a:extLst>
          </p:cNvPr>
          <p:cNvSpPr>
            <a:spLocks noGrp="1"/>
          </p:cNvSpPr>
          <p:nvPr>
            <p:ph type="pic" sz="quarter" idx="20" hasCustomPrompt="1"/>
          </p:nvPr>
        </p:nvSpPr>
        <p:spPr bwMode="gray">
          <a:xfrm>
            <a:off x="9691619"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3CF35C45-D347-D645-8CD2-6E3D2088C4CC}"/>
              </a:ext>
            </a:extLst>
          </p:cNvPr>
          <p:cNvSpPr>
            <a:spLocks noGrp="1"/>
          </p:cNvSpPr>
          <p:nvPr>
            <p:ph type="pic" sz="quarter" idx="21" hasCustomPrompt="1"/>
          </p:nvPr>
        </p:nvSpPr>
        <p:spPr bwMode="gray">
          <a:xfrm>
            <a:off x="10703107"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19475B80-6F15-0744-AB11-132AC7CF9AF6}"/>
              </a:ext>
            </a:extLst>
          </p:cNvPr>
          <p:cNvSpPr>
            <a:spLocks noGrp="1"/>
          </p:cNvSpPr>
          <p:nvPr>
            <p:ph type="pic" sz="quarter" idx="22" hasCustomPrompt="1"/>
          </p:nvPr>
        </p:nvSpPr>
        <p:spPr bwMode="gray">
          <a:xfrm>
            <a:off x="588263"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2E65AC22-FEB4-6245-8825-006D3BD5EEC0}"/>
              </a:ext>
            </a:extLst>
          </p:cNvPr>
          <p:cNvSpPr>
            <a:spLocks noGrp="1"/>
          </p:cNvSpPr>
          <p:nvPr>
            <p:ph type="pic" sz="quarter" idx="23" hasCustomPrompt="1"/>
          </p:nvPr>
        </p:nvSpPr>
        <p:spPr bwMode="gray">
          <a:xfrm>
            <a:off x="1599747"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2CA5DEB6-0C05-E64B-93D0-2DC0A025A090}"/>
              </a:ext>
            </a:extLst>
          </p:cNvPr>
          <p:cNvSpPr>
            <a:spLocks noGrp="1"/>
          </p:cNvSpPr>
          <p:nvPr>
            <p:ph type="pic" sz="quarter" idx="24" hasCustomPrompt="1"/>
          </p:nvPr>
        </p:nvSpPr>
        <p:spPr bwMode="gray">
          <a:xfrm>
            <a:off x="2611231"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3E846680-CCD1-9948-9632-5B8197B7DFFC}"/>
              </a:ext>
            </a:extLst>
          </p:cNvPr>
          <p:cNvSpPr>
            <a:spLocks noGrp="1"/>
          </p:cNvSpPr>
          <p:nvPr>
            <p:ph type="pic" sz="quarter" idx="25" hasCustomPrompt="1"/>
          </p:nvPr>
        </p:nvSpPr>
        <p:spPr bwMode="gray">
          <a:xfrm>
            <a:off x="3622715"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E079D992-3FCF-A34A-88A0-8A2A68C972E0}"/>
              </a:ext>
            </a:extLst>
          </p:cNvPr>
          <p:cNvSpPr>
            <a:spLocks noGrp="1"/>
          </p:cNvSpPr>
          <p:nvPr>
            <p:ph type="pic" sz="quarter" idx="26" hasCustomPrompt="1"/>
          </p:nvPr>
        </p:nvSpPr>
        <p:spPr bwMode="gray">
          <a:xfrm>
            <a:off x="4634199"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2996246-3D80-2E4F-B8C7-B5C201E6038B}"/>
              </a:ext>
            </a:extLst>
          </p:cNvPr>
          <p:cNvSpPr>
            <a:spLocks noGrp="1"/>
          </p:cNvSpPr>
          <p:nvPr>
            <p:ph type="pic" sz="quarter" idx="27" hasCustomPrompt="1"/>
          </p:nvPr>
        </p:nvSpPr>
        <p:spPr bwMode="gray">
          <a:xfrm>
            <a:off x="5645683"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5B08E9CE-2FBC-A34F-A25C-316E2F2AFB58}"/>
              </a:ext>
            </a:extLst>
          </p:cNvPr>
          <p:cNvSpPr>
            <a:spLocks noGrp="1"/>
          </p:cNvSpPr>
          <p:nvPr>
            <p:ph type="pic" sz="quarter" idx="28" hasCustomPrompt="1"/>
          </p:nvPr>
        </p:nvSpPr>
        <p:spPr bwMode="gray">
          <a:xfrm>
            <a:off x="6657167"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21" name="Picture Placeholder" descr="This photo is a 'placeholder' only. Drag or drop your photo here, or click and tap the center to insert a photo.">
            <a:extLst>
              <a:ext uri="{FF2B5EF4-FFF2-40B4-BE49-F238E27FC236}">
                <a16:creationId xmlns:a16="http://schemas.microsoft.com/office/drawing/2014/main" id="{FDB30B13-3B8F-8940-A799-8867F379BBFF}"/>
              </a:ext>
            </a:extLst>
          </p:cNvPr>
          <p:cNvSpPr>
            <a:spLocks noGrp="1"/>
          </p:cNvSpPr>
          <p:nvPr>
            <p:ph type="pic" sz="quarter" idx="29" hasCustomPrompt="1"/>
          </p:nvPr>
        </p:nvSpPr>
        <p:spPr bwMode="gray">
          <a:xfrm>
            <a:off x="7668651"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22" name="Picture Placeholder" descr="This photo is a 'placeholder' only. Drag or drop your photo here, or click and tap the center to insert a photo.">
            <a:extLst>
              <a:ext uri="{FF2B5EF4-FFF2-40B4-BE49-F238E27FC236}">
                <a16:creationId xmlns:a16="http://schemas.microsoft.com/office/drawing/2014/main" id="{EC27ED1D-2D58-0F4E-AF78-B5F5237C75C8}"/>
              </a:ext>
            </a:extLst>
          </p:cNvPr>
          <p:cNvSpPr>
            <a:spLocks noGrp="1"/>
          </p:cNvSpPr>
          <p:nvPr>
            <p:ph type="pic" sz="quarter" idx="30" hasCustomPrompt="1"/>
          </p:nvPr>
        </p:nvSpPr>
        <p:spPr bwMode="gray">
          <a:xfrm>
            <a:off x="8680135"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23" name="Picture Placeholder" descr="This photo is a 'placeholder' only. Drag or drop your photo here, or click and tap the center to insert a photo.">
            <a:extLst>
              <a:ext uri="{FF2B5EF4-FFF2-40B4-BE49-F238E27FC236}">
                <a16:creationId xmlns:a16="http://schemas.microsoft.com/office/drawing/2014/main" id="{74EBE182-B741-BC49-B664-B0A622BFEA17}"/>
              </a:ext>
            </a:extLst>
          </p:cNvPr>
          <p:cNvSpPr>
            <a:spLocks noGrp="1"/>
          </p:cNvSpPr>
          <p:nvPr>
            <p:ph type="pic" sz="quarter" idx="31" hasCustomPrompt="1"/>
          </p:nvPr>
        </p:nvSpPr>
        <p:spPr bwMode="gray">
          <a:xfrm>
            <a:off x="9691619"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24" name="Picture Placeholder" descr="This photo is a 'placeholder' only. Drag or drop your photo here, or click and tap the center to insert a photo.">
            <a:extLst>
              <a:ext uri="{FF2B5EF4-FFF2-40B4-BE49-F238E27FC236}">
                <a16:creationId xmlns:a16="http://schemas.microsoft.com/office/drawing/2014/main" id="{216A9CF0-7A7F-AE48-971A-01E1283DC04D}"/>
              </a:ext>
            </a:extLst>
          </p:cNvPr>
          <p:cNvSpPr>
            <a:spLocks noGrp="1"/>
          </p:cNvSpPr>
          <p:nvPr>
            <p:ph type="pic" sz="quarter" idx="32" hasCustomPrompt="1"/>
          </p:nvPr>
        </p:nvSpPr>
        <p:spPr bwMode="gray">
          <a:xfrm>
            <a:off x="10703107"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47" name="Picture Placeholder" descr="This photo is a 'placeholder' only. Drag or drop your photo here, or click and tap the center to insert a photo.">
            <a:extLst>
              <a:ext uri="{FF2B5EF4-FFF2-40B4-BE49-F238E27FC236}">
                <a16:creationId xmlns:a16="http://schemas.microsoft.com/office/drawing/2014/main" id="{EE48212A-DC2D-8A4E-948F-CED552226B35}"/>
              </a:ext>
            </a:extLst>
          </p:cNvPr>
          <p:cNvSpPr>
            <a:spLocks noGrp="1"/>
          </p:cNvSpPr>
          <p:nvPr>
            <p:ph type="pic" sz="quarter" idx="33" hasCustomPrompt="1"/>
          </p:nvPr>
        </p:nvSpPr>
        <p:spPr bwMode="gray">
          <a:xfrm>
            <a:off x="588263"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48" name="Picture Placeholder" descr="This photo is a 'placeholder' only. Drag or drop your photo here, or click and tap the center to insert a photo.">
            <a:extLst>
              <a:ext uri="{FF2B5EF4-FFF2-40B4-BE49-F238E27FC236}">
                <a16:creationId xmlns:a16="http://schemas.microsoft.com/office/drawing/2014/main" id="{2A7EC4B1-AFA8-B84C-9D6B-CFC26A347773}"/>
              </a:ext>
            </a:extLst>
          </p:cNvPr>
          <p:cNvSpPr>
            <a:spLocks noGrp="1"/>
          </p:cNvSpPr>
          <p:nvPr>
            <p:ph type="pic" sz="quarter" idx="34" hasCustomPrompt="1"/>
          </p:nvPr>
        </p:nvSpPr>
        <p:spPr bwMode="gray">
          <a:xfrm>
            <a:off x="1599747"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49" name="Picture Placeholder" descr="This photo is a 'placeholder' only. Drag or drop your photo here, or click and tap the center to insert a photo.">
            <a:extLst>
              <a:ext uri="{FF2B5EF4-FFF2-40B4-BE49-F238E27FC236}">
                <a16:creationId xmlns:a16="http://schemas.microsoft.com/office/drawing/2014/main" id="{3D41B8F6-CB16-8A47-93D6-22C9BD6E792E}"/>
              </a:ext>
            </a:extLst>
          </p:cNvPr>
          <p:cNvSpPr>
            <a:spLocks noGrp="1"/>
          </p:cNvSpPr>
          <p:nvPr>
            <p:ph type="pic" sz="quarter" idx="35" hasCustomPrompt="1"/>
          </p:nvPr>
        </p:nvSpPr>
        <p:spPr bwMode="gray">
          <a:xfrm>
            <a:off x="2611231"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0" name="Picture Placeholder" descr="This photo is a 'placeholder' only. Drag or drop your photo here, or click and tap the center to insert a photo.">
            <a:extLst>
              <a:ext uri="{FF2B5EF4-FFF2-40B4-BE49-F238E27FC236}">
                <a16:creationId xmlns:a16="http://schemas.microsoft.com/office/drawing/2014/main" id="{9F647A9E-3E39-5245-986A-31E2F83C941F}"/>
              </a:ext>
            </a:extLst>
          </p:cNvPr>
          <p:cNvSpPr>
            <a:spLocks noGrp="1"/>
          </p:cNvSpPr>
          <p:nvPr>
            <p:ph type="pic" sz="quarter" idx="36" hasCustomPrompt="1"/>
          </p:nvPr>
        </p:nvSpPr>
        <p:spPr bwMode="gray">
          <a:xfrm>
            <a:off x="3622715"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1" name="Picture Placeholder" descr="This photo is a 'placeholder' only. Drag or drop your photo here, or click and tap the center to insert a photo.">
            <a:extLst>
              <a:ext uri="{FF2B5EF4-FFF2-40B4-BE49-F238E27FC236}">
                <a16:creationId xmlns:a16="http://schemas.microsoft.com/office/drawing/2014/main" id="{C943DD5E-95E4-004B-A652-3964101490F7}"/>
              </a:ext>
            </a:extLst>
          </p:cNvPr>
          <p:cNvSpPr>
            <a:spLocks noGrp="1"/>
          </p:cNvSpPr>
          <p:nvPr>
            <p:ph type="pic" sz="quarter" idx="37" hasCustomPrompt="1"/>
          </p:nvPr>
        </p:nvSpPr>
        <p:spPr bwMode="gray">
          <a:xfrm>
            <a:off x="4634199"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2" name="Picture Placeholder" descr="This photo is a 'placeholder' only. Drag or drop your photo here, or click and tap the center to insert a photo.">
            <a:extLst>
              <a:ext uri="{FF2B5EF4-FFF2-40B4-BE49-F238E27FC236}">
                <a16:creationId xmlns:a16="http://schemas.microsoft.com/office/drawing/2014/main" id="{7324A395-E051-B041-98A7-F038983D90B3}"/>
              </a:ext>
            </a:extLst>
          </p:cNvPr>
          <p:cNvSpPr>
            <a:spLocks noGrp="1"/>
          </p:cNvSpPr>
          <p:nvPr>
            <p:ph type="pic" sz="quarter" idx="38" hasCustomPrompt="1"/>
          </p:nvPr>
        </p:nvSpPr>
        <p:spPr bwMode="gray">
          <a:xfrm>
            <a:off x="5645683"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3" name="Picture Placeholder" descr="This photo is a 'placeholder' only. Drag or drop your photo here, or click and tap the center to insert a photo.">
            <a:extLst>
              <a:ext uri="{FF2B5EF4-FFF2-40B4-BE49-F238E27FC236}">
                <a16:creationId xmlns:a16="http://schemas.microsoft.com/office/drawing/2014/main" id="{5D8EB23B-20D2-E04A-8B4F-F25763669F4C}"/>
              </a:ext>
            </a:extLst>
          </p:cNvPr>
          <p:cNvSpPr>
            <a:spLocks noGrp="1"/>
          </p:cNvSpPr>
          <p:nvPr>
            <p:ph type="pic" sz="quarter" idx="39" hasCustomPrompt="1"/>
          </p:nvPr>
        </p:nvSpPr>
        <p:spPr bwMode="gray">
          <a:xfrm>
            <a:off x="6657167"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4" name="Picture Placeholder" descr="This photo is a 'placeholder' only. Drag or drop your photo here, or click and tap the center to insert a photo.">
            <a:extLst>
              <a:ext uri="{FF2B5EF4-FFF2-40B4-BE49-F238E27FC236}">
                <a16:creationId xmlns:a16="http://schemas.microsoft.com/office/drawing/2014/main" id="{9176A914-34CF-6A48-A1B5-7978B2CF9C71}"/>
              </a:ext>
            </a:extLst>
          </p:cNvPr>
          <p:cNvSpPr>
            <a:spLocks noGrp="1"/>
          </p:cNvSpPr>
          <p:nvPr>
            <p:ph type="pic" sz="quarter" idx="40" hasCustomPrompt="1"/>
          </p:nvPr>
        </p:nvSpPr>
        <p:spPr bwMode="gray">
          <a:xfrm>
            <a:off x="7668651"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5" name="Picture Placeholder" descr="This photo is a 'placeholder' only. Drag or drop your photo here, or click and tap the center to insert a photo.">
            <a:extLst>
              <a:ext uri="{FF2B5EF4-FFF2-40B4-BE49-F238E27FC236}">
                <a16:creationId xmlns:a16="http://schemas.microsoft.com/office/drawing/2014/main" id="{DC220427-E17B-B24E-AB8E-2626C72238E1}"/>
              </a:ext>
            </a:extLst>
          </p:cNvPr>
          <p:cNvSpPr>
            <a:spLocks noGrp="1"/>
          </p:cNvSpPr>
          <p:nvPr>
            <p:ph type="pic" sz="quarter" idx="41" hasCustomPrompt="1"/>
          </p:nvPr>
        </p:nvSpPr>
        <p:spPr bwMode="gray">
          <a:xfrm>
            <a:off x="8680135"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6" name="Picture Placeholder" descr="This photo is a 'placeholder' only. Drag or drop your photo here, or click and tap the center to insert a photo.">
            <a:extLst>
              <a:ext uri="{FF2B5EF4-FFF2-40B4-BE49-F238E27FC236}">
                <a16:creationId xmlns:a16="http://schemas.microsoft.com/office/drawing/2014/main" id="{256B660E-74F0-6749-933B-EBBB3DC15E3C}"/>
              </a:ext>
            </a:extLst>
          </p:cNvPr>
          <p:cNvSpPr>
            <a:spLocks noGrp="1"/>
          </p:cNvSpPr>
          <p:nvPr>
            <p:ph type="pic" sz="quarter" idx="42" hasCustomPrompt="1"/>
          </p:nvPr>
        </p:nvSpPr>
        <p:spPr bwMode="gray">
          <a:xfrm>
            <a:off x="9691619"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7" name="Picture Placeholder" descr="This photo is a 'placeholder' only. Drag or drop your photo here, or click and tap the center to insert a photo.">
            <a:extLst>
              <a:ext uri="{FF2B5EF4-FFF2-40B4-BE49-F238E27FC236}">
                <a16:creationId xmlns:a16="http://schemas.microsoft.com/office/drawing/2014/main" id="{800E9B2C-54F5-7247-8B0A-8ECF84CB3EC6}"/>
              </a:ext>
            </a:extLst>
          </p:cNvPr>
          <p:cNvSpPr>
            <a:spLocks noGrp="1"/>
          </p:cNvSpPr>
          <p:nvPr>
            <p:ph type="pic" sz="quarter" idx="43" hasCustomPrompt="1"/>
          </p:nvPr>
        </p:nvSpPr>
        <p:spPr bwMode="gray">
          <a:xfrm>
            <a:off x="10703107"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8" name="Picture Placeholder" descr="This photo is a 'placeholder' only. Drag or drop your photo here, or click and tap the center to insert a photo.">
            <a:extLst>
              <a:ext uri="{FF2B5EF4-FFF2-40B4-BE49-F238E27FC236}">
                <a16:creationId xmlns:a16="http://schemas.microsoft.com/office/drawing/2014/main" id="{01E232AB-8B15-254B-A855-7F8837E250DF}"/>
              </a:ext>
            </a:extLst>
          </p:cNvPr>
          <p:cNvSpPr>
            <a:spLocks noGrp="1"/>
          </p:cNvSpPr>
          <p:nvPr>
            <p:ph type="pic" sz="quarter" idx="44" hasCustomPrompt="1"/>
          </p:nvPr>
        </p:nvSpPr>
        <p:spPr bwMode="gray">
          <a:xfrm>
            <a:off x="588263"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9" name="Picture Placeholder" descr="This photo is a 'placeholder' only. Drag or drop your photo here, or click and tap the center to insert a photo.">
            <a:extLst>
              <a:ext uri="{FF2B5EF4-FFF2-40B4-BE49-F238E27FC236}">
                <a16:creationId xmlns:a16="http://schemas.microsoft.com/office/drawing/2014/main" id="{0A9C15B7-B0C8-6F44-8D00-8A2A4EEBF911}"/>
              </a:ext>
            </a:extLst>
          </p:cNvPr>
          <p:cNvSpPr>
            <a:spLocks noGrp="1"/>
          </p:cNvSpPr>
          <p:nvPr>
            <p:ph type="pic" sz="quarter" idx="45" hasCustomPrompt="1"/>
          </p:nvPr>
        </p:nvSpPr>
        <p:spPr bwMode="gray">
          <a:xfrm>
            <a:off x="1599747"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0" name="Picture Placeholder" descr="This photo is a 'placeholder' only. Drag or drop your photo here, or click and tap the center to insert a photo.">
            <a:extLst>
              <a:ext uri="{FF2B5EF4-FFF2-40B4-BE49-F238E27FC236}">
                <a16:creationId xmlns:a16="http://schemas.microsoft.com/office/drawing/2014/main" id="{855E00E5-0C32-114B-9C71-A210C35FD8A5}"/>
              </a:ext>
            </a:extLst>
          </p:cNvPr>
          <p:cNvSpPr>
            <a:spLocks noGrp="1"/>
          </p:cNvSpPr>
          <p:nvPr>
            <p:ph type="pic" sz="quarter" idx="46" hasCustomPrompt="1"/>
          </p:nvPr>
        </p:nvSpPr>
        <p:spPr bwMode="gray">
          <a:xfrm>
            <a:off x="2611231"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1" name="Picture Placeholder" descr="This photo is a 'placeholder' only. Drag or drop your photo here, or click and tap the center to insert a photo.">
            <a:extLst>
              <a:ext uri="{FF2B5EF4-FFF2-40B4-BE49-F238E27FC236}">
                <a16:creationId xmlns:a16="http://schemas.microsoft.com/office/drawing/2014/main" id="{53BCE8B7-2363-754D-8DCC-BBD1A812A666}"/>
              </a:ext>
            </a:extLst>
          </p:cNvPr>
          <p:cNvSpPr>
            <a:spLocks noGrp="1"/>
          </p:cNvSpPr>
          <p:nvPr>
            <p:ph type="pic" sz="quarter" idx="47" hasCustomPrompt="1"/>
          </p:nvPr>
        </p:nvSpPr>
        <p:spPr bwMode="gray">
          <a:xfrm>
            <a:off x="3622715"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2" name="Picture Placeholder" descr="This photo is a 'placeholder' only. Drag or drop your photo here, or click and tap the center to insert a photo.">
            <a:extLst>
              <a:ext uri="{FF2B5EF4-FFF2-40B4-BE49-F238E27FC236}">
                <a16:creationId xmlns:a16="http://schemas.microsoft.com/office/drawing/2014/main" id="{3DD5E7E1-6C4A-D24E-B423-731BCB2FED82}"/>
              </a:ext>
            </a:extLst>
          </p:cNvPr>
          <p:cNvSpPr>
            <a:spLocks noGrp="1"/>
          </p:cNvSpPr>
          <p:nvPr>
            <p:ph type="pic" sz="quarter" idx="48" hasCustomPrompt="1"/>
          </p:nvPr>
        </p:nvSpPr>
        <p:spPr bwMode="gray">
          <a:xfrm>
            <a:off x="4634199"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3" name="Picture Placeholder" descr="This photo is a 'placeholder' only. Drag or drop your photo here, or click and tap the center to insert a photo.">
            <a:extLst>
              <a:ext uri="{FF2B5EF4-FFF2-40B4-BE49-F238E27FC236}">
                <a16:creationId xmlns:a16="http://schemas.microsoft.com/office/drawing/2014/main" id="{7994E403-A4F2-D143-8694-FFDDED83B568}"/>
              </a:ext>
            </a:extLst>
          </p:cNvPr>
          <p:cNvSpPr>
            <a:spLocks noGrp="1"/>
          </p:cNvSpPr>
          <p:nvPr>
            <p:ph type="pic" sz="quarter" idx="49" hasCustomPrompt="1"/>
          </p:nvPr>
        </p:nvSpPr>
        <p:spPr bwMode="gray">
          <a:xfrm>
            <a:off x="5645683"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4" name="Picture Placeholder" descr="This photo is a 'placeholder' only. Drag or drop your photo here, or click and tap the center to insert a photo.">
            <a:extLst>
              <a:ext uri="{FF2B5EF4-FFF2-40B4-BE49-F238E27FC236}">
                <a16:creationId xmlns:a16="http://schemas.microsoft.com/office/drawing/2014/main" id="{1DD66CA9-613E-E649-873E-15770AF37966}"/>
              </a:ext>
            </a:extLst>
          </p:cNvPr>
          <p:cNvSpPr>
            <a:spLocks noGrp="1"/>
          </p:cNvSpPr>
          <p:nvPr>
            <p:ph type="pic" sz="quarter" idx="50" hasCustomPrompt="1"/>
          </p:nvPr>
        </p:nvSpPr>
        <p:spPr bwMode="gray">
          <a:xfrm>
            <a:off x="6657167"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5" name="Picture Placeholder" descr="This photo is a 'placeholder' only. Drag or drop your photo here, or click and tap the center to insert a photo.">
            <a:extLst>
              <a:ext uri="{FF2B5EF4-FFF2-40B4-BE49-F238E27FC236}">
                <a16:creationId xmlns:a16="http://schemas.microsoft.com/office/drawing/2014/main" id="{F1F31EBB-82CA-0B47-90B9-623F7BEA7BCC}"/>
              </a:ext>
            </a:extLst>
          </p:cNvPr>
          <p:cNvSpPr>
            <a:spLocks noGrp="1"/>
          </p:cNvSpPr>
          <p:nvPr>
            <p:ph type="pic" sz="quarter" idx="51" hasCustomPrompt="1"/>
          </p:nvPr>
        </p:nvSpPr>
        <p:spPr bwMode="gray">
          <a:xfrm>
            <a:off x="7668651"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6" name="Picture Placeholder" descr="This photo is a 'placeholder' only. Drag or drop your photo here, or click and tap the center to insert a photo.">
            <a:extLst>
              <a:ext uri="{FF2B5EF4-FFF2-40B4-BE49-F238E27FC236}">
                <a16:creationId xmlns:a16="http://schemas.microsoft.com/office/drawing/2014/main" id="{13354D4A-7AE4-3249-979C-EF717F4169E2}"/>
              </a:ext>
            </a:extLst>
          </p:cNvPr>
          <p:cNvSpPr>
            <a:spLocks noGrp="1"/>
          </p:cNvSpPr>
          <p:nvPr>
            <p:ph type="pic" sz="quarter" idx="52" hasCustomPrompt="1"/>
          </p:nvPr>
        </p:nvSpPr>
        <p:spPr bwMode="gray">
          <a:xfrm>
            <a:off x="8680135"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7" name="Picture Placeholder" descr="This photo is a 'placeholder' only. Drag or drop your photo here, or click and tap the center to insert a photo.">
            <a:extLst>
              <a:ext uri="{FF2B5EF4-FFF2-40B4-BE49-F238E27FC236}">
                <a16:creationId xmlns:a16="http://schemas.microsoft.com/office/drawing/2014/main" id="{D798148F-325B-8847-998F-D6695555F7A4}"/>
              </a:ext>
            </a:extLst>
          </p:cNvPr>
          <p:cNvSpPr>
            <a:spLocks noGrp="1"/>
          </p:cNvSpPr>
          <p:nvPr>
            <p:ph type="pic" sz="quarter" idx="53" hasCustomPrompt="1"/>
          </p:nvPr>
        </p:nvSpPr>
        <p:spPr bwMode="gray">
          <a:xfrm>
            <a:off x="9691619"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8" name="Picture Placeholder" descr="This photo is a 'placeholder' only. Drag or drop your photo here, or click and tap the center to insert a photo.">
            <a:extLst>
              <a:ext uri="{FF2B5EF4-FFF2-40B4-BE49-F238E27FC236}">
                <a16:creationId xmlns:a16="http://schemas.microsoft.com/office/drawing/2014/main" id="{9FC062AA-6E9F-F148-A650-D892DEAD4D5B}"/>
              </a:ext>
            </a:extLst>
          </p:cNvPr>
          <p:cNvSpPr>
            <a:spLocks noGrp="1"/>
          </p:cNvSpPr>
          <p:nvPr>
            <p:ph type="pic" sz="quarter" idx="54" hasCustomPrompt="1"/>
          </p:nvPr>
        </p:nvSpPr>
        <p:spPr bwMode="gray">
          <a:xfrm>
            <a:off x="10703107"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9" name="Picture Placeholder" descr="This photo is a 'placeholder' only. Drag or drop your photo here, or click and tap the center to insert a photo.">
            <a:extLst>
              <a:ext uri="{FF2B5EF4-FFF2-40B4-BE49-F238E27FC236}">
                <a16:creationId xmlns:a16="http://schemas.microsoft.com/office/drawing/2014/main" id="{2736B318-56FF-BD45-BE51-B4F02187BAB1}"/>
              </a:ext>
            </a:extLst>
          </p:cNvPr>
          <p:cNvSpPr>
            <a:spLocks noGrp="1"/>
          </p:cNvSpPr>
          <p:nvPr>
            <p:ph type="pic" sz="quarter" idx="55" hasCustomPrompt="1"/>
          </p:nvPr>
        </p:nvSpPr>
        <p:spPr bwMode="gray">
          <a:xfrm>
            <a:off x="588263"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0" name="Picture Placeholder" descr="This photo is a 'placeholder' only. Drag or drop your photo here, or click and tap the center to insert a photo.">
            <a:extLst>
              <a:ext uri="{FF2B5EF4-FFF2-40B4-BE49-F238E27FC236}">
                <a16:creationId xmlns:a16="http://schemas.microsoft.com/office/drawing/2014/main" id="{C874F5D0-313C-9C4E-A76E-837FA8B341EF}"/>
              </a:ext>
            </a:extLst>
          </p:cNvPr>
          <p:cNvSpPr>
            <a:spLocks noGrp="1"/>
          </p:cNvSpPr>
          <p:nvPr>
            <p:ph type="pic" sz="quarter" idx="56" hasCustomPrompt="1"/>
          </p:nvPr>
        </p:nvSpPr>
        <p:spPr bwMode="gray">
          <a:xfrm>
            <a:off x="1599747"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1" name="Picture Placeholder" descr="This photo is a 'placeholder' only. Drag or drop your photo here, or click and tap the center to insert a photo.">
            <a:extLst>
              <a:ext uri="{FF2B5EF4-FFF2-40B4-BE49-F238E27FC236}">
                <a16:creationId xmlns:a16="http://schemas.microsoft.com/office/drawing/2014/main" id="{0B1B6CBD-7E6A-E64A-8901-48FC6B628F8A}"/>
              </a:ext>
            </a:extLst>
          </p:cNvPr>
          <p:cNvSpPr>
            <a:spLocks noGrp="1"/>
          </p:cNvSpPr>
          <p:nvPr>
            <p:ph type="pic" sz="quarter" idx="57" hasCustomPrompt="1"/>
          </p:nvPr>
        </p:nvSpPr>
        <p:spPr bwMode="gray">
          <a:xfrm>
            <a:off x="2611231"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2" name="Picture Placeholder" descr="This photo is a 'placeholder' only. Drag or drop your photo here, or click and tap the center to insert a photo.">
            <a:extLst>
              <a:ext uri="{FF2B5EF4-FFF2-40B4-BE49-F238E27FC236}">
                <a16:creationId xmlns:a16="http://schemas.microsoft.com/office/drawing/2014/main" id="{81345C8D-49CF-D74B-BBBF-1ABB0F2BC7E0}"/>
              </a:ext>
            </a:extLst>
          </p:cNvPr>
          <p:cNvSpPr>
            <a:spLocks noGrp="1"/>
          </p:cNvSpPr>
          <p:nvPr>
            <p:ph type="pic" sz="quarter" idx="58" hasCustomPrompt="1"/>
          </p:nvPr>
        </p:nvSpPr>
        <p:spPr bwMode="gray">
          <a:xfrm>
            <a:off x="3622715"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3" name="Picture Placeholder" descr="This photo is a 'placeholder' only. Drag or drop your photo here, or click and tap the center to insert a photo.">
            <a:extLst>
              <a:ext uri="{FF2B5EF4-FFF2-40B4-BE49-F238E27FC236}">
                <a16:creationId xmlns:a16="http://schemas.microsoft.com/office/drawing/2014/main" id="{59431BFC-6034-2D48-B40D-D214B5BA49EA}"/>
              </a:ext>
            </a:extLst>
          </p:cNvPr>
          <p:cNvSpPr>
            <a:spLocks noGrp="1"/>
          </p:cNvSpPr>
          <p:nvPr>
            <p:ph type="pic" sz="quarter" idx="59" hasCustomPrompt="1"/>
          </p:nvPr>
        </p:nvSpPr>
        <p:spPr bwMode="gray">
          <a:xfrm>
            <a:off x="4634199"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4" name="Picture Placeholder" descr="This photo is a 'placeholder' only. Drag or drop your photo here, or click and tap the center to insert a photo.">
            <a:extLst>
              <a:ext uri="{FF2B5EF4-FFF2-40B4-BE49-F238E27FC236}">
                <a16:creationId xmlns:a16="http://schemas.microsoft.com/office/drawing/2014/main" id="{1E881A0D-AB0E-1544-945D-AFD48D4CD2F5}"/>
              </a:ext>
            </a:extLst>
          </p:cNvPr>
          <p:cNvSpPr>
            <a:spLocks noGrp="1"/>
          </p:cNvSpPr>
          <p:nvPr>
            <p:ph type="pic" sz="quarter" idx="60" hasCustomPrompt="1"/>
          </p:nvPr>
        </p:nvSpPr>
        <p:spPr bwMode="gray">
          <a:xfrm>
            <a:off x="5645683"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5" name="Picture Placeholder" descr="This photo is a 'placeholder' only. Drag or drop your photo here, or click and tap the center to insert a photo.">
            <a:extLst>
              <a:ext uri="{FF2B5EF4-FFF2-40B4-BE49-F238E27FC236}">
                <a16:creationId xmlns:a16="http://schemas.microsoft.com/office/drawing/2014/main" id="{764F7E33-6DCA-DF42-BB2E-C8EC136C0AAA}"/>
              </a:ext>
            </a:extLst>
          </p:cNvPr>
          <p:cNvSpPr>
            <a:spLocks noGrp="1"/>
          </p:cNvSpPr>
          <p:nvPr>
            <p:ph type="pic" sz="quarter" idx="61" hasCustomPrompt="1"/>
          </p:nvPr>
        </p:nvSpPr>
        <p:spPr bwMode="gray">
          <a:xfrm>
            <a:off x="6657167"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6" name="Picture Placeholder" descr="This photo is a 'placeholder' only. Drag or drop your photo here, or click and tap the center to insert a photo.">
            <a:extLst>
              <a:ext uri="{FF2B5EF4-FFF2-40B4-BE49-F238E27FC236}">
                <a16:creationId xmlns:a16="http://schemas.microsoft.com/office/drawing/2014/main" id="{AC86F5EF-AD62-294A-AE53-AD62F4600B0F}"/>
              </a:ext>
            </a:extLst>
          </p:cNvPr>
          <p:cNvSpPr>
            <a:spLocks noGrp="1"/>
          </p:cNvSpPr>
          <p:nvPr>
            <p:ph type="pic" sz="quarter" idx="62" hasCustomPrompt="1"/>
          </p:nvPr>
        </p:nvSpPr>
        <p:spPr bwMode="gray">
          <a:xfrm>
            <a:off x="7668651"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7" name="Picture Placeholder" descr="This photo is a 'placeholder' only. Drag or drop your photo here, or click and tap the center to insert a photo.">
            <a:extLst>
              <a:ext uri="{FF2B5EF4-FFF2-40B4-BE49-F238E27FC236}">
                <a16:creationId xmlns:a16="http://schemas.microsoft.com/office/drawing/2014/main" id="{2DDEFD37-0863-F949-AA96-5F73CC3B271A}"/>
              </a:ext>
            </a:extLst>
          </p:cNvPr>
          <p:cNvSpPr>
            <a:spLocks noGrp="1"/>
          </p:cNvSpPr>
          <p:nvPr>
            <p:ph type="pic" sz="quarter" idx="63" hasCustomPrompt="1"/>
          </p:nvPr>
        </p:nvSpPr>
        <p:spPr bwMode="gray">
          <a:xfrm>
            <a:off x="8680135"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8" name="Picture Placeholder" descr="This photo is a 'placeholder' only. Drag or drop your photo here, or click and tap the center to insert a photo.">
            <a:extLst>
              <a:ext uri="{FF2B5EF4-FFF2-40B4-BE49-F238E27FC236}">
                <a16:creationId xmlns:a16="http://schemas.microsoft.com/office/drawing/2014/main" id="{C7F81ABC-5057-6D45-AD46-29A54A126114}"/>
              </a:ext>
            </a:extLst>
          </p:cNvPr>
          <p:cNvSpPr>
            <a:spLocks noGrp="1"/>
          </p:cNvSpPr>
          <p:nvPr>
            <p:ph type="pic" sz="quarter" idx="64" hasCustomPrompt="1"/>
          </p:nvPr>
        </p:nvSpPr>
        <p:spPr bwMode="gray">
          <a:xfrm>
            <a:off x="9691619"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9" name="Picture Placeholder" descr="This photo is a 'placeholder' only. Drag or drop your photo here, or click and tap the center to insert a photo.">
            <a:extLst>
              <a:ext uri="{FF2B5EF4-FFF2-40B4-BE49-F238E27FC236}">
                <a16:creationId xmlns:a16="http://schemas.microsoft.com/office/drawing/2014/main" id="{9866A0A0-C971-6B47-A279-161DD8E70EEB}"/>
              </a:ext>
            </a:extLst>
          </p:cNvPr>
          <p:cNvSpPr>
            <a:spLocks noGrp="1"/>
          </p:cNvSpPr>
          <p:nvPr>
            <p:ph type="pic" sz="quarter" idx="65" hasCustomPrompt="1"/>
          </p:nvPr>
        </p:nvSpPr>
        <p:spPr bwMode="gray">
          <a:xfrm>
            <a:off x="10703107"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Tree>
    <p:extLst>
      <p:ext uri="{BB962C8B-B14F-4D97-AF65-F5344CB8AC3E}">
        <p14:creationId xmlns:p14="http://schemas.microsoft.com/office/powerpoint/2010/main" val="26065288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591790"/>
            <a:ext cx="11018520" cy="430887"/>
          </a:xfrm>
          <a:prstGeom prst="rect">
            <a:avLst/>
          </a:prstGeom>
        </p:spPr>
        <p:txBody>
          <a:bodyPr vert="horz" wrap="square" lIns="0" tIns="0" rIns="0" bIns="0" rtlCol="0" anchor="ctr">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4830706"/>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9" name="TextBox 48">
            <a:extLst>
              <a:ext uri="{FF2B5EF4-FFF2-40B4-BE49-F238E27FC236}">
                <a16:creationId xmlns:a16="http://schemas.microsoft.com/office/drawing/2014/main" id="{96B11974-843F-5942-BA9E-97ADE41C9A58}"/>
              </a:ext>
            </a:extLst>
          </p:cNvPr>
          <p:cNvSpPr txBox="1"/>
          <p:nvPr userDrawn="1"/>
        </p:nvSpPr>
        <p:spPr>
          <a:xfrm>
            <a:off x="196319" y="6553364"/>
            <a:ext cx="114454" cy="190581"/>
          </a:xfrm>
          <a:prstGeom prst="rect">
            <a:avLst/>
          </a:prstGeom>
          <a:noFill/>
        </p:spPr>
        <p:txBody>
          <a:bodyPr wrap="none" lIns="0" tIns="41029" rIns="0" bIns="41029" rtlCol="0" anchor="ctr">
            <a:spAutoFit/>
          </a:bodyPr>
          <a:lstStyle/>
          <a:p>
            <a:pPr algn="r">
              <a:defRPr/>
            </a:pPr>
            <a:fld id="{B50A2252-0B00-49D0-9A28-2F5CCECF09D1}" type="slidenum">
              <a:rPr lang="en-US" sz="700" kern="1200" cap="none" spc="10" baseline="0">
                <a:solidFill>
                  <a:schemeClr val="tx1"/>
                </a:solidFill>
                <a:latin typeface="Arial" panose="020B0604020202020204" pitchFamily="34" charset="0"/>
                <a:ea typeface="+mn-ea"/>
                <a:cs typeface="Arial" panose="020B0604020202020204" pitchFamily="34" charset="0"/>
              </a:rPr>
              <a:pPr algn="r">
                <a:defRPr/>
              </a:pPr>
              <a:t>‹#›</a:t>
            </a:fld>
            <a:endParaRPr lang="en-US" sz="700" kern="1200" cap="none" spc="10" baseline="0" dirty="0">
              <a:solidFill>
                <a:schemeClr val="tx1"/>
              </a:solidFill>
              <a:latin typeface="Arial" panose="020B0604020202020204" pitchFamily="34" charset="0"/>
              <a:ea typeface="+mn-ea"/>
              <a:cs typeface="Arial" panose="020B0604020202020204" pitchFamily="34" charset="0"/>
            </a:endParaRPr>
          </a:p>
        </p:txBody>
      </p:sp>
      <p:sp>
        <p:nvSpPr>
          <p:cNvPr id="51" name="TextBox 50">
            <a:extLst>
              <a:ext uri="{FF2B5EF4-FFF2-40B4-BE49-F238E27FC236}">
                <a16:creationId xmlns:a16="http://schemas.microsoft.com/office/drawing/2014/main" id="{BC37A066-5679-7640-9C08-54559BF7A6BC}"/>
              </a:ext>
            </a:extLst>
          </p:cNvPr>
          <p:cNvSpPr txBox="1"/>
          <p:nvPr userDrawn="1"/>
        </p:nvSpPr>
        <p:spPr>
          <a:xfrm>
            <a:off x="444516" y="6543252"/>
            <a:ext cx="26930" cy="198276"/>
          </a:xfrm>
          <a:prstGeom prst="rect">
            <a:avLst/>
          </a:prstGeom>
          <a:noFill/>
        </p:spPr>
        <p:txBody>
          <a:bodyPr wrap="none" lIns="0" tIns="41029" rIns="0" bIns="41029" rtlCol="0" anchor="ctr">
            <a:spAutoFit/>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750" spc="10" dirty="0">
                <a:solidFill>
                  <a:schemeClr val="bg1"/>
                </a:solidFill>
                <a:cs typeface="Arial" panose="020B0604020202020204" pitchFamily="34" charset="0"/>
              </a:rPr>
              <a:t>|</a:t>
            </a:r>
          </a:p>
        </p:txBody>
      </p:sp>
      <p:sp>
        <p:nvSpPr>
          <p:cNvPr id="50" name="Rectangle 49" descr="{&quot;templafy&quot;:{&quot;binding&quot;:&quot;{{Form.Footer}}&quot;,&quot;type&quot;:&quot;text&quot;}}">
            <a:extLst>
              <a:ext uri="{FF2B5EF4-FFF2-40B4-BE49-F238E27FC236}">
                <a16:creationId xmlns:a16="http://schemas.microsoft.com/office/drawing/2014/main" id="{31FF5E37-9042-4844-B9BE-993B8146017C}"/>
              </a:ext>
            </a:extLst>
          </p:cNvPr>
          <p:cNvSpPr/>
          <p:nvPr userDrawn="1"/>
        </p:nvSpPr>
        <p:spPr bwMode="auto">
          <a:xfrm>
            <a:off x="603380" y="6567862"/>
            <a:ext cx="9000000" cy="16110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GB" sz="750" dirty="0" err="1">
              <a:solidFill>
                <a:schemeClr val="tx1"/>
              </a:solidFill>
              <a:ea typeface="Segoe UI" pitchFamily="34" charset="0"/>
              <a:cs typeface="Segoe UI" pitchFamily="34" charset="0"/>
            </a:endParaRPr>
          </a:p>
        </p:txBody>
      </p:sp>
      <p:pic>
        <p:nvPicPr>
          <p:cNvPr id="52" name="Picture 51">
            <a:extLst>
              <a:ext uri="{FF2B5EF4-FFF2-40B4-BE49-F238E27FC236}">
                <a16:creationId xmlns:a16="http://schemas.microsoft.com/office/drawing/2014/main" id="{37D7AC4D-9491-4E01-B00E-358B03A637B8}"/>
              </a:ext>
            </a:extLst>
          </p:cNvPr>
          <p:cNvPicPr>
            <a:picLocks noChangeAspect="1"/>
          </p:cNvPicPr>
          <p:nvPr userDrawn="1"/>
        </p:nvPicPr>
        <p:blipFill>
          <a:blip r:embed="rId29"/>
          <a:stretch>
            <a:fillRect/>
          </a:stretch>
        </p:blipFill>
        <p:spPr>
          <a:xfrm>
            <a:off x="11410466" y="6561727"/>
            <a:ext cx="645078" cy="153740"/>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920" r:id="rId1"/>
    <p:sldLayoutId id="2147484833" r:id="rId2"/>
    <p:sldLayoutId id="2147484710" r:id="rId3"/>
    <p:sldLayoutId id="2147484240" r:id="rId4"/>
    <p:sldLayoutId id="2147484736" r:id="rId5"/>
    <p:sldLayoutId id="2147484474" r:id="rId6"/>
    <p:sldLayoutId id="2147484639" r:id="rId7"/>
    <p:sldLayoutId id="2147484603" r:id="rId8"/>
    <p:sldLayoutId id="2147484919" r:id="rId9"/>
    <p:sldLayoutId id="2147484751" r:id="rId10"/>
    <p:sldLayoutId id="2147484914" r:id="rId11"/>
    <p:sldLayoutId id="2147484835" r:id="rId12"/>
    <p:sldLayoutId id="2147484836" r:id="rId13"/>
    <p:sldLayoutId id="2147484837" r:id="rId14"/>
    <p:sldLayoutId id="2147484838" r:id="rId15"/>
    <p:sldLayoutId id="2147484923" r:id="rId16"/>
    <p:sldLayoutId id="2147484925" r:id="rId17"/>
    <p:sldLayoutId id="2147484839" r:id="rId18"/>
    <p:sldLayoutId id="2147484922" r:id="rId19"/>
    <p:sldLayoutId id="2147484783" r:id="rId20"/>
    <p:sldLayoutId id="2147484784" r:id="rId21"/>
    <p:sldLayoutId id="2147484787" r:id="rId22"/>
    <p:sldLayoutId id="2147484249" r:id="rId23"/>
    <p:sldLayoutId id="2147484671" r:id="rId24"/>
    <p:sldLayoutId id="2147484585" r:id="rId25"/>
    <p:sldLayoutId id="2147484924" r:id="rId26"/>
    <p:sldLayoutId id="2147484299" r:id="rId27"/>
  </p:sldLayoutIdLst>
  <p:transition>
    <p:fade/>
  </p:transition>
  <p:hf hdr="0" dt="0"/>
  <p:txStyles>
    <p:titleStyle>
      <a:lvl1pPr algn="l" defTabSz="932742" rtl="0" eaLnBrk="1" latinLnBrk="0" hangingPunct="1">
        <a:lnSpc>
          <a:spcPct val="100000"/>
        </a:lnSpc>
        <a:spcBef>
          <a:spcPct val="0"/>
        </a:spcBef>
        <a:buNone/>
        <a:defRPr lang="en-US" sz="2800" b="1" kern="1200" cap="none" spc="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ts val="600"/>
        </a:spcBef>
        <a:spcAft>
          <a:spcPts val="0"/>
        </a:spcAft>
        <a:buClr>
          <a:schemeClr val="accent1"/>
        </a:buClr>
        <a:buSzPct val="100000"/>
        <a:buFont typeface="Arial" panose="020B0604020202020204" pitchFamily="34" charset="0"/>
        <a:buChar char="•"/>
        <a:tabLst/>
        <a:defRPr sz="1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sz="16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sz="12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sz="11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sz="11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enterprise.xilinx.com/qianqiao/ccc2021/blob/main/problems/betweenness/test.cpp#L84"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apache/arrow/blob/master/docs/source/format/Columnar.rst#serialization-and-interprocess-communication-ipc"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DD95CC-DEEB-6E46-9B4B-2EF920C97D58}"/>
              </a:ext>
            </a:extLst>
          </p:cNvPr>
          <p:cNvSpPr>
            <a:spLocks noGrp="1"/>
          </p:cNvSpPr>
          <p:nvPr>
            <p:ph type="title"/>
          </p:nvPr>
        </p:nvSpPr>
        <p:spPr/>
        <p:txBody>
          <a:bodyPr/>
          <a:lstStyle/>
          <a:p>
            <a:r>
              <a:rPr lang="en-CN" dirty="0"/>
              <a:t>CCC202</a:t>
            </a:r>
            <a:r>
              <a:rPr lang="en-US" altLang="zh-CN" dirty="0"/>
              <a:t>2</a:t>
            </a:r>
            <a:r>
              <a:rPr lang="en-CN" dirty="0"/>
              <a:t> Betweenness</a:t>
            </a:r>
          </a:p>
        </p:txBody>
      </p:sp>
      <p:sp>
        <p:nvSpPr>
          <p:cNvPr id="5" name="Content Placeholder 4">
            <a:extLst>
              <a:ext uri="{FF2B5EF4-FFF2-40B4-BE49-F238E27FC236}">
                <a16:creationId xmlns:a16="http://schemas.microsoft.com/office/drawing/2014/main" id="{8A2628B6-BC18-F942-8C2E-7135A179F546}"/>
              </a:ext>
            </a:extLst>
          </p:cNvPr>
          <p:cNvSpPr>
            <a:spLocks noGrp="1"/>
          </p:cNvSpPr>
          <p:nvPr>
            <p:ph sz="quarter" idx="12"/>
          </p:nvPr>
        </p:nvSpPr>
        <p:spPr>
          <a:xfrm>
            <a:off x="584200" y="1435100"/>
            <a:ext cx="5211763" cy="3623917"/>
          </a:xfrm>
        </p:spPr>
        <p:txBody>
          <a:bodyPr/>
          <a:lstStyle/>
          <a:p>
            <a:pPr fontAlgn="base"/>
            <a:r>
              <a:rPr lang="en-US" dirty="0"/>
              <a:t>Betweenness​</a:t>
            </a:r>
          </a:p>
          <a:p>
            <a:pPr lvl="1" fontAlgn="base"/>
            <a:r>
              <a:rPr lang="en-US" sz="1400" dirty="0"/>
              <a:t>Betweenness is a graph analysis algorithm. It represents the degree to which nodes stand between each other. For every pair of vertices in a connected graph, there exists at least one shortest path between the vertices such that either the number of edges that the path passes through (for unweighted graphs) or the sum of the weights of the edges (for weighted graphs) is minimized. The betweenness centrality for each vertex is the number of these shortest paths that pass through the vertex.</a:t>
            </a:r>
          </a:p>
          <a:p>
            <a:pPr lvl="1" fontAlgn="base"/>
            <a:endParaRPr lang="en-US" dirty="0"/>
          </a:p>
          <a:p>
            <a:pPr lvl="1" fontAlgn="base"/>
            <a:r>
              <a:rPr lang="en-US" dirty="0"/>
              <a:t>A reference implementation of the betweenness calculation can be found at:</a:t>
            </a:r>
          </a:p>
          <a:p>
            <a:pPr lvl="2" fontAlgn="base"/>
            <a:r>
              <a:rPr lang="en-US" dirty="0">
                <a:hlinkClick r:id="rId2"/>
              </a:rPr>
              <a:t>https://gitenterprise.xilinx.com/qianqiao/ccc2021/blob/main/problems/betweenness/test.cpp#L84</a:t>
            </a:r>
            <a:endParaRPr lang="en-US" dirty="0"/>
          </a:p>
          <a:p>
            <a:pPr marL="457200" lvl="2" indent="0" fontAlgn="base">
              <a:buNone/>
            </a:pPr>
            <a:endParaRPr lang="en-US" dirty="0"/>
          </a:p>
        </p:txBody>
      </p:sp>
      <p:sp>
        <p:nvSpPr>
          <p:cNvPr id="3" name="Content Placeholder 2">
            <a:extLst>
              <a:ext uri="{FF2B5EF4-FFF2-40B4-BE49-F238E27FC236}">
                <a16:creationId xmlns:a16="http://schemas.microsoft.com/office/drawing/2014/main" id="{5FC682C6-808D-F344-8EE9-9621B1A230B5}"/>
              </a:ext>
            </a:extLst>
          </p:cNvPr>
          <p:cNvSpPr>
            <a:spLocks noGrp="1"/>
          </p:cNvSpPr>
          <p:nvPr>
            <p:ph sz="quarter" idx="13"/>
          </p:nvPr>
        </p:nvSpPr>
        <p:spPr>
          <a:xfrm>
            <a:off x="6389688" y="1435100"/>
            <a:ext cx="5219700" cy="3454952"/>
          </a:xfrm>
        </p:spPr>
        <p:txBody>
          <a:bodyPr/>
          <a:lstStyle/>
          <a:p>
            <a:pPr fontAlgn="base"/>
            <a:r>
              <a:rPr lang="en-US" dirty="0" err="1"/>
              <a:t>题目</a:t>
            </a:r>
            <a:endParaRPr lang="en-US" dirty="0"/>
          </a:p>
          <a:p>
            <a:pPr lvl="1" fontAlgn="base"/>
            <a:endParaRPr lang="en-US" altLang="zh-CN" dirty="0"/>
          </a:p>
          <a:p>
            <a:pPr lvl="1" fontAlgn="base"/>
            <a:endParaRPr lang="en-US" altLang="zh-CN" dirty="0"/>
          </a:p>
          <a:p>
            <a:pPr lvl="1" fontAlgn="base"/>
            <a:endParaRPr lang="en-US" altLang="zh-CN" dirty="0"/>
          </a:p>
          <a:p>
            <a:pPr lvl="1" fontAlgn="base"/>
            <a:endParaRPr lang="en-US" altLang="zh-CN" dirty="0"/>
          </a:p>
          <a:p>
            <a:pPr lvl="1" fontAlgn="base"/>
            <a:endParaRPr lang="en-US" altLang="zh-CN" dirty="0"/>
          </a:p>
          <a:p>
            <a:pPr lvl="1" fontAlgn="base"/>
            <a:r>
              <a:rPr lang="en-US" altLang="zh-CN" dirty="0" err="1"/>
              <a:t>numVert</a:t>
            </a:r>
            <a:r>
              <a:rPr lang="en-US" altLang="zh-CN" dirty="0"/>
              <a:t>:</a:t>
            </a:r>
            <a:r>
              <a:rPr lang="zh-CN" altLang="en-US" dirty="0"/>
              <a:t> </a:t>
            </a:r>
            <a:r>
              <a:rPr lang="en-US" altLang="zh-CN" dirty="0"/>
              <a:t>how many Vertices in the graph</a:t>
            </a:r>
          </a:p>
          <a:p>
            <a:pPr lvl="1" fontAlgn="base"/>
            <a:r>
              <a:rPr lang="en-US" dirty="0" err="1"/>
              <a:t>NumEdge</a:t>
            </a:r>
            <a:r>
              <a:rPr lang="en-US" dirty="0"/>
              <a:t>: how many edges om the graph</a:t>
            </a:r>
          </a:p>
          <a:p>
            <a:pPr lvl="1" fontAlgn="base"/>
            <a:r>
              <a:rPr lang="en-US" dirty="0"/>
              <a:t>Offset: offset of the </a:t>
            </a:r>
            <a:r>
              <a:rPr lang="en-US" dirty="0" err="1"/>
              <a:t>csr</a:t>
            </a:r>
            <a:r>
              <a:rPr lang="en-US" dirty="0"/>
              <a:t> graph</a:t>
            </a:r>
          </a:p>
          <a:p>
            <a:pPr lvl="1" fontAlgn="base"/>
            <a:r>
              <a:rPr lang="en-US" dirty="0"/>
              <a:t>Column: column of the </a:t>
            </a:r>
            <a:r>
              <a:rPr lang="en-US" dirty="0" err="1"/>
              <a:t>csr</a:t>
            </a:r>
            <a:r>
              <a:rPr lang="en-US" dirty="0"/>
              <a:t> graph</a:t>
            </a:r>
          </a:p>
          <a:p>
            <a:pPr lvl="1" fontAlgn="base"/>
            <a:r>
              <a:rPr lang="en-US" dirty="0" err="1"/>
              <a:t>Btwn</a:t>
            </a:r>
            <a:r>
              <a:rPr lang="en-US" dirty="0"/>
              <a:t>: the output betweenness for each vertex</a:t>
            </a:r>
          </a:p>
        </p:txBody>
      </p:sp>
      <p:pic>
        <p:nvPicPr>
          <p:cNvPr id="2" name="Picture 1">
            <a:extLst>
              <a:ext uri="{FF2B5EF4-FFF2-40B4-BE49-F238E27FC236}">
                <a16:creationId xmlns:a16="http://schemas.microsoft.com/office/drawing/2014/main" id="{6AA33277-10B5-F745-9994-BAA6B5E4C4D7}"/>
              </a:ext>
            </a:extLst>
          </p:cNvPr>
          <p:cNvPicPr>
            <a:picLocks noChangeAspect="1"/>
          </p:cNvPicPr>
          <p:nvPr/>
        </p:nvPicPr>
        <p:blipFill>
          <a:blip r:embed="rId3"/>
          <a:stretch>
            <a:fillRect/>
          </a:stretch>
        </p:blipFill>
        <p:spPr>
          <a:xfrm>
            <a:off x="7327419" y="1435100"/>
            <a:ext cx="1672119" cy="1563972"/>
          </a:xfrm>
          <a:prstGeom prst="rect">
            <a:avLst/>
          </a:prstGeom>
        </p:spPr>
      </p:pic>
      <p:sp>
        <p:nvSpPr>
          <p:cNvPr id="6" name="Content Placeholder 2">
            <a:extLst>
              <a:ext uri="{FF2B5EF4-FFF2-40B4-BE49-F238E27FC236}">
                <a16:creationId xmlns:a16="http://schemas.microsoft.com/office/drawing/2014/main" id="{8EE9BCAE-0883-6E40-B43A-4F106A002955}"/>
              </a:ext>
            </a:extLst>
          </p:cNvPr>
          <p:cNvSpPr txBox="1">
            <a:spLocks/>
          </p:cNvSpPr>
          <p:nvPr/>
        </p:nvSpPr>
        <p:spPr>
          <a:xfrm>
            <a:off x="582612" y="4740965"/>
            <a:ext cx="10414068" cy="1687583"/>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ts val="600"/>
              </a:spcBef>
              <a:spcAft>
                <a:spcPts val="0"/>
              </a:spcAft>
              <a:buClr>
                <a:schemeClr val="accent1"/>
              </a:buClr>
              <a:buSzPct val="90000"/>
              <a:buFont typeface="Arial" panose="020B0604020202020204" pitchFamily="34" charset="0"/>
              <a:buChar char="•"/>
              <a:tabLst/>
              <a:defRPr sz="1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ts val="300"/>
              </a:spcBef>
              <a:spcAft>
                <a:spcPts val="0"/>
              </a:spcAft>
              <a:buClr>
                <a:schemeClr val="accent1"/>
              </a:buClr>
              <a:buSzPct val="90000"/>
              <a:buFont typeface="Arial" panose="020B0604020202020204" pitchFamily="34" charset="0"/>
              <a:buChar char="•"/>
              <a:tabLst/>
              <a:defRPr sz="16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ts val="300"/>
              </a:spcBef>
              <a:spcAft>
                <a:spcPts val="0"/>
              </a:spcAft>
              <a:buClr>
                <a:schemeClr val="accent1"/>
              </a:buClr>
              <a:buSzPct val="90000"/>
              <a:buFont typeface="Arial" panose="020B0604020202020204" pitchFamily="34" charset="0"/>
              <a:buChar char="•"/>
              <a:tabLst/>
              <a:defRPr sz="12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ts val="300"/>
              </a:spcBef>
              <a:spcAft>
                <a:spcPts val="0"/>
              </a:spcAft>
              <a:buClr>
                <a:schemeClr val="accent1"/>
              </a:buClr>
              <a:buSzPct val="90000"/>
              <a:buFont typeface="Arial" panose="020B0604020202020204" pitchFamily="34" charset="0"/>
              <a:buChar char="•"/>
              <a:tabLst/>
              <a:defRPr sz="11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ts val="300"/>
              </a:spcBef>
              <a:spcAft>
                <a:spcPts val="0"/>
              </a:spcAft>
              <a:buClr>
                <a:schemeClr val="accent1"/>
              </a:buClr>
              <a:buSzPct val="90000"/>
              <a:buFont typeface="Arial" panose="020B0604020202020204" pitchFamily="34" charset="0"/>
              <a:buChar char="•"/>
              <a:tabLst/>
              <a:defRPr sz="11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N" dirty="0"/>
          </a:p>
          <a:p>
            <a:r>
              <a:rPr lang="en-CN" dirty="0"/>
              <a:t>评分</a:t>
            </a:r>
          </a:p>
          <a:p>
            <a:pPr lvl="1"/>
            <a:r>
              <a:rPr lang="en-CN" dirty="0"/>
              <a:t>将所有的点按照选手计算的betweenness的值从大到小排序</a:t>
            </a:r>
          </a:p>
          <a:p>
            <a:pPr lvl="1"/>
            <a:r>
              <a:rPr lang="en-CN" dirty="0"/>
              <a:t>将所有的点按照参考代码计算的betweenness的值从小到大排序</a:t>
            </a:r>
          </a:p>
          <a:p>
            <a:pPr lvl="1"/>
            <a:r>
              <a:rPr lang="en-CN" dirty="0"/>
              <a:t>比较上述两个序列从第几个值开始不一样</a:t>
            </a:r>
            <a:r>
              <a:rPr lang="zh-CN" altLang="en-US" dirty="0"/>
              <a:t>，这个值记为</a:t>
            </a:r>
            <a:r>
              <a:rPr lang="en-US" altLang="zh-CN" dirty="0" err="1"/>
              <a:t>cnt</a:t>
            </a:r>
            <a:endParaRPr lang="en-US" altLang="zh-CN" dirty="0"/>
          </a:p>
          <a:p>
            <a:pPr lvl="1"/>
            <a:r>
              <a:rPr lang="zh-CN" altLang="en-US" dirty="0"/>
              <a:t>同时记录程序运行时间 </a:t>
            </a:r>
            <a:r>
              <a:rPr lang="en-US" altLang="zh-CN" dirty="0"/>
              <a:t>time</a:t>
            </a:r>
          </a:p>
          <a:p>
            <a:pPr lvl="1"/>
            <a:r>
              <a:rPr lang="en-US" dirty="0" err="1"/>
              <a:t>最终评分</a:t>
            </a:r>
            <a:r>
              <a:rPr lang="zh-CN" altLang="en-US" dirty="0"/>
              <a:t> </a:t>
            </a:r>
            <a:r>
              <a:rPr lang="en-US" altLang="zh-CN" dirty="0"/>
              <a:t>mark=(cnt^4)/time, </a:t>
            </a:r>
            <a:r>
              <a:rPr lang="zh-CN" altLang="en-US" dirty="0"/>
              <a:t>若程序运行时间超过</a:t>
            </a:r>
            <a:r>
              <a:rPr lang="en-US" altLang="zh-CN" dirty="0"/>
              <a:t>1</a:t>
            </a:r>
            <a:r>
              <a:rPr lang="zh-CN" altLang="en-US" dirty="0"/>
              <a:t>个小时则不计分</a:t>
            </a:r>
            <a:endParaRPr lang="en-CN" dirty="0"/>
          </a:p>
          <a:p>
            <a:pPr lvl="1"/>
            <a:endParaRPr lang="en-CN" dirty="0"/>
          </a:p>
        </p:txBody>
      </p:sp>
    </p:spTree>
    <p:extLst>
      <p:ext uri="{BB962C8B-B14F-4D97-AF65-F5344CB8AC3E}">
        <p14:creationId xmlns:p14="http://schemas.microsoft.com/office/powerpoint/2010/main" val="69385955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DD95CC-DEEB-6E46-9B4B-2EF920C97D58}"/>
              </a:ext>
            </a:extLst>
          </p:cNvPr>
          <p:cNvSpPr>
            <a:spLocks noGrp="1"/>
          </p:cNvSpPr>
          <p:nvPr>
            <p:ph type="title"/>
          </p:nvPr>
        </p:nvSpPr>
        <p:spPr/>
        <p:txBody>
          <a:bodyPr/>
          <a:lstStyle/>
          <a:p>
            <a:r>
              <a:rPr lang="en-CN" dirty="0"/>
              <a:t>CCC202</a:t>
            </a:r>
            <a:r>
              <a:rPr lang="en-US" altLang="zh-CN" dirty="0"/>
              <a:t>2</a:t>
            </a:r>
            <a:r>
              <a:rPr lang="en-CN" dirty="0"/>
              <a:t> 题目</a:t>
            </a:r>
          </a:p>
        </p:txBody>
      </p:sp>
      <p:sp>
        <p:nvSpPr>
          <p:cNvPr id="5" name="Content Placeholder 4">
            <a:extLst>
              <a:ext uri="{FF2B5EF4-FFF2-40B4-BE49-F238E27FC236}">
                <a16:creationId xmlns:a16="http://schemas.microsoft.com/office/drawing/2014/main" id="{8A2628B6-BC18-F942-8C2E-7135A179F546}"/>
              </a:ext>
            </a:extLst>
          </p:cNvPr>
          <p:cNvSpPr>
            <a:spLocks noGrp="1"/>
          </p:cNvSpPr>
          <p:nvPr>
            <p:ph sz="quarter" idx="10"/>
          </p:nvPr>
        </p:nvSpPr>
        <p:spPr/>
        <p:txBody>
          <a:bodyPr/>
          <a:lstStyle/>
          <a:p>
            <a:pPr fontAlgn="base"/>
            <a:r>
              <a:rPr lang="en-US" dirty="0"/>
              <a:t>Serialization</a:t>
            </a:r>
          </a:p>
          <a:p>
            <a:pPr lvl="1" fontAlgn="base"/>
            <a:r>
              <a:rPr lang="en-US" dirty="0"/>
              <a:t>The serialization is usually used in the Big Data analysis to convert data into portable structure. It is the process of converting data object into a stream of bytes or binary format that is easy to transmit or store. The target serialized format is Arrow IPC defined in open-sourced Apache Arrow project and can be found in the following link:</a:t>
            </a:r>
          </a:p>
          <a:p>
            <a:pPr marL="457200" lvl="2" indent="0" fontAlgn="base">
              <a:buNone/>
            </a:pPr>
            <a:r>
              <a:rPr lang="en-US" sz="1600" dirty="0">
                <a:hlinkClick r:id="rId2"/>
              </a:rPr>
              <a:t>https://</a:t>
            </a:r>
            <a:r>
              <a:rPr lang="en-US" sz="1600" dirty="0" err="1">
                <a:hlinkClick r:id="rId2"/>
              </a:rPr>
              <a:t>github.com</a:t>
            </a:r>
            <a:r>
              <a:rPr lang="en-US" sz="1600" dirty="0">
                <a:hlinkClick r:id="rId2"/>
              </a:rPr>
              <a:t>/apache/arrow/blob/master/docs/source/format/</a:t>
            </a:r>
            <a:r>
              <a:rPr lang="en-US" sz="1600" dirty="0" err="1">
                <a:hlinkClick r:id="rId2"/>
              </a:rPr>
              <a:t>Columnar.rst#serialization-and-interprocess-communication-ipc</a:t>
            </a:r>
            <a:endParaRPr lang="en-US" sz="1600" dirty="0"/>
          </a:p>
          <a:p>
            <a:pPr marL="0" indent="0">
              <a:buNone/>
            </a:pPr>
            <a:endParaRPr lang="en-CN" dirty="0"/>
          </a:p>
        </p:txBody>
      </p:sp>
      <p:pic>
        <p:nvPicPr>
          <p:cNvPr id="3" name="Picture 2">
            <a:extLst>
              <a:ext uri="{FF2B5EF4-FFF2-40B4-BE49-F238E27FC236}">
                <a16:creationId xmlns:a16="http://schemas.microsoft.com/office/drawing/2014/main" id="{B187822C-4066-4C91-BDBA-66A9E8973434}"/>
              </a:ext>
            </a:extLst>
          </p:cNvPr>
          <p:cNvPicPr>
            <a:picLocks noChangeAspect="1"/>
          </p:cNvPicPr>
          <p:nvPr/>
        </p:nvPicPr>
        <p:blipFill>
          <a:blip r:embed="rId3"/>
          <a:stretch>
            <a:fillRect/>
          </a:stretch>
        </p:blipFill>
        <p:spPr>
          <a:xfrm>
            <a:off x="482611" y="3262735"/>
            <a:ext cx="5611008" cy="2229161"/>
          </a:xfrm>
          <a:prstGeom prst="rect">
            <a:avLst/>
          </a:prstGeom>
        </p:spPr>
      </p:pic>
      <p:sp>
        <p:nvSpPr>
          <p:cNvPr id="9" name="TextBox 8">
            <a:extLst>
              <a:ext uri="{FF2B5EF4-FFF2-40B4-BE49-F238E27FC236}">
                <a16:creationId xmlns:a16="http://schemas.microsoft.com/office/drawing/2014/main" id="{F36439E9-3EE7-464B-930E-768EBC42311E}"/>
              </a:ext>
            </a:extLst>
          </p:cNvPr>
          <p:cNvSpPr txBox="1"/>
          <p:nvPr/>
        </p:nvSpPr>
        <p:spPr>
          <a:xfrm>
            <a:off x="6312074" y="3429793"/>
            <a:ext cx="5279806" cy="2062103"/>
          </a:xfrm>
          <a:prstGeom prst="rect">
            <a:avLst/>
          </a:prstGeom>
          <a:noFill/>
        </p:spPr>
        <p:txBody>
          <a:bodyPr wrap="square">
            <a:spAutoFit/>
          </a:bodyPr>
          <a:lstStyle/>
          <a:p>
            <a:r>
              <a:rPr lang="zh-CN" altLang="en-US" sz="1600" dirty="0"/>
              <a:t>评分</a:t>
            </a:r>
          </a:p>
          <a:p>
            <a:pPr marL="285750" indent="-285750">
              <a:buFont typeface="Arial" panose="020B0604020202020204" pitchFamily="34" charset="0"/>
              <a:buChar char="•"/>
            </a:pPr>
            <a:r>
              <a:rPr lang="zh-CN" altLang="en-US" sz="1600" dirty="0"/>
              <a:t>正确序列化</a:t>
            </a:r>
            <a:r>
              <a:rPr lang="en-US" sz="1600" dirty="0" err="1"/>
              <a:t>fix_size</a:t>
            </a:r>
            <a:r>
              <a:rPr lang="zh-CN" altLang="en-US" sz="1600" dirty="0"/>
              <a:t>数据类型的输入，如</a:t>
            </a:r>
            <a:r>
              <a:rPr lang="en-US" sz="1600" dirty="0"/>
              <a:t>int32，</a:t>
            </a:r>
            <a:r>
              <a:rPr lang="zh-CN" altLang="en-US" sz="1600" dirty="0"/>
              <a:t>记</a:t>
            </a:r>
            <a:r>
              <a:rPr lang="en-US" altLang="zh-CN" sz="1600" dirty="0"/>
              <a:t>1</a:t>
            </a:r>
            <a:r>
              <a:rPr lang="zh-CN" altLang="en-US" sz="1600" dirty="0"/>
              <a:t>分；</a:t>
            </a:r>
          </a:p>
          <a:p>
            <a:pPr marL="285750" indent="-285750">
              <a:buFont typeface="Arial" panose="020B0604020202020204" pitchFamily="34" charset="0"/>
              <a:buChar char="•"/>
            </a:pPr>
            <a:r>
              <a:rPr lang="zh-CN" altLang="en-US" sz="1600" dirty="0"/>
              <a:t>正确序列化</a:t>
            </a:r>
            <a:r>
              <a:rPr lang="en-US" sz="1600" dirty="0" err="1"/>
              <a:t>variable_size</a:t>
            </a:r>
            <a:r>
              <a:rPr lang="zh-CN" altLang="en-US" sz="1600" dirty="0"/>
              <a:t>数据类型的输入，如</a:t>
            </a:r>
            <a:r>
              <a:rPr lang="en-US" sz="1600" dirty="0"/>
              <a:t>string，</a:t>
            </a:r>
            <a:r>
              <a:rPr lang="zh-CN" altLang="en-US" sz="1600" dirty="0"/>
              <a:t>记</a:t>
            </a:r>
            <a:r>
              <a:rPr lang="en-US" altLang="zh-CN" sz="1600" dirty="0"/>
              <a:t>1</a:t>
            </a:r>
            <a:r>
              <a:rPr lang="zh-CN" altLang="en-US" sz="1600" dirty="0"/>
              <a:t>分；</a:t>
            </a:r>
          </a:p>
          <a:p>
            <a:pPr marL="285750" indent="-285750">
              <a:buFont typeface="Arial" panose="020B0604020202020204" pitchFamily="34" charset="0"/>
              <a:buChar char="•"/>
            </a:pPr>
            <a:r>
              <a:rPr lang="zh-CN" altLang="en-US" sz="1600" dirty="0"/>
              <a:t>正确序列化</a:t>
            </a:r>
            <a:r>
              <a:rPr lang="en-US" sz="1600" dirty="0"/>
              <a:t>fix/</a:t>
            </a:r>
            <a:r>
              <a:rPr lang="en-US" sz="1600" dirty="0" err="1"/>
              <a:t>variable_size</a:t>
            </a:r>
            <a:r>
              <a:rPr lang="zh-CN" altLang="en-US" sz="1600" dirty="0"/>
              <a:t>混合数据类型的输入， 记</a:t>
            </a:r>
            <a:r>
              <a:rPr lang="en-US" altLang="zh-CN" sz="1600" dirty="0"/>
              <a:t>1</a:t>
            </a:r>
            <a:r>
              <a:rPr lang="zh-CN" altLang="en-US" sz="1600" dirty="0"/>
              <a:t>分；</a:t>
            </a:r>
          </a:p>
          <a:p>
            <a:pPr marL="285750" indent="-285750">
              <a:buFont typeface="Arial" panose="020B0604020202020204" pitchFamily="34" charset="0"/>
              <a:buChar char="•"/>
            </a:pPr>
            <a:r>
              <a:rPr lang="zh-CN" altLang="en-US" sz="1600" dirty="0"/>
              <a:t>记录运行各类型输入的时间 </a:t>
            </a:r>
            <a:r>
              <a:rPr lang="en-US" sz="1600" dirty="0" err="1"/>
              <a:t>t_fix，t_var，t_mix</a:t>
            </a:r>
            <a:r>
              <a:rPr lang="en-US" sz="1600" dirty="0"/>
              <a:t>；</a:t>
            </a:r>
          </a:p>
          <a:p>
            <a:pPr marL="285750" indent="-285750">
              <a:buFont typeface="Arial" panose="020B0604020202020204" pitchFamily="34" charset="0"/>
              <a:buChar char="•"/>
            </a:pPr>
            <a:r>
              <a:rPr lang="en-US" sz="1600" dirty="0"/>
              <a:t>mark = 1/</a:t>
            </a:r>
            <a:r>
              <a:rPr lang="en-US" sz="1600" dirty="0" err="1"/>
              <a:t>t_fix</a:t>
            </a:r>
            <a:r>
              <a:rPr lang="en-US" sz="1600" dirty="0"/>
              <a:t> + 1/</a:t>
            </a:r>
            <a:r>
              <a:rPr lang="en-US" sz="1600" dirty="0" err="1"/>
              <a:t>t_var</a:t>
            </a:r>
            <a:r>
              <a:rPr lang="en-US" sz="1600" dirty="0"/>
              <a:t> + 1/</a:t>
            </a:r>
            <a:r>
              <a:rPr lang="en-US" sz="1600" dirty="0" err="1"/>
              <a:t>t_mix</a:t>
            </a:r>
            <a:r>
              <a:rPr lang="en-US" sz="1600" dirty="0"/>
              <a:t>。</a:t>
            </a:r>
          </a:p>
        </p:txBody>
      </p:sp>
    </p:spTree>
    <p:extLst>
      <p:ext uri="{BB962C8B-B14F-4D97-AF65-F5344CB8AC3E}">
        <p14:creationId xmlns:p14="http://schemas.microsoft.com/office/powerpoint/2010/main" val="3656711358"/>
      </p:ext>
    </p:extLst>
  </p:cSld>
  <p:clrMapOvr>
    <a:masterClrMapping/>
  </p:clrMapOvr>
  <p:transition>
    <p:fade/>
  </p:transition>
</p:sld>
</file>

<file path=ppt/theme/theme1.xml><?xml version="1.0" encoding="utf-8"?>
<a:theme xmlns:a="http://schemas.openxmlformats.org/drawingml/2006/main" name="AMD Corporate Template_Dark">
  <a:themeElements>
    <a:clrScheme name="AMD Corporate">
      <a:dk1>
        <a:srgbClr val="000000"/>
      </a:dk1>
      <a:lt1>
        <a:srgbClr val="FFFFFF"/>
      </a:lt1>
      <a:dk2>
        <a:srgbClr val="5E5E5E"/>
      </a:dk2>
      <a:lt2>
        <a:srgbClr val="9D9FA2"/>
      </a:lt2>
      <a:accent1>
        <a:srgbClr val="636466"/>
      </a:accent1>
      <a:accent2>
        <a:srgbClr val="9D9FA2"/>
      </a:accent2>
      <a:accent3>
        <a:srgbClr val="EAEAEA"/>
      </a:accent3>
      <a:accent4>
        <a:srgbClr val="F26522"/>
      </a:accent4>
      <a:accent5>
        <a:srgbClr val="ED1C24"/>
      </a:accent5>
      <a:accent6>
        <a:srgbClr val="007C97"/>
      </a:accent6>
      <a:hlink>
        <a:srgbClr val="D5D5D5"/>
      </a:hlink>
      <a:folHlink>
        <a:srgbClr val="A9A9A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solidFill>
            <a:schemeClr val="accent2"/>
          </a:solid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18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buClr>
            <a:schemeClr val="accent1"/>
          </a:buClr>
          <a:buSzPct val="60000"/>
          <a:defRPr sz="1800" dirty="0" err="1" smtClean="0"/>
        </a:defPPr>
      </a:lstStyle>
    </a:txDef>
  </a:objectDefaults>
  <a:extraClrSchemeLst/>
  <a:extLst>
    <a:ext uri="{05A4C25C-085E-4340-85A3-A5531E510DB2}">
      <thm15:themeFamily xmlns:thm15="http://schemas.microsoft.com/office/thememl/2012/main" name="Corporate PPT Template - White Background - 16x9" id="{9ED8A1AD-25DA-1D48-8BAD-95DD49C25005}" vid="{9C3B48E8-858E-3041-BEE0-88CA281C92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37133E5-013F-9E41-913C-094314AC2855}">
  <we:reference id="f9ac8e4d-ed29-46df-aca6-61a4f7a9a1d6" version="1.0.0.1" store="developer" storeType="Registry"/>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e4aa919a-b200-49cb-beca-4c7e0810321e" xsi:nil="true"/>
  </documentManagement>
</p:properties>
</file>

<file path=customXml/item2.xml><?xml version="1.0" encoding="utf-8"?>
<TemplafyTemplateConfiguration><![CDATA[{"elementsMetadata":[],"transformationConfigurations":[{"colorTheme":"{{DataSources.ColorThemes[\"Corporate\"].ColorTheme}}","disableUpdates":false,"type":"colorTheme"}],"enableDocumentContentUpdater":true,"version":"2.0"}]]></TemplafyTemplateConfiguration>
</file>

<file path=customXml/item3.xml><?xml version="1.0" encoding="utf-8"?>
<TemplafyFormConfiguration><![CDATA[{"formFields":[{"required":false,"placeholder":"Title | Date | Security Setting","lines":1,"shareValue":false,"type":"textBox","name":"Footer","label":"Enter footer description","fullyQualifiedName":"Footer"}],"formDataEntries":[]}]]></TemplafyFormConfiguration>
</file>

<file path=customXml/item4.xml><?xml version="1.0" encoding="utf-8"?>
<ct:contentTypeSchema xmlns:ct="http://schemas.microsoft.com/office/2006/metadata/contentType" xmlns:ma="http://schemas.microsoft.com/office/2006/metadata/properties/metaAttributes" ct:_="" ma:_="" ma:contentTypeName="Document" ma:contentTypeID="0x010100778A2EBC6E34694C80F43E94FCA993B5" ma:contentTypeVersion="14" ma:contentTypeDescription="Create a new document." ma:contentTypeScope="" ma:versionID="1a7ced39ac191f9ec8deffde533b0c1c">
  <xsd:schema xmlns:xsd="http://www.w3.org/2001/XMLSchema" xmlns:xs="http://www.w3.org/2001/XMLSchema" xmlns:p="http://schemas.microsoft.com/office/2006/metadata/properties" xmlns:ns1="http://schemas.microsoft.com/sharepoint/v3" xmlns:ns2="e4aa919a-b200-49cb-beca-4c7e0810321e" xmlns:ns3="06670dda-0291-4061-b6e0-f6c0cb392c51" targetNamespace="http://schemas.microsoft.com/office/2006/metadata/properties" ma:root="true" ma:fieldsID="bedea8c8816a4e5934c808becd103583" ns1:_="" ns2:_="" ns3:_="">
    <xsd:import namespace="http://schemas.microsoft.com/sharepoint/v3"/>
    <xsd:import namespace="e4aa919a-b200-49cb-beca-4c7e0810321e"/>
    <xsd:import namespace="06670dda-0291-4061-b6e0-f6c0cb392c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aa919a-b200-49cb-beca-4c7e081032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670dda-0291-4061-b6e0-f6c0cb392c5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office/infopath/2007/PartnerControls"/>
    <ds:schemaRef ds:uri="e4aa919a-b200-49cb-beca-4c7e0810321e"/>
    <ds:schemaRef ds:uri="http://purl.org/dc/elements/1.1/"/>
    <ds:schemaRef ds:uri="http://schemas.microsoft.com/office/2006/metadata/properties"/>
    <ds:schemaRef ds:uri="06670dda-0291-4061-b6e0-f6c0cb392c51"/>
    <ds:schemaRef ds:uri="http://schemas.microsoft.com/office/2006/documentManagement/types"/>
    <ds:schemaRef ds:uri="http://purl.org/dc/term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6291F803-2EF0-4E47-96D6-4796950CE6BD}">
  <ds:schemaRefs/>
</ds:datastoreItem>
</file>

<file path=customXml/itemProps3.xml><?xml version="1.0" encoding="utf-8"?>
<ds:datastoreItem xmlns:ds="http://schemas.openxmlformats.org/officeDocument/2006/customXml" ds:itemID="{43BC5722-1D5B-4915-8247-E6D5F513E549}">
  <ds:schemaRefs/>
</ds:datastoreItem>
</file>

<file path=customXml/itemProps4.xml><?xml version="1.0" encoding="utf-8"?>
<ds:datastoreItem xmlns:ds="http://schemas.openxmlformats.org/officeDocument/2006/customXml" ds:itemID="{0BB3C309-8520-4616-80FC-2CB10D5B8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4aa919a-b200-49cb-beca-4c7e0810321e"/>
    <ds:schemaRef ds:uri="06670dda-0291-4061-b6e0-f6c0cb392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AMD Corporate Template_Dark</Template>
  <TotalTime>110</TotalTime>
  <Words>391</Words>
  <Application>Microsoft Office PowerPoint</Application>
  <PresentationFormat>Widescreen</PresentationFormat>
  <Paragraphs>34</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Consolas</vt:lpstr>
      <vt:lpstr>AMD Corporate Template_Dark</vt:lpstr>
      <vt:lpstr>CCC2022 Betweenness</vt:lpstr>
      <vt:lpstr>CCC2022 题目</vt:lpstr>
    </vt:vector>
  </TitlesOfParts>
  <Manager>&lt;Comms manager name here&gt;</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AMD Corporate Powerpoint Template</dc:subject>
  <dc:creator>Qianqiao Chen</dc:creator>
  <cp:keywords>AMD Corporate Powerpoint Template</cp:keywords>
  <dc:description/>
  <cp:lastModifiedBy>Sibo Wang</cp:lastModifiedBy>
  <cp:revision>8</cp:revision>
  <cp:lastPrinted>2020-04-30T18:59:47Z</cp:lastPrinted>
  <dcterms:created xsi:type="dcterms:W3CDTF">2022-03-10T06:01:08Z</dcterms:created>
  <dcterms:modified xsi:type="dcterms:W3CDTF">2022-03-30T02:11:27Z</dcterms:modified>
  <cp:category>AMD Corporate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AMD Creative Studio</vt:lpwstr>
  </property>
  <property fmtid="{D5CDD505-2E9C-101B-9397-08002B2CF9AE}" pid="3" name="Date completed">
    <vt:lpwstr>April 30, 2020</vt:lpwstr>
  </property>
  <property fmtid="{D5CDD505-2E9C-101B-9397-08002B2CF9AE}" pid="4" name="MS_Version">
    <vt:lpwstr>1.0.0</vt:lpwstr>
  </property>
  <property fmtid="{D5CDD505-2E9C-101B-9397-08002B2CF9AE}" pid="5" name="TemplafyTimeStamp">
    <vt:lpwstr>2021-07-26T15:24:07</vt:lpwstr>
  </property>
  <property fmtid="{D5CDD505-2E9C-101B-9397-08002B2CF9AE}" pid="6" name="AdditionalClassifications">
    <vt:lpwstr>None</vt:lpwstr>
  </property>
  <property fmtid="{D5CDD505-2E9C-101B-9397-08002B2CF9AE}" pid="7" name="IDENTIFIER">
    <vt:lpwstr>74311DA1-6A88-4CCE-879D-3AA5500ED80C</vt:lpwstr>
  </property>
  <property fmtid="{D5CDD505-2E9C-101B-9397-08002B2CF9AE}" pid="8" name="XilinxClassification">
    <vt:lpwstr>Internal</vt:lpwstr>
  </property>
  <property fmtid="{D5CDD505-2E9C-101B-9397-08002B2CF9AE}" pid="9" name="ExportControl">
    <vt:lpwstr>None</vt:lpwstr>
  </property>
  <property fmtid="{D5CDD505-2E9C-101B-9397-08002B2CF9AE}" pid="10" name="VisualMarkings">
    <vt:lpwstr>Yes</vt:lpwstr>
  </property>
  <property fmtid="{D5CDD505-2E9C-101B-9397-08002B2CF9AE}" pid="11" name="TitusGUID">
    <vt:lpwstr>d32516ab-1c14-48c8-a89f-a6b39e7e904a</vt:lpwstr>
  </property>
  <property fmtid="{D5CDD505-2E9C-101B-9397-08002B2CF9AE}" pid="12" name="XilinxNote">
    <vt:lpwstr/>
  </property>
  <property fmtid="{D5CDD505-2E9C-101B-9397-08002B2CF9AE}" pid="13" name="NoteLine2">
    <vt:lpwstr/>
  </property>
</Properties>
</file>