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30" r:id="rId4"/>
  </p:sldMasterIdLst>
  <p:notesMasterIdLst>
    <p:notesMasterId r:id="rId40"/>
  </p:notesMasterIdLst>
  <p:handoutMasterIdLst>
    <p:handoutMasterId r:id="rId41"/>
  </p:handoutMasterIdLst>
  <p:sldIdLst>
    <p:sldId id="351" r:id="rId5"/>
    <p:sldId id="3708" r:id="rId6"/>
    <p:sldId id="3657" r:id="rId7"/>
    <p:sldId id="3689" r:id="rId8"/>
    <p:sldId id="3671" r:id="rId9"/>
    <p:sldId id="3678" r:id="rId10"/>
    <p:sldId id="3691" r:id="rId11"/>
    <p:sldId id="3693" r:id="rId12"/>
    <p:sldId id="3677" r:id="rId13"/>
    <p:sldId id="3674" r:id="rId14"/>
    <p:sldId id="3700" r:id="rId15"/>
    <p:sldId id="430" r:id="rId16"/>
    <p:sldId id="3701" r:id="rId17"/>
    <p:sldId id="445" r:id="rId18"/>
    <p:sldId id="452" r:id="rId19"/>
    <p:sldId id="3702" r:id="rId20"/>
    <p:sldId id="451" r:id="rId21"/>
    <p:sldId id="453" r:id="rId22"/>
    <p:sldId id="3703" r:id="rId23"/>
    <p:sldId id="454" r:id="rId24"/>
    <p:sldId id="456" r:id="rId25"/>
    <p:sldId id="455" r:id="rId26"/>
    <p:sldId id="3704" r:id="rId27"/>
    <p:sldId id="457" r:id="rId28"/>
    <p:sldId id="462" r:id="rId29"/>
    <p:sldId id="459" r:id="rId30"/>
    <p:sldId id="3705" r:id="rId31"/>
    <p:sldId id="458" r:id="rId32"/>
    <p:sldId id="461" r:id="rId33"/>
    <p:sldId id="460" r:id="rId34"/>
    <p:sldId id="3706" r:id="rId35"/>
    <p:sldId id="256" r:id="rId36"/>
    <p:sldId id="3683" r:id="rId37"/>
    <p:sldId id="3707" r:id="rId38"/>
    <p:sldId id="410" r:id="rId39"/>
  </p:sldIdLst>
  <p:sldSz cx="12192000" cy="6858000"/>
  <p:notesSz cx="6858000" cy="9144000"/>
  <p:defaultText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8000"/>
    <a:srgbClr val="BFC6F8"/>
    <a:srgbClr val="1D1EFE"/>
    <a:srgbClr val="636EFA"/>
    <a:srgbClr val="D5D5D5"/>
    <a:srgbClr val="56C1FF"/>
    <a:srgbClr val="FFFFFF"/>
    <a:srgbClr val="00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717" autoAdjust="0"/>
  </p:normalViewPr>
  <p:slideViewPr>
    <p:cSldViewPr snapToGrid="0">
      <p:cViewPr varScale="1">
        <p:scale>
          <a:sx n="108" d="100"/>
          <a:sy n="108" d="100"/>
        </p:scale>
        <p:origin x="228" y="102"/>
      </p:cViewPr>
      <p:guideLst>
        <p:guide orient="horz" pos="2160"/>
        <p:guide pos="3840"/>
        <p:guide orient="horz" pos="177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A5FDE-271C-47C9-8512-C9DC62F66FA0}"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285F786-E967-4B54-99BC-B5DFFC4EC27D}">
      <dgm:prSet custT="1"/>
      <dgm:spPr/>
      <dgm:t>
        <a:bodyPr/>
        <a:lstStyle/>
        <a:p>
          <a:r>
            <a:rPr lang="en-US" sz="1400" b="0" dirty="0"/>
            <a:t>4</a:t>
          </a:r>
          <a:r>
            <a:rPr lang="zh-CN" sz="1400" b="0" dirty="0"/>
            <a:t>月</a:t>
          </a:r>
          <a:r>
            <a:rPr lang="en-US" altLang="zh-CN" sz="1400" b="0" dirty="0"/>
            <a:t>18</a:t>
          </a:r>
          <a:r>
            <a:rPr lang="zh-CN" sz="1400" b="0" dirty="0"/>
            <a:t>日 </a:t>
          </a:r>
          <a:r>
            <a:rPr lang="zh-CN" altLang="en-US" sz="1400" b="0" dirty="0"/>
            <a:t>竞赛</a:t>
          </a:r>
          <a:r>
            <a:rPr lang="zh-CN" sz="1400" b="0" dirty="0"/>
            <a:t>发布</a:t>
          </a:r>
          <a:endParaRPr lang="en-US" sz="1400" dirty="0"/>
        </a:p>
      </dgm:t>
    </dgm:pt>
    <dgm:pt modelId="{9CE68235-72E9-4F60-985D-F93C83A1FCCB}" type="parTrans" cxnId="{388044B1-A695-4DDC-92FE-06E5941A3609}">
      <dgm:prSet/>
      <dgm:spPr/>
      <dgm:t>
        <a:bodyPr/>
        <a:lstStyle/>
        <a:p>
          <a:endParaRPr lang="en-US" sz="1050"/>
        </a:p>
      </dgm:t>
    </dgm:pt>
    <dgm:pt modelId="{00B65C03-56A5-4736-96B7-BBFB7E78D347}" type="sibTrans" cxnId="{388044B1-A695-4DDC-92FE-06E5941A3609}">
      <dgm:prSet custT="1"/>
      <dgm:spPr/>
      <dgm:t>
        <a:bodyPr/>
        <a:lstStyle/>
        <a:p>
          <a:endParaRPr lang="en-US" sz="1200"/>
        </a:p>
      </dgm:t>
    </dgm:pt>
    <dgm:pt modelId="{A3FB420F-1A58-47B2-816E-B8AF863D664D}">
      <dgm:prSet custT="1"/>
      <dgm:spPr/>
      <dgm:t>
        <a:bodyPr/>
        <a:lstStyle/>
        <a:p>
          <a:r>
            <a:rPr lang="en-US" sz="1400" b="0" dirty="0"/>
            <a:t>5</a:t>
          </a:r>
          <a:r>
            <a:rPr lang="zh-CN" sz="1400" b="0" dirty="0"/>
            <a:t>月</a:t>
          </a:r>
          <a:r>
            <a:rPr lang="en-US" altLang="zh-CN" sz="1400" b="0" dirty="0"/>
            <a:t>5</a:t>
          </a:r>
          <a:r>
            <a:rPr lang="zh-CN" sz="1400" b="0" dirty="0"/>
            <a:t>日</a:t>
          </a:r>
          <a:r>
            <a:rPr lang="zh-CN" altLang="en-US" sz="1400" b="0" dirty="0"/>
            <a:t>（暂定）</a:t>
          </a:r>
          <a:endParaRPr lang="en-US" altLang="zh-CN" sz="1400" b="0" dirty="0"/>
        </a:p>
        <a:p>
          <a:r>
            <a:rPr lang="zh-CN" sz="1400" b="0" dirty="0"/>
            <a:t>开放提交</a:t>
          </a:r>
          <a:endParaRPr lang="en-US" sz="1400" dirty="0"/>
        </a:p>
      </dgm:t>
    </dgm:pt>
    <dgm:pt modelId="{7D839762-4303-4F8D-BB69-6BCE40C33D48}" type="parTrans" cxnId="{F568B0C2-06BC-4DAF-9A20-5D833BB59683}">
      <dgm:prSet/>
      <dgm:spPr/>
      <dgm:t>
        <a:bodyPr/>
        <a:lstStyle/>
        <a:p>
          <a:endParaRPr lang="en-US" sz="1050"/>
        </a:p>
      </dgm:t>
    </dgm:pt>
    <dgm:pt modelId="{A416DE96-691A-4364-B9DC-396BBD20CC77}" type="sibTrans" cxnId="{F568B0C2-06BC-4DAF-9A20-5D833BB59683}">
      <dgm:prSet custT="1"/>
      <dgm:spPr/>
      <dgm:t>
        <a:bodyPr/>
        <a:lstStyle/>
        <a:p>
          <a:endParaRPr lang="en-US" sz="1200"/>
        </a:p>
      </dgm:t>
    </dgm:pt>
    <dgm:pt modelId="{5D3015F3-5644-4C9D-86ED-0AB7038A1E09}">
      <dgm:prSet custT="1"/>
      <dgm:spPr/>
      <dgm:t>
        <a:bodyPr/>
        <a:lstStyle/>
        <a:p>
          <a:r>
            <a:rPr lang="en-US" sz="1400" b="0" dirty="0"/>
            <a:t>6</a:t>
          </a:r>
          <a:r>
            <a:rPr lang="zh-CN" sz="1400" b="0" dirty="0"/>
            <a:t>月</a:t>
          </a:r>
          <a:r>
            <a:rPr lang="en-US" altLang="zh-CN" sz="1400" b="0" dirty="0"/>
            <a:t>5</a:t>
          </a:r>
          <a:r>
            <a:rPr lang="zh-CN" sz="1400" b="0" dirty="0"/>
            <a:t>日</a:t>
          </a:r>
          <a:r>
            <a:rPr lang="zh-CN" altLang="en-US" sz="1400" b="0" dirty="0"/>
            <a:t>（暂定）</a:t>
          </a:r>
          <a:r>
            <a:rPr lang="zh-CN" sz="1400" b="0" dirty="0"/>
            <a:t> </a:t>
          </a:r>
          <a:endParaRPr lang="en-US" altLang="zh-CN" sz="1400" b="0" dirty="0"/>
        </a:p>
        <a:p>
          <a:r>
            <a:rPr lang="zh-CN" altLang="en-US" sz="1400" b="0" dirty="0"/>
            <a:t>初赛</a:t>
          </a:r>
          <a:r>
            <a:rPr lang="zh-CN" sz="1400" b="0" dirty="0"/>
            <a:t>提交截止</a:t>
          </a:r>
          <a:endParaRPr lang="en-US" sz="1400" dirty="0"/>
        </a:p>
      </dgm:t>
    </dgm:pt>
    <dgm:pt modelId="{13EC195D-4F8C-423C-A02B-C80DE717D290}" type="parTrans" cxnId="{A89DE34D-0402-4F4C-8BD1-B5D87BFDB418}">
      <dgm:prSet/>
      <dgm:spPr/>
      <dgm:t>
        <a:bodyPr/>
        <a:lstStyle/>
        <a:p>
          <a:endParaRPr lang="en-US" sz="1050"/>
        </a:p>
      </dgm:t>
    </dgm:pt>
    <dgm:pt modelId="{19B3B647-4C9D-4F52-A401-99FB7B17DE7A}" type="sibTrans" cxnId="{A89DE34D-0402-4F4C-8BD1-B5D87BFDB418}">
      <dgm:prSet custT="1"/>
      <dgm:spPr/>
      <dgm:t>
        <a:bodyPr/>
        <a:lstStyle/>
        <a:p>
          <a:endParaRPr lang="en-US" sz="1200"/>
        </a:p>
      </dgm:t>
    </dgm:pt>
    <dgm:pt modelId="{41B6D2CC-FC65-49F0-B24B-19C641F7EC46}">
      <dgm:prSet custT="1"/>
      <dgm:spPr/>
      <dgm:t>
        <a:bodyPr/>
        <a:lstStyle/>
        <a:p>
          <a:r>
            <a:rPr lang="en-US" sz="1400" b="0" dirty="0"/>
            <a:t>6</a:t>
          </a:r>
          <a:r>
            <a:rPr lang="zh-CN" sz="1400" b="0" dirty="0"/>
            <a:t>月</a:t>
          </a:r>
          <a:r>
            <a:rPr lang="en-US" altLang="zh-CN" sz="1400" b="0" dirty="0"/>
            <a:t>11</a:t>
          </a:r>
          <a:r>
            <a:rPr lang="zh-CN" sz="1400" b="0" dirty="0"/>
            <a:t>日</a:t>
          </a:r>
          <a:r>
            <a:rPr lang="zh-CN" altLang="en-US" sz="1400" b="0" dirty="0"/>
            <a:t>（暂定）</a:t>
          </a:r>
          <a:endParaRPr lang="en-US" altLang="zh-CN" sz="1400" b="0" dirty="0"/>
        </a:p>
        <a:p>
          <a:r>
            <a:rPr lang="zh-CN" altLang="en-US" sz="1400" b="0" dirty="0"/>
            <a:t>确认预决赛</a:t>
          </a:r>
          <a:endParaRPr lang="en-US" altLang="zh-CN" sz="1400" b="0" dirty="0"/>
        </a:p>
        <a:p>
          <a:r>
            <a:rPr lang="zh-CN" altLang="en-US" sz="1400" b="0" dirty="0"/>
            <a:t>名单（</a:t>
          </a:r>
          <a:r>
            <a:rPr lang="en-US" altLang="zh-CN" sz="1400" b="0" dirty="0"/>
            <a:t>top10%</a:t>
          </a:r>
          <a:r>
            <a:rPr lang="zh-CN" altLang="en-US" sz="1400" b="0" dirty="0"/>
            <a:t>）</a:t>
          </a:r>
          <a:endParaRPr lang="en-US" altLang="zh-CN" sz="1400" b="0" dirty="0"/>
        </a:p>
      </dgm:t>
    </dgm:pt>
    <dgm:pt modelId="{54778273-4F80-40E9-BC2F-77F0BB070F83}" type="parTrans" cxnId="{DDBD870D-A06C-4E31-8E46-E6D93BA9F7E2}">
      <dgm:prSet/>
      <dgm:spPr/>
      <dgm:t>
        <a:bodyPr/>
        <a:lstStyle/>
        <a:p>
          <a:endParaRPr lang="en-US" sz="1050"/>
        </a:p>
      </dgm:t>
    </dgm:pt>
    <dgm:pt modelId="{70073297-976B-4C77-B2A0-CFA6D65689B1}" type="sibTrans" cxnId="{DDBD870D-A06C-4E31-8E46-E6D93BA9F7E2}">
      <dgm:prSet custT="1"/>
      <dgm:spPr/>
      <dgm:t>
        <a:bodyPr/>
        <a:lstStyle/>
        <a:p>
          <a:endParaRPr lang="en-US" sz="1200"/>
        </a:p>
      </dgm:t>
    </dgm:pt>
    <dgm:pt modelId="{7C5F2412-E86F-4E0D-9AA0-4290DAA18F37}">
      <dgm:prSet custT="1"/>
      <dgm:spPr/>
      <dgm:t>
        <a:bodyPr/>
        <a:lstStyle/>
        <a:p>
          <a:r>
            <a:rPr lang="en-US" sz="1400" b="0" dirty="0"/>
            <a:t>7</a:t>
          </a:r>
          <a:r>
            <a:rPr lang="zh-CN" sz="1400" b="0" dirty="0"/>
            <a:t>月</a:t>
          </a:r>
          <a:r>
            <a:rPr lang="en-US" altLang="zh-CN" sz="1400" b="0" dirty="0"/>
            <a:t>10</a:t>
          </a:r>
          <a:r>
            <a:rPr lang="zh-CN" sz="1400" b="0" dirty="0"/>
            <a:t>日</a:t>
          </a:r>
          <a:r>
            <a:rPr lang="zh-CN" altLang="en-US" sz="1400" b="0" dirty="0"/>
            <a:t>前</a:t>
          </a:r>
          <a:br>
            <a:rPr lang="en-US" altLang="zh-CN" sz="1400" b="0" dirty="0"/>
          </a:br>
          <a:r>
            <a:rPr lang="zh-CN" altLang="en-US" sz="1400" b="0" dirty="0"/>
            <a:t>完成预决赛</a:t>
          </a:r>
          <a:endParaRPr lang="en-US" altLang="zh-CN" sz="1400" b="0" dirty="0"/>
        </a:p>
        <a:p>
          <a:r>
            <a:rPr lang="zh-CN" altLang="en-US" sz="1400" b="0" dirty="0"/>
            <a:t>并</a:t>
          </a:r>
          <a:r>
            <a:rPr lang="zh-CN" sz="1400" b="0" dirty="0"/>
            <a:t>发布决赛</a:t>
          </a:r>
          <a:r>
            <a:rPr lang="zh-CN" altLang="en-US" sz="1400" b="0" dirty="0"/>
            <a:t>详情</a:t>
          </a:r>
          <a:endParaRPr lang="en-US" sz="1400" dirty="0"/>
        </a:p>
      </dgm:t>
    </dgm:pt>
    <dgm:pt modelId="{423483F7-4AE9-4AF9-94A4-B3EE219F7754}" type="parTrans" cxnId="{79F365C3-F29C-4EF8-9224-EBEDACE89496}">
      <dgm:prSet/>
      <dgm:spPr/>
      <dgm:t>
        <a:bodyPr/>
        <a:lstStyle/>
        <a:p>
          <a:endParaRPr lang="en-US" sz="1050"/>
        </a:p>
      </dgm:t>
    </dgm:pt>
    <dgm:pt modelId="{B5D7A2F1-5532-42C0-B526-DFC99C810C10}" type="sibTrans" cxnId="{79F365C3-F29C-4EF8-9224-EBEDACE89496}">
      <dgm:prSet custT="1"/>
      <dgm:spPr/>
      <dgm:t>
        <a:bodyPr/>
        <a:lstStyle/>
        <a:p>
          <a:endParaRPr lang="en-US" sz="1200"/>
        </a:p>
      </dgm:t>
    </dgm:pt>
    <dgm:pt modelId="{E4654C3A-DC83-46EB-8D17-236123A43B32}">
      <dgm:prSet custT="1"/>
      <dgm:spPr/>
      <dgm:t>
        <a:bodyPr/>
        <a:lstStyle/>
        <a:p>
          <a:r>
            <a:rPr lang="en-US" sz="1400" b="0" dirty="0"/>
            <a:t>7</a:t>
          </a:r>
          <a:r>
            <a:rPr lang="zh-CN" altLang="en-US" sz="1400" b="0" dirty="0"/>
            <a:t>月底</a:t>
          </a:r>
          <a:r>
            <a:rPr lang="en-US" altLang="zh-CN" sz="1400" b="0" dirty="0"/>
            <a:t>-8</a:t>
          </a:r>
          <a:r>
            <a:rPr lang="zh-CN" altLang="en-US" sz="1400" b="0" dirty="0"/>
            <a:t>月初</a:t>
          </a:r>
          <a:endParaRPr lang="en-US" altLang="zh-CN" sz="1400" b="0" dirty="0"/>
        </a:p>
        <a:p>
          <a:r>
            <a:rPr lang="zh-CN" altLang="en-US" sz="1400" dirty="0"/>
            <a:t>答辩和总决赛</a:t>
          </a:r>
          <a:endParaRPr lang="en-US" sz="1400" dirty="0"/>
        </a:p>
      </dgm:t>
    </dgm:pt>
    <dgm:pt modelId="{A28CBD03-A3B1-40BD-9ECA-D5FAF1554BF6}" type="parTrans" cxnId="{9527B5C0-5318-4719-AF07-6293C700BFED}">
      <dgm:prSet/>
      <dgm:spPr/>
      <dgm:t>
        <a:bodyPr/>
        <a:lstStyle/>
        <a:p>
          <a:endParaRPr lang="en-US" sz="1050"/>
        </a:p>
      </dgm:t>
    </dgm:pt>
    <dgm:pt modelId="{6D1BF8E6-FB32-40F1-B588-23266D67ED4A}" type="sibTrans" cxnId="{9527B5C0-5318-4719-AF07-6293C700BFED}">
      <dgm:prSet/>
      <dgm:spPr/>
      <dgm:t>
        <a:bodyPr/>
        <a:lstStyle/>
        <a:p>
          <a:endParaRPr lang="en-US" sz="1050"/>
        </a:p>
      </dgm:t>
    </dgm:pt>
    <dgm:pt modelId="{D22C190C-D73D-4518-9DAF-993FCAB90948}" type="pres">
      <dgm:prSet presAssocID="{8F1A5FDE-271C-47C9-8512-C9DC62F66FA0}" presName="Name0" presStyleCnt="0">
        <dgm:presLayoutVars>
          <dgm:dir/>
          <dgm:resizeHandles val="exact"/>
        </dgm:presLayoutVars>
      </dgm:prSet>
      <dgm:spPr/>
    </dgm:pt>
    <dgm:pt modelId="{142F70A0-9DD6-42B8-B16A-26EE1E96C8ED}" type="pres">
      <dgm:prSet presAssocID="{8F1A5FDE-271C-47C9-8512-C9DC62F66FA0}" presName="arrow" presStyleLbl="bgShp" presStyleIdx="0" presStyleCnt="1"/>
      <dgm:spPr/>
    </dgm:pt>
    <dgm:pt modelId="{A69B353F-D6C8-483B-AAC2-E4295D5E798B}" type="pres">
      <dgm:prSet presAssocID="{8F1A5FDE-271C-47C9-8512-C9DC62F66FA0}" presName="points" presStyleCnt="0"/>
      <dgm:spPr/>
    </dgm:pt>
    <dgm:pt modelId="{61D409AD-CAAD-4330-B67E-9D74980CBD38}" type="pres">
      <dgm:prSet presAssocID="{3285F786-E967-4B54-99BC-B5DFFC4EC27D}" presName="compositeA" presStyleCnt="0"/>
      <dgm:spPr/>
    </dgm:pt>
    <dgm:pt modelId="{6C5711B3-AC3B-4123-99E1-EE5AE7F1D32E}" type="pres">
      <dgm:prSet presAssocID="{3285F786-E967-4B54-99BC-B5DFFC4EC27D}" presName="textA" presStyleLbl="revTx" presStyleIdx="0" presStyleCnt="6">
        <dgm:presLayoutVars>
          <dgm:bulletEnabled val="1"/>
        </dgm:presLayoutVars>
      </dgm:prSet>
      <dgm:spPr/>
    </dgm:pt>
    <dgm:pt modelId="{A7F9A63B-42F0-40BD-90CD-269376567B51}" type="pres">
      <dgm:prSet presAssocID="{3285F786-E967-4B54-99BC-B5DFFC4EC27D}" presName="circleA" presStyleLbl="node1" presStyleIdx="0" presStyleCnt="6"/>
      <dgm:spPr/>
    </dgm:pt>
    <dgm:pt modelId="{54C16602-A15E-4A6B-8990-176D0B75E5FD}" type="pres">
      <dgm:prSet presAssocID="{3285F786-E967-4B54-99BC-B5DFFC4EC27D}" presName="spaceA" presStyleCnt="0"/>
      <dgm:spPr/>
    </dgm:pt>
    <dgm:pt modelId="{3B564569-E659-4DC3-8841-E11D731134A7}" type="pres">
      <dgm:prSet presAssocID="{00B65C03-56A5-4736-96B7-BBFB7E78D347}" presName="space" presStyleCnt="0"/>
      <dgm:spPr/>
    </dgm:pt>
    <dgm:pt modelId="{8F86B661-582E-4A8D-8940-41407255FFDB}" type="pres">
      <dgm:prSet presAssocID="{A3FB420F-1A58-47B2-816E-B8AF863D664D}" presName="compositeB" presStyleCnt="0"/>
      <dgm:spPr/>
    </dgm:pt>
    <dgm:pt modelId="{A96E08C4-6D6D-435F-87F8-425E644AB637}" type="pres">
      <dgm:prSet presAssocID="{A3FB420F-1A58-47B2-816E-B8AF863D664D}" presName="textB" presStyleLbl="revTx" presStyleIdx="1" presStyleCnt="6">
        <dgm:presLayoutVars>
          <dgm:bulletEnabled val="1"/>
        </dgm:presLayoutVars>
      </dgm:prSet>
      <dgm:spPr/>
    </dgm:pt>
    <dgm:pt modelId="{4A6E9C52-DC33-4FCB-8B37-1BC90ED74406}" type="pres">
      <dgm:prSet presAssocID="{A3FB420F-1A58-47B2-816E-B8AF863D664D}" presName="circleB" presStyleLbl="node1" presStyleIdx="1" presStyleCnt="6"/>
      <dgm:spPr/>
    </dgm:pt>
    <dgm:pt modelId="{E7C8961C-0C34-40E6-A95F-5F6A8E16FF84}" type="pres">
      <dgm:prSet presAssocID="{A3FB420F-1A58-47B2-816E-B8AF863D664D}" presName="spaceB" presStyleCnt="0"/>
      <dgm:spPr/>
    </dgm:pt>
    <dgm:pt modelId="{BE53CF90-9140-4794-B0A2-99C527713EE0}" type="pres">
      <dgm:prSet presAssocID="{A416DE96-691A-4364-B9DC-396BBD20CC77}" presName="space" presStyleCnt="0"/>
      <dgm:spPr/>
    </dgm:pt>
    <dgm:pt modelId="{D223AF0A-6D95-488A-B81B-F485CC3215DB}" type="pres">
      <dgm:prSet presAssocID="{5D3015F3-5644-4C9D-86ED-0AB7038A1E09}" presName="compositeA" presStyleCnt="0"/>
      <dgm:spPr/>
    </dgm:pt>
    <dgm:pt modelId="{57A3D16C-7E47-481F-AD8F-2D1A78DE657B}" type="pres">
      <dgm:prSet presAssocID="{5D3015F3-5644-4C9D-86ED-0AB7038A1E09}" presName="textA" presStyleLbl="revTx" presStyleIdx="2" presStyleCnt="6" custScaleX="164914">
        <dgm:presLayoutVars>
          <dgm:bulletEnabled val="1"/>
        </dgm:presLayoutVars>
      </dgm:prSet>
      <dgm:spPr/>
    </dgm:pt>
    <dgm:pt modelId="{DC1328B6-645D-4016-A477-040A1B261A30}" type="pres">
      <dgm:prSet presAssocID="{5D3015F3-5644-4C9D-86ED-0AB7038A1E09}" presName="circleA" presStyleLbl="node1" presStyleIdx="2" presStyleCnt="6"/>
      <dgm:spPr/>
    </dgm:pt>
    <dgm:pt modelId="{BC4FF167-BDBA-4ECC-A929-91F288323B18}" type="pres">
      <dgm:prSet presAssocID="{5D3015F3-5644-4C9D-86ED-0AB7038A1E09}" presName="spaceA" presStyleCnt="0"/>
      <dgm:spPr/>
    </dgm:pt>
    <dgm:pt modelId="{CF34B7FA-D278-472C-BD07-1F56882F8786}" type="pres">
      <dgm:prSet presAssocID="{19B3B647-4C9D-4F52-A401-99FB7B17DE7A}" presName="space" presStyleCnt="0"/>
      <dgm:spPr/>
    </dgm:pt>
    <dgm:pt modelId="{F5631698-1A82-4A7E-8284-5F60EF2BFEAF}" type="pres">
      <dgm:prSet presAssocID="{41B6D2CC-FC65-49F0-B24B-19C641F7EC46}" presName="compositeB" presStyleCnt="0"/>
      <dgm:spPr/>
    </dgm:pt>
    <dgm:pt modelId="{59ED4152-2971-4BE9-AD93-7E174A9F29DA}" type="pres">
      <dgm:prSet presAssocID="{41B6D2CC-FC65-49F0-B24B-19C641F7EC46}" presName="textB" presStyleLbl="revTx" presStyleIdx="3" presStyleCnt="6" custScaleX="124408">
        <dgm:presLayoutVars>
          <dgm:bulletEnabled val="1"/>
        </dgm:presLayoutVars>
      </dgm:prSet>
      <dgm:spPr/>
    </dgm:pt>
    <dgm:pt modelId="{BA7087CB-43F9-4538-B949-382BB257265F}" type="pres">
      <dgm:prSet presAssocID="{41B6D2CC-FC65-49F0-B24B-19C641F7EC46}" presName="circleB" presStyleLbl="node1" presStyleIdx="3" presStyleCnt="6"/>
      <dgm:spPr/>
    </dgm:pt>
    <dgm:pt modelId="{E5D21B0A-BFD9-4344-822E-FD115F7FAB24}" type="pres">
      <dgm:prSet presAssocID="{41B6D2CC-FC65-49F0-B24B-19C641F7EC46}" presName="spaceB" presStyleCnt="0"/>
      <dgm:spPr/>
    </dgm:pt>
    <dgm:pt modelId="{7F518B3B-761D-46A9-A52D-4A57179180FD}" type="pres">
      <dgm:prSet presAssocID="{70073297-976B-4C77-B2A0-CFA6D65689B1}" presName="space" presStyleCnt="0"/>
      <dgm:spPr/>
    </dgm:pt>
    <dgm:pt modelId="{7755841C-B9BB-4E96-9891-9CF2A4C0CFE4}" type="pres">
      <dgm:prSet presAssocID="{7C5F2412-E86F-4E0D-9AA0-4290DAA18F37}" presName="compositeA" presStyleCnt="0"/>
      <dgm:spPr/>
    </dgm:pt>
    <dgm:pt modelId="{4E3A605F-66DA-44AA-B9C4-CEE4D39AB290}" type="pres">
      <dgm:prSet presAssocID="{7C5F2412-E86F-4E0D-9AA0-4290DAA18F37}" presName="textA" presStyleLbl="revTx" presStyleIdx="4" presStyleCnt="6" custScaleX="140622">
        <dgm:presLayoutVars>
          <dgm:bulletEnabled val="1"/>
        </dgm:presLayoutVars>
      </dgm:prSet>
      <dgm:spPr/>
    </dgm:pt>
    <dgm:pt modelId="{66E49D52-2FED-4BCF-B54F-1C93C51D0FDB}" type="pres">
      <dgm:prSet presAssocID="{7C5F2412-E86F-4E0D-9AA0-4290DAA18F37}" presName="circleA" presStyleLbl="node1" presStyleIdx="4" presStyleCnt="6"/>
      <dgm:spPr/>
    </dgm:pt>
    <dgm:pt modelId="{21658131-E711-4681-ADB1-41198241128F}" type="pres">
      <dgm:prSet presAssocID="{7C5F2412-E86F-4E0D-9AA0-4290DAA18F37}" presName="spaceA" presStyleCnt="0"/>
      <dgm:spPr/>
    </dgm:pt>
    <dgm:pt modelId="{857AC993-CF5B-4549-8B34-637237BE4BB2}" type="pres">
      <dgm:prSet presAssocID="{B5D7A2F1-5532-42C0-B526-DFC99C810C10}" presName="space" presStyleCnt="0"/>
      <dgm:spPr/>
    </dgm:pt>
    <dgm:pt modelId="{B6C0D608-C35C-4D08-871F-04A8FE557A2A}" type="pres">
      <dgm:prSet presAssocID="{E4654C3A-DC83-46EB-8D17-236123A43B32}" presName="compositeB" presStyleCnt="0"/>
      <dgm:spPr/>
    </dgm:pt>
    <dgm:pt modelId="{5687B906-9E23-47CB-AD7F-559AB57100E5}" type="pres">
      <dgm:prSet presAssocID="{E4654C3A-DC83-46EB-8D17-236123A43B32}" presName="textB" presStyleLbl="revTx" presStyleIdx="5" presStyleCnt="6">
        <dgm:presLayoutVars>
          <dgm:bulletEnabled val="1"/>
        </dgm:presLayoutVars>
      </dgm:prSet>
      <dgm:spPr/>
    </dgm:pt>
    <dgm:pt modelId="{B8102CA2-BD3B-4D3B-9FC9-F35B22B7098E}" type="pres">
      <dgm:prSet presAssocID="{E4654C3A-DC83-46EB-8D17-236123A43B32}" presName="circleB" presStyleLbl="node1" presStyleIdx="5" presStyleCnt="6"/>
      <dgm:spPr/>
    </dgm:pt>
    <dgm:pt modelId="{A6149B29-F0BC-4B48-AE8A-720FF9EE4E94}" type="pres">
      <dgm:prSet presAssocID="{E4654C3A-DC83-46EB-8D17-236123A43B32}" presName="spaceB" presStyleCnt="0"/>
      <dgm:spPr/>
    </dgm:pt>
  </dgm:ptLst>
  <dgm:cxnLst>
    <dgm:cxn modelId="{DDBD870D-A06C-4E31-8E46-E6D93BA9F7E2}" srcId="{8F1A5FDE-271C-47C9-8512-C9DC62F66FA0}" destId="{41B6D2CC-FC65-49F0-B24B-19C641F7EC46}" srcOrd="3" destOrd="0" parTransId="{54778273-4F80-40E9-BC2F-77F0BB070F83}" sibTransId="{70073297-976B-4C77-B2A0-CFA6D65689B1}"/>
    <dgm:cxn modelId="{17C15E25-D675-414D-80F6-951591819CF6}" type="presOf" srcId="{8F1A5FDE-271C-47C9-8512-C9DC62F66FA0}" destId="{D22C190C-D73D-4518-9DAF-993FCAB90948}" srcOrd="0" destOrd="0" presId="urn:microsoft.com/office/officeart/2005/8/layout/hProcess11"/>
    <dgm:cxn modelId="{540F4128-B4DC-49B1-95CB-898CD4897D14}" type="presOf" srcId="{E4654C3A-DC83-46EB-8D17-236123A43B32}" destId="{5687B906-9E23-47CB-AD7F-559AB57100E5}" srcOrd="0" destOrd="0" presId="urn:microsoft.com/office/officeart/2005/8/layout/hProcess11"/>
    <dgm:cxn modelId="{A89DE34D-0402-4F4C-8BD1-B5D87BFDB418}" srcId="{8F1A5FDE-271C-47C9-8512-C9DC62F66FA0}" destId="{5D3015F3-5644-4C9D-86ED-0AB7038A1E09}" srcOrd="2" destOrd="0" parTransId="{13EC195D-4F8C-423C-A02B-C80DE717D290}" sibTransId="{19B3B647-4C9D-4F52-A401-99FB7B17DE7A}"/>
    <dgm:cxn modelId="{0AD32E4E-27D2-4608-AD0F-76CBEBBCD4EF}" type="presOf" srcId="{7C5F2412-E86F-4E0D-9AA0-4290DAA18F37}" destId="{4E3A605F-66DA-44AA-B9C4-CEE4D39AB290}" srcOrd="0" destOrd="0" presId="urn:microsoft.com/office/officeart/2005/8/layout/hProcess11"/>
    <dgm:cxn modelId="{CB80CB8E-4CA3-4623-89E8-995750E30BD0}" type="presOf" srcId="{5D3015F3-5644-4C9D-86ED-0AB7038A1E09}" destId="{57A3D16C-7E47-481F-AD8F-2D1A78DE657B}" srcOrd="0" destOrd="0" presId="urn:microsoft.com/office/officeart/2005/8/layout/hProcess11"/>
    <dgm:cxn modelId="{18D7B18F-B80A-458A-AC32-F981E6F96FB4}" type="presOf" srcId="{3285F786-E967-4B54-99BC-B5DFFC4EC27D}" destId="{6C5711B3-AC3B-4123-99E1-EE5AE7F1D32E}" srcOrd="0" destOrd="0" presId="urn:microsoft.com/office/officeart/2005/8/layout/hProcess11"/>
    <dgm:cxn modelId="{388044B1-A695-4DDC-92FE-06E5941A3609}" srcId="{8F1A5FDE-271C-47C9-8512-C9DC62F66FA0}" destId="{3285F786-E967-4B54-99BC-B5DFFC4EC27D}" srcOrd="0" destOrd="0" parTransId="{9CE68235-72E9-4F60-985D-F93C83A1FCCB}" sibTransId="{00B65C03-56A5-4736-96B7-BBFB7E78D347}"/>
    <dgm:cxn modelId="{9527B5C0-5318-4719-AF07-6293C700BFED}" srcId="{8F1A5FDE-271C-47C9-8512-C9DC62F66FA0}" destId="{E4654C3A-DC83-46EB-8D17-236123A43B32}" srcOrd="5" destOrd="0" parTransId="{A28CBD03-A3B1-40BD-9ECA-D5FAF1554BF6}" sibTransId="{6D1BF8E6-FB32-40F1-B588-23266D67ED4A}"/>
    <dgm:cxn modelId="{F568B0C2-06BC-4DAF-9A20-5D833BB59683}" srcId="{8F1A5FDE-271C-47C9-8512-C9DC62F66FA0}" destId="{A3FB420F-1A58-47B2-816E-B8AF863D664D}" srcOrd="1" destOrd="0" parTransId="{7D839762-4303-4F8D-BB69-6BCE40C33D48}" sibTransId="{A416DE96-691A-4364-B9DC-396BBD20CC77}"/>
    <dgm:cxn modelId="{79F365C3-F29C-4EF8-9224-EBEDACE89496}" srcId="{8F1A5FDE-271C-47C9-8512-C9DC62F66FA0}" destId="{7C5F2412-E86F-4E0D-9AA0-4290DAA18F37}" srcOrd="4" destOrd="0" parTransId="{423483F7-4AE9-4AF9-94A4-B3EE219F7754}" sibTransId="{B5D7A2F1-5532-42C0-B526-DFC99C810C10}"/>
    <dgm:cxn modelId="{1E1624CD-53F8-490D-921F-5B09095BBDBB}" type="presOf" srcId="{A3FB420F-1A58-47B2-816E-B8AF863D664D}" destId="{A96E08C4-6D6D-435F-87F8-425E644AB637}" srcOrd="0" destOrd="0" presId="urn:microsoft.com/office/officeart/2005/8/layout/hProcess11"/>
    <dgm:cxn modelId="{D9697DF8-E144-46F4-BC97-1C360FDF6F5E}" type="presOf" srcId="{41B6D2CC-FC65-49F0-B24B-19C641F7EC46}" destId="{59ED4152-2971-4BE9-AD93-7E174A9F29DA}" srcOrd="0" destOrd="0" presId="urn:microsoft.com/office/officeart/2005/8/layout/hProcess11"/>
    <dgm:cxn modelId="{24D44454-5B5D-4534-BDD6-8D83D8803621}" type="presParOf" srcId="{D22C190C-D73D-4518-9DAF-993FCAB90948}" destId="{142F70A0-9DD6-42B8-B16A-26EE1E96C8ED}" srcOrd="0" destOrd="0" presId="urn:microsoft.com/office/officeart/2005/8/layout/hProcess11"/>
    <dgm:cxn modelId="{4BF1BF84-18F9-4073-B5A7-7309DEBE0DB7}" type="presParOf" srcId="{D22C190C-D73D-4518-9DAF-993FCAB90948}" destId="{A69B353F-D6C8-483B-AAC2-E4295D5E798B}" srcOrd="1" destOrd="0" presId="urn:microsoft.com/office/officeart/2005/8/layout/hProcess11"/>
    <dgm:cxn modelId="{16F1F096-0739-4D6C-821F-342B0612EF65}" type="presParOf" srcId="{A69B353F-D6C8-483B-AAC2-E4295D5E798B}" destId="{61D409AD-CAAD-4330-B67E-9D74980CBD38}" srcOrd="0" destOrd="0" presId="urn:microsoft.com/office/officeart/2005/8/layout/hProcess11"/>
    <dgm:cxn modelId="{F51A85AD-E5F0-4424-9EF4-1A4C363A5584}" type="presParOf" srcId="{61D409AD-CAAD-4330-B67E-9D74980CBD38}" destId="{6C5711B3-AC3B-4123-99E1-EE5AE7F1D32E}" srcOrd="0" destOrd="0" presId="urn:microsoft.com/office/officeart/2005/8/layout/hProcess11"/>
    <dgm:cxn modelId="{CB107670-15D8-4D48-BA58-7203122377F4}" type="presParOf" srcId="{61D409AD-CAAD-4330-B67E-9D74980CBD38}" destId="{A7F9A63B-42F0-40BD-90CD-269376567B51}" srcOrd="1" destOrd="0" presId="urn:microsoft.com/office/officeart/2005/8/layout/hProcess11"/>
    <dgm:cxn modelId="{78D63210-78DF-4BAA-A075-FEF395BC1B2A}" type="presParOf" srcId="{61D409AD-CAAD-4330-B67E-9D74980CBD38}" destId="{54C16602-A15E-4A6B-8990-176D0B75E5FD}" srcOrd="2" destOrd="0" presId="urn:microsoft.com/office/officeart/2005/8/layout/hProcess11"/>
    <dgm:cxn modelId="{48EC7D4B-D4DE-4160-AC8C-0217C73FF462}" type="presParOf" srcId="{A69B353F-D6C8-483B-AAC2-E4295D5E798B}" destId="{3B564569-E659-4DC3-8841-E11D731134A7}" srcOrd="1" destOrd="0" presId="urn:microsoft.com/office/officeart/2005/8/layout/hProcess11"/>
    <dgm:cxn modelId="{08978690-1855-4436-85FE-5ECDC82720A9}" type="presParOf" srcId="{A69B353F-D6C8-483B-AAC2-E4295D5E798B}" destId="{8F86B661-582E-4A8D-8940-41407255FFDB}" srcOrd="2" destOrd="0" presId="urn:microsoft.com/office/officeart/2005/8/layout/hProcess11"/>
    <dgm:cxn modelId="{D3986628-8A36-4217-91A1-CFBB4463DC24}" type="presParOf" srcId="{8F86B661-582E-4A8D-8940-41407255FFDB}" destId="{A96E08C4-6D6D-435F-87F8-425E644AB637}" srcOrd="0" destOrd="0" presId="urn:microsoft.com/office/officeart/2005/8/layout/hProcess11"/>
    <dgm:cxn modelId="{4AA4F0AE-A4E6-47AC-8B54-CCAF4EC59502}" type="presParOf" srcId="{8F86B661-582E-4A8D-8940-41407255FFDB}" destId="{4A6E9C52-DC33-4FCB-8B37-1BC90ED74406}" srcOrd="1" destOrd="0" presId="urn:microsoft.com/office/officeart/2005/8/layout/hProcess11"/>
    <dgm:cxn modelId="{229A3ABD-46FD-4887-B08D-C8FE5F7C0D6F}" type="presParOf" srcId="{8F86B661-582E-4A8D-8940-41407255FFDB}" destId="{E7C8961C-0C34-40E6-A95F-5F6A8E16FF84}" srcOrd="2" destOrd="0" presId="urn:microsoft.com/office/officeart/2005/8/layout/hProcess11"/>
    <dgm:cxn modelId="{9E765C07-483A-4D4B-97D9-9B41CFD4BEAD}" type="presParOf" srcId="{A69B353F-D6C8-483B-AAC2-E4295D5E798B}" destId="{BE53CF90-9140-4794-B0A2-99C527713EE0}" srcOrd="3" destOrd="0" presId="urn:microsoft.com/office/officeart/2005/8/layout/hProcess11"/>
    <dgm:cxn modelId="{9994BC08-6611-464D-9FC9-DE53DBD8E4F2}" type="presParOf" srcId="{A69B353F-D6C8-483B-AAC2-E4295D5E798B}" destId="{D223AF0A-6D95-488A-B81B-F485CC3215DB}" srcOrd="4" destOrd="0" presId="urn:microsoft.com/office/officeart/2005/8/layout/hProcess11"/>
    <dgm:cxn modelId="{6C052364-7EC0-4926-AD05-72D7930C620D}" type="presParOf" srcId="{D223AF0A-6D95-488A-B81B-F485CC3215DB}" destId="{57A3D16C-7E47-481F-AD8F-2D1A78DE657B}" srcOrd="0" destOrd="0" presId="urn:microsoft.com/office/officeart/2005/8/layout/hProcess11"/>
    <dgm:cxn modelId="{FAA2517B-0A49-494F-A8FF-164C9DA08D45}" type="presParOf" srcId="{D223AF0A-6D95-488A-B81B-F485CC3215DB}" destId="{DC1328B6-645D-4016-A477-040A1B261A30}" srcOrd="1" destOrd="0" presId="urn:microsoft.com/office/officeart/2005/8/layout/hProcess11"/>
    <dgm:cxn modelId="{D43A0B68-50A5-4A78-883D-BFD7AFA5F241}" type="presParOf" srcId="{D223AF0A-6D95-488A-B81B-F485CC3215DB}" destId="{BC4FF167-BDBA-4ECC-A929-91F288323B18}" srcOrd="2" destOrd="0" presId="urn:microsoft.com/office/officeart/2005/8/layout/hProcess11"/>
    <dgm:cxn modelId="{C27BDCE6-AAEC-43A6-AFC1-6F28221A160E}" type="presParOf" srcId="{A69B353F-D6C8-483B-AAC2-E4295D5E798B}" destId="{CF34B7FA-D278-472C-BD07-1F56882F8786}" srcOrd="5" destOrd="0" presId="urn:microsoft.com/office/officeart/2005/8/layout/hProcess11"/>
    <dgm:cxn modelId="{33D82D92-592B-417A-AD08-518E0F60A88D}" type="presParOf" srcId="{A69B353F-D6C8-483B-AAC2-E4295D5E798B}" destId="{F5631698-1A82-4A7E-8284-5F60EF2BFEAF}" srcOrd="6" destOrd="0" presId="urn:microsoft.com/office/officeart/2005/8/layout/hProcess11"/>
    <dgm:cxn modelId="{DD903DB4-F3F1-4348-B355-56C25C5DFA7B}" type="presParOf" srcId="{F5631698-1A82-4A7E-8284-5F60EF2BFEAF}" destId="{59ED4152-2971-4BE9-AD93-7E174A9F29DA}" srcOrd="0" destOrd="0" presId="urn:microsoft.com/office/officeart/2005/8/layout/hProcess11"/>
    <dgm:cxn modelId="{A3B5C286-5C9E-4E57-9AD2-A62239CA723C}" type="presParOf" srcId="{F5631698-1A82-4A7E-8284-5F60EF2BFEAF}" destId="{BA7087CB-43F9-4538-B949-382BB257265F}" srcOrd="1" destOrd="0" presId="urn:microsoft.com/office/officeart/2005/8/layout/hProcess11"/>
    <dgm:cxn modelId="{35E66971-3321-470C-A8D6-7776980BA47D}" type="presParOf" srcId="{F5631698-1A82-4A7E-8284-5F60EF2BFEAF}" destId="{E5D21B0A-BFD9-4344-822E-FD115F7FAB24}" srcOrd="2" destOrd="0" presId="urn:microsoft.com/office/officeart/2005/8/layout/hProcess11"/>
    <dgm:cxn modelId="{E43CCD91-DEE7-491B-9D4B-FD8688E9EF04}" type="presParOf" srcId="{A69B353F-D6C8-483B-AAC2-E4295D5E798B}" destId="{7F518B3B-761D-46A9-A52D-4A57179180FD}" srcOrd="7" destOrd="0" presId="urn:microsoft.com/office/officeart/2005/8/layout/hProcess11"/>
    <dgm:cxn modelId="{37DC9674-EC9B-42FD-B28C-4C7B8F7B2C65}" type="presParOf" srcId="{A69B353F-D6C8-483B-AAC2-E4295D5E798B}" destId="{7755841C-B9BB-4E96-9891-9CF2A4C0CFE4}" srcOrd="8" destOrd="0" presId="urn:microsoft.com/office/officeart/2005/8/layout/hProcess11"/>
    <dgm:cxn modelId="{B6F31025-7003-4FE6-B51D-E70513BDA7CB}" type="presParOf" srcId="{7755841C-B9BB-4E96-9891-9CF2A4C0CFE4}" destId="{4E3A605F-66DA-44AA-B9C4-CEE4D39AB290}" srcOrd="0" destOrd="0" presId="urn:microsoft.com/office/officeart/2005/8/layout/hProcess11"/>
    <dgm:cxn modelId="{F505CB73-F690-4925-8C27-F8A8E528D41F}" type="presParOf" srcId="{7755841C-B9BB-4E96-9891-9CF2A4C0CFE4}" destId="{66E49D52-2FED-4BCF-B54F-1C93C51D0FDB}" srcOrd="1" destOrd="0" presId="urn:microsoft.com/office/officeart/2005/8/layout/hProcess11"/>
    <dgm:cxn modelId="{EF2A7E78-8BA0-40E5-BD35-86E28946D39E}" type="presParOf" srcId="{7755841C-B9BB-4E96-9891-9CF2A4C0CFE4}" destId="{21658131-E711-4681-ADB1-41198241128F}" srcOrd="2" destOrd="0" presId="urn:microsoft.com/office/officeart/2005/8/layout/hProcess11"/>
    <dgm:cxn modelId="{F5E6ECEB-E664-4F17-B3F9-711E61E466EB}" type="presParOf" srcId="{A69B353F-D6C8-483B-AAC2-E4295D5E798B}" destId="{857AC993-CF5B-4549-8B34-637237BE4BB2}" srcOrd="9" destOrd="0" presId="urn:microsoft.com/office/officeart/2005/8/layout/hProcess11"/>
    <dgm:cxn modelId="{77A53D8C-5496-4D44-B9D6-32BA027F6AC5}" type="presParOf" srcId="{A69B353F-D6C8-483B-AAC2-E4295D5E798B}" destId="{B6C0D608-C35C-4D08-871F-04A8FE557A2A}" srcOrd="10" destOrd="0" presId="urn:microsoft.com/office/officeart/2005/8/layout/hProcess11"/>
    <dgm:cxn modelId="{B0EEFA22-CA18-4E05-8F59-CBC2260B44A8}" type="presParOf" srcId="{B6C0D608-C35C-4D08-871F-04A8FE557A2A}" destId="{5687B906-9E23-47CB-AD7F-559AB57100E5}" srcOrd="0" destOrd="0" presId="urn:microsoft.com/office/officeart/2005/8/layout/hProcess11"/>
    <dgm:cxn modelId="{A4DB01D2-A35B-4484-95E9-56E91CC4549A}" type="presParOf" srcId="{B6C0D608-C35C-4D08-871F-04A8FE557A2A}" destId="{B8102CA2-BD3B-4D3B-9FC9-F35B22B7098E}" srcOrd="1" destOrd="0" presId="urn:microsoft.com/office/officeart/2005/8/layout/hProcess11"/>
    <dgm:cxn modelId="{88814819-8D0C-4ECD-A69E-9D9EB725A7DE}" type="presParOf" srcId="{B6C0D608-C35C-4D08-871F-04A8FE557A2A}" destId="{A6149B29-F0BC-4B48-AE8A-720FF9EE4E94}"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59FAF-D125-481D-8234-76A777017546}" type="doc">
      <dgm:prSet loTypeId="urn:microsoft.com/office/officeart/2005/8/layout/hProcess10" loCatId="process" qsTypeId="urn:microsoft.com/office/officeart/2005/8/quickstyle/simple5" qsCatId="simple" csTypeId="urn:microsoft.com/office/officeart/2005/8/colors/accent1_2" csCatId="accent1" phldr="1"/>
      <dgm:spPr/>
      <dgm:t>
        <a:bodyPr/>
        <a:lstStyle/>
        <a:p>
          <a:endParaRPr lang="en-US"/>
        </a:p>
      </dgm:t>
    </dgm:pt>
    <dgm:pt modelId="{B3312AAB-0414-467E-B73F-F6A7A1E0B77D}">
      <dgm:prSet phldrT="[Text]" custT="1"/>
      <dgm:spPr/>
      <dgm:t>
        <a:bodyPr/>
        <a:lstStyle/>
        <a:p>
          <a:r>
            <a:rPr lang="zh-CN" altLang="en-US" sz="3600" b="1" dirty="0"/>
            <a:t>初级</a:t>
          </a:r>
          <a:endParaRPr lang="en-US" sz="3600" b="1" dirty="0"/>
        </a:p>
      </dgm:t>
    </dgm:pt>
    <dgm:pt modelId="{848634B0-7C6D-4C46-BD7C-EFF7996F20DA}" type="parTrans" cxnId="{161B10F8-3923-4060-A2B3-A88E55772080}">
      <dgm:prSet/>
      <dgm:spPr/>
      <dgm:t>
        <a:bodyPr/>
        <a:lstStyle/>
        <a:p>
          <a:endParaRPr lang="en-US"/>
        </a:p>
      </dgm:t>
    </dgm:pt>
    <dgm:pt modelId="{60F01AEE-BFBC-4937-AE70-C6E208D0E7C0}" type="sibTrans" cxnId="{161B10F8-3923-4060-A2B3-A88E55772080}">
      <dgm:prSet/>
      <dgm:spPr/>
      <dgm:t>
        <a:bodyPr/>
        <a:lstStyle/>
        <a:p>
          <a:endParaRPr lang="en-US"/>
        </a:p>
      </dgm:t>
    </dgm:pt>
    <dgm:pt modelId="{B79AF98E-8BE7-4B30-8226-0E15375099D7}">
      <dgm:prSet phldrT="[Text]" custT="1"/>
      <dgm:spPr/>
      <dgm:t>
        <a:bodyPr/>
        <a:lstStyle/>
        <a:p>
          <a:r>
            <a:rPr lang="en-US" sz="2000" dirty="0"/>
            <a:t>2</a:t>
          </a:r>
          <a:r>
            <a:rPr lang="zh-CN" altLang="en-US" sz="2000" dirty="0"/>
            <a:t>题</a:t>
          </a:r>
          <a:endParaRPr lang="en-US" sz="2000" dirty="0"/>
        </a:p>
      </dgm:t>
    </dgm:pt>
    <dgm:pt modelId="{5D8AD217-13AE-4225-AC40-509E74A3442A}" type="parTrans" cxnId="{0264811B-E74E-4723-85D8-EAF9E5E6103B}">
      <dgm:prSet/>
      <dgm:spPr/>
      <dgm:t>
        <a:bodyPr/>
        <a:lstStyle/>
        <a:p>
          <a:endParaRPr lang="en-US"/>
        </a:p>
      </dgm:t>
    </dgm:pt>
    <dgm:pt modelId="{6380E62E-2414-45D5-A400-30709F5182C9}" type="sibTrans" cxnId="{0264811B-E74E-4723-85D8-EAF9E5E6103B}">
      <dgm:prSet/>
      <dgm:spPr/>
      <dgm:t>
        <a:bodyPr/>
        <a:lstStyle/>
        <a:p>
          <a:endParaRPr lang="en-US"/>
        </a:p>
      </dgm:t>
    </dgm:pt>
    <dgm:pt modelId="{89428F2E-0E32-4386-A4D2-63E4D0837634}">
      <dgm:prSet phldrT="[Text]" custT="1"/>
      <dgm:spPr/>
      <dgm:t>
        <a:bodyPr/>
        <a:lstStyle/>
        <a:p>
          <a:r>
            <a:rPr lang="zh-CN" altLang="en-US" sz="3600" b="1" dirty="0"/>
            <a:t>中级</a:t>
          </a:r>
          <a:endParaRPr lang="en-US" sz="3600" b="1" dirty="0"/>
        </a:p>
      </dgm:t>
    </dgm:pt>
    <dgm:pt modelId="{0BBB9053-886D-40F7-BD1D-778FED6D019A}" type="parTrans" cxnId="{6DDA264E-6C8D-4DB7-A45A-C630F596B2DF}">
      <dgm:prSet/>
      <dgm:spPr/>
      <dgm:t>
        <a:bodyPr/>
        <a:lstStyle/>
        <a:p>
          <a:endParaRPr lang="en-US"/>
        </a:p>
      </dgm:t>
    </dgm:pt>
    <dgm:pt modelId="{16485DC7-A908-4DF1-A516-9E9D6E47C55C}" type="sibTrans" cxnId="{6DDA264E-6C8D-4DB7-A45A-C630F596B2DF}">
      <dgm:prSet/>
      <dgm:spPr/>
      <dgm:t>
        <a:bodyPr/>
        <a:lstStyle/>
        <a:p>
          <a:endParaRPr lang="en-US"/>
        </a:p>
      </dgm:t>
    </dgm:pt>
    <dgm:pt modelId="{40459D75-DB7E-44B2-9E2A-D40C139A682E}">
      <dgm:prSet phldrT="[Text]" custT="1"/>
      <dgm:spPr/>
      <dgm:t>
        <a:bodyPr/>
        <a:lstStyle/>
        <a:p>
          <a:r>
            <a:rPr lang="en-US" altLang="zh-CN" sz="2000" dirty="0"/>
            <a:t>3</a:t>
          </a:r>
          <a:r>
            <a:rPr lang="zh-CN" altLang="en-US" sz="2000" dirty="0"/>
            <a:t>题选</a:t>
          </a:r>
          <a:r>
            <a:rPr lang="en-US" altLang="zh-CN" sz="2000" dirty="0"/>
            <a:t>2</a:t>
          </a:r>
          <a:endParaRPr lang="en-US" sz="2000" dirty="0"/>
        </a:p>
      </dgm:t>
    </dgm:pt>
    <dgm:pt modelId="{E854B07D-6FBB-43CC-BD0C-D2C4DAD79916}" type="parTrans" cxnId="{334DC8AF-CABA-4DBE-89D1-F1B74BA63BF3}">
      <dgm:prSet/>
      <dgm:spPr/>
      <dgm:t>
        <a:bodyPr/>
        <a:lstStyle/>
        <a:p>
          <a:endParaRPr lang="en-US"/>
        </a:p>
      </dgm:t>
    </dgm:pt>
    <dgm:pt modelId="{F0B0605F-5801-4079-B04F-56A484420DE9}" type="sibTrans" cxnId="{334DC8AF-CABA-4DBE-89D1-F1B74BA63BF3}">
      <dgm:prSet/>
      <dgm:spPr/>
      <dgm:t>
        <a:bodyPr/>
        <a:lstStyle/>
        <a:p>
          <a:endParaRPr lang="en-US"/>
        </a:p>
      </dgm:t>
    </dgm:pt>
    <dgm:pt modelId="{AB8E6766-380F-4AE8-9E03-3526724B5517}">
      <dgm:prSet phldrT="[Text]" custT="1"/>
      <dgm:spPr/>
      <dgm:t>
        <a:bodyPr/>
        <a:lstStyle/>
        <a:p>
          <a:r>
            <a:rPr lang="zh-CN" altLang="en-US" sz="3600" dirty="0"/>
            <a:t>高级</a:t>
          </a:r>
          <a:endParaRPr lang="en-US" sz="3600" dirty="0"/>
        </a:p>
      </dgm:t>
    </dgm:pt>
    <dgm:pt modelId="{B0F52DFA-CEFB-4762-B6EA-D779325B8596}" type="parTrans" cxnId="{4DF10B4A-22CE-4FD1-A8D9-60EA5F869D4C}">
      <dgm:prSet/>
      <dgm:spPr/>
      <dgm:t>
        <a:bodyPr/>
        <a:lstStyle/>
        <a:p>
          <a:endParaRPr lang="en-US"/>
        </a:p>
      </dgm:t>
    </dgm:pt>
    <dgm:pt modelId="{C20E4D24-D79F-44B8-A705-486B729E48B5}" type="sibTrans" cxnId="{4DF10B4A-22CE-4FD1-A8D9-60EA5F869D4C}">
      <dgm:prSet/>
      <dgm:spPr/>
      <dgm:t>
        <a:bodyPr/>
        <a:lstStyle/>
        <a:p>
          <a:endParaRPr lang="en-US"/>
        </a:p>
      </dgm:t>
    </dgm:pt>
    <dgm:pt modelId="{778B8C81-8400-49B3-9312-BCA480E6227E}">
      <dgm:prSet phldrT="[Text]" custT="1"/>
      <dgm:spPr/>
      <dgm:t>
        <a:bodyPr/>
        <a:lstStyle/>
        <a:p>
          <a:r>
            <a:rPr lang="en-US" altLang="zh-CN" sz="2000" dirty="0"/>
            <a:t>3</a:t>
          </a:r>
          <a:r>
            <a:rPr lang="zh-CN" altLang="en-US" sz="2000" dirty="0"/>
            <a:t>题选</a:t>
          </a:r>
          <a:r>
            <a:rPr lang="en-US" altLang="zh-CN" sz="2000" dirty="0"/>
            <a:t>1</a:t>
          </a:r>
          <a:endParaRPr lang="en-US" sz="2000" dirty="0"/>
        </a:p>
      </dgm:t>
    </dgm:pt>
    <dgm:pt modelId="{1F2399AC-D5F8-4ECF-826A-AF0B86D185D3}" type="parTrans" cxnId="{655DB1E3-3967-43C6-93FC-E875F172E5E1}">
      <dgm:prSet/>
      <dgm:spPr/>
      <dgm:t>
        <a:bodyPr/>
        <a:lstStyle/>
        <a:p>
          <a:endParaRPr lang="en-US"/>
        </a:p>
      </dgm:t>
    </dgm:pt>
    <dgm:pt modelId="{7501F903-0A27-459A-B9FC-61BC510D2CA1}" type="sibTrans" cxnId="{655DB1E3-3967-43C6-93FC-E875F172E5E1}">
      <dgm:prSet/>
      <dgm:spPr/>
      <dgm:t>
        <a:bodyPr/>
        <a:lstStyle/>
        <a:p>
          <a:endParaRPr lang="en-US"/>
        </a:p>
      </dgm:t>
    </dgm:pt>
    <dgm:pt modelId="{801D3DED-1EC7-43BD-9360-E80E298C7FDE}">
      <dgm:prSet phldrT="[Text]" custT="1"/>
      <dgm:spPr/>
      <dgm:t>
        <a:bodyPr/>
        <a:lstStyle/>
        <a:p>
          <a:r>
            <a:rPr lang="zh-CN" altLang="en-US" sz="2800" dirty="0"/>
            <a:t>现场   决赛</a:t>
          </a:r>
          <a:endParaRPr lang="en-US" sz="2800" dirty="0"/>
        </a:p>
      </dgm:t>
    </dgm:pt>
    <dgm:pt modelId="{ED4A3F61-CB79-4966-B7F0-0AB730B5CF49}" type="parTrans" cxnId="{6989D000-499F-4828-9610-7C02F0DE624C}">
      <dgm:prSet/>
      <dgm:spPr/>
      <dgm:t>
        <a:bodyPr/>
        <a:lstStyle/>
        <a:p>
          <a:endParaRPr lang="en-US"/>
        </a:p>
      </dgm:t>
    </dgm:pt>
    <dgm:pt modelId="{8BE796A1-60F2-4BAC-8A51-AF373CC47203}" type="sibTrans" cxnId="{6989D000-499F-4828-9610-7C02F0DE624C}">
      <dgm:prSet/>
      <dgm:spPr/>
      <dgm:t>
        <a:bodyPr/>
        <a:lstStyle/>
        <a:p>
          <a:endParaRPr lang="en-US"/>
        </a:p>
      </dgm:t>
    </dgm:pt>
    <dgm:pt modelId="{B342D82C-75A0-496C-8985-FFF63AC8CF75}" type="pres">
      <dgm:prSet presAssocID="{62959FAF-D125-481D-8234-76A777017546}" presName="Name0" presStyleCnt="0">
        <dgm:presLayoutVars>
          <dgm:dir/>
          <dgm:resizeHandles val="exact"/>
        </dgm:presLayoutVars>
      </dgm:prSet>
      <dgm:spPr/>
    </dgm:pt>
    <dgm:pt modelId="{ADB3EDAE-BBC2-4406-8C6D-168FA1A0915B}" type="pres">
      <dgm:prSet presAssocID="{B3312AAB-0414-467E-B73F-F6A7A1E0B77D}" presName="composite" presStyleCnt="0"/>
      <dgm:spPr/>
    </dgm:pt>
    <dgm:pt modelId="{0E935710-1759-42E8-93BF-6BE22612F855}" type="pres">
      <dgm:prSet presAssocID="{B3312AAB-0414-467E-B73F-F6A7A1E0B77D}"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nlock"/>
        </a:ext>
      </dgm:extLst>
    </dgm:pt>
    <dgm:pt modelId="{20177FD4-ABF0-4D1D-AD89-9E6DF7074E00}" type="pres">
      <dgm:prSet presAssocID="{B3312AAB-0414-467E-B73F-F6A7A1E0B77D}" presName="txNode" presStyleLbl="node1" presStyleIdx="0" presStyleCnt="4" custScaleX="100000" custScaleY="100000">
        <dgm:presLayoutVars>
          <dgm:bulletEnabled val="1"/>
        </dgm:presLayoutVars>
      </dgm:prSet>
      <dgm:spPr/>
    </dgm:pt>
    <dgm:pt modelId="{9422F097-0745-4516-83E7-97E71202B001}" type="pres">
      <dgm:prSet presAssocID="{60F01AEE-BFBC-4937-AE70-C6E208D0E7C0}" presName="sibTrans" presStyleLbl="sibTrans2D1" presStyleIdx="0" presStyleCnt="3"/>
      <dgm:spPr/>
    </dgm:pt>
    <dgm:pt modelId="{4E818C1D-2AE1-4C72-8E99-A80815987CE3}" type="pres">
      <dgm:prSet presAssocID="{60F01AEE-BFBC-4937-AE70-C6E208D0E7C0}" presName="connTx" presStyleLbl="sibTrans2D1" presStyleIdx="0" presStyleCnt="3"/>
      <dgm:spPr/>
    </dgm:pt>
    <dgm:pt modelId="{8044436E-431E-48FB-8704-114B2DE70D33}" type="pres">
      <dgm:prSet presAssocID="{89428F2E-0E32-4386-A4D2-63E4D0837634}" presName="composite" presStyleCnt="0"/>
      <dgm:spPr/>
    </dgm:pt>
    <dgm:pt modelId="{13101E79-3381-4967-A614-1DE2EF493A1A}" type="pres">
      <dgm:prSet presAssocID="{89428F2E-0E32-4386-A4D2-63E4D0837634}" presName="imagSh" presStyleLbl="bgImgPlac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nlock"/>
        </a:ext>
      </dgm:extLst>
    </dgm:pt>
    <dgm:pt modelId="{0054AEC5-370F-43C4-BA49-71A11A0582BE}" type="pres">
      <dgm:prSet presAssocID="{89428F2E-0E32-4386-A4D2-63E4D0837634}" presName="txNode" presStyleLbl="node1" presStyleIdx="1" presStyleCnt="4">
        <dgm:presLayoutVars>
          <dgm:bulletEnabled val="1"/>
        </dgm:presLayoutVars>
      </dgm:prSet>
      <dgm:spPr/>
    </dgm:pt>
    <dgm:pt modelId="{A352A2FE-0D44-41A4-B16A-A1F233E7ADB2}" type="pres">
      <dgm:prSet presAssocID="{16485DC7-A908-4DF1-A516-9E9D6E47C55C}" presName="sibTrans" presStyleLbl="sibTrans2D1" presStyleIdx="1" presStyleCnt="3"/>
      <dgm:spPr/>
    </dgm:pt>
    <dgm:pt modelId="{69AD4B81-AF23-4FD2-AFF7-7C7ABC38F585}" type="pres">
      <dgm:prSet presAssocID="{16485DC7-A908-4DF1-A516-9E9D6E47C55C}" presName="connTx" presStyleLbl="sibTrans2D1" presStyleIdx="1" presStyleCnt="3"/>
      <dgm:spPr/>
    </dgm:pt>
    <dgm:pt modelId="{82F7D38E-687A-4392-AED4-325D8D236820}" type="pres">
      <dgm:prSet presAssocID="{AB8E6766-380F-4AE8-9E03-3526724B5517}" presName="composite" presStyleCnt="0"/>
      <dgm:spPr/>
    </dgm:pt>
    <dgm:pt modelId="{59EE4431-A5FF-4C3A-BD05-194DCA7EF039}" type="pres">
      <dgm:prSet presAssocID="{AB8E6766-380F-4AE8-9E03-3526724B5517}"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ock"/>
        </a:ext>
      </dgm:extLst>
    </dgm:pt>
    <dgm:pt modelId="{35D283DC-424D-420C-BE6F-217343090C1F}" type="pres">
      <dgm:prSet presAssocID="{AB8E6766-380F-4AE8-9E03-3526724B5517}" presName="txNode" presStyleLbl="node1" presStyleIdx="2" presStyleCnt="4">
        <dgm:presLayoutVars>
          <dgm:bulletEnabled val="1"/>
        </dgm:presLayoutVars>
      </dgm:prSet>
      <dgm:spPr/>
    </dgm:pt>
    <dgm:pt modelId="{80B7C4F2-82E3-4E8D-BA06-76C07929809D}" type="pres">
      <dgm:prSet presAssocID="{C20E4D24-D79F-44B8-A705-486B729E48B5}" presName="sibTrans" presStyleLbl="sibTrans2D1" presStyleIdx="2" presStyleCnt="3"/>
      <dgm:spPr/>
    </dgm:pt>
    <dgm:pt modelId="{C61AAAAB-ABD9-45E9-ABB7-3F70721D15EA}" type="pres">
      <dgm:prSet presAssocID="{C20E4D24-D79F-44B8-A705-486B729E48B5}" presName="connTx" presStyleLbl="sibTrans2D1" presStyleIdx="2" presStyleCnt="3"/>
      <dgm:spPr/>
    </dgm:pt>
    <dgm:pt modelId="{C2DD20D9-2B3A-42D3-A097-4023DDE83D02}" type="pres">
      <dgm:prSet presAssocID="{801D3DED-1EC7-43BD-9360-E80E298C7FDE}" presName="composite" presStyleCnt="0"/>
      <dgm:spPr/>
    </dgm:pt>
    <dgm:pt modelId="{94567C9E-B2E7-4D64-966D-E084E679C6DA}" type="pres">
      <dgm:prSet presAssocID="{801D3DED-1EC7-43BD-9360-E80E298C7FDE}" presName="imagSh" presStyleLbl="bgImgPlace1" presStyleIdx="3"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l="-17000" r="-17000"/>
          </a:stretch>
        </a:blipFill>
      </dgm:spPr>
    </dgm:pt>
    <dgm:pt modelId="{A44AF8B3-849E-431A-A822-08697C9F20C6}" type="pres">
      <dgm:prSet presAssocID="{801D3DED-1EC7-43BD-9360-E80E298C7FDE}" presName="txNode" presStyleLbl="node1" presStyleIdx="3" presStyleCnt="4">
        <dgm:presLayoutVars>
          <dgm:bulletEnabled val="1"/>
        </dgm:presLayoutVars>
      </dgm:prSet>
      <dgm:spPr/>
    </dgm:pt>
  </dgm:ptLst>
  <dgm:cxnLst>
    <dgm:cxn modelId="{6989D000-499F-4828-9610-7C02F0DE624C}" srcId="{62959FAF-D125-481D-8234-76A777017546}" destId="{801D3DED-1EC7-43BD-9360-E80E298C7FDE}" srcOrd="3" destOrd="0" parTransId="{ED4A3F61-CB79-4966-B7F0-0AB730B5CF49}" sibTransId="{8BE796A1-60F2-4BAC-8A51-AF373CC47203}"/>
    <dgm:cxn modelId="{CE7ED714-172D-4E28-886E-4AD907E20746}" type="presOf" srcId="{89428F2E-0E32-4386-A4D2-63E4D0837634}" destId="{0054AEC5-370F-43C4-BA49-71A11A0582BE}" srcOrd="0" destOrd="0" presId="urn:microsoft.com/office/officeart/2005/8/layout/hProcess10"/>
    <dgm:cxn modelId="{6652E618-DE64-4F3C-9114-E5499AA1EB5E}" type="presOf" srcId="{60F01AEE-BFBC-4937-AE70-C6E208D0E7C0}" destId="{4E818C1D-2AE1-4C72-8E99-A80815987CE3}" srcOrd="1" destOrd="0" presId="urn:microsoft.com/office/officeart/2005/8/layout/hProcess10"/>
    <dgm:cxn modelId="{0264811B-E74E-4723-85D8-EAF9E5E6103B}" srcId="{B3312AAB-0414-467E-B73F-F6A7A1E0B77D}" destId="{B79AF98E-8BE7-4B30-8226-0E15375099D7}" srcOrd="0" destOrd="0" parTransId="{5D8AD217-13AE-4225-AC40-509E74A3442A}" sibTransId="{6380E62E-2414-45D5-A400-30709F5182C9}"/>
    <dgm:cxn modelId="{4DF10B4A-22CE-4FD1-A8D9-60EA5F869D4C}" srcId="{62959FAF-D125-481D-8234-76A777017546}" destId="{AB8E6766-380F-4AE8-9E03-3526724B5517}" srcOrd="2" destOrd="0" parTransId="{B0F52DFA-CEFB-4762-B6EA-D779325B8596}" sibTransId="{C20E4D24-D79F-44B8-A705-486B729E48B5}"/>
    <dgm:cxn modelId="{6DDA264E-6C8D-4DB7-A45A-C630F596B2DF}" srcId="{62959FAF-D125-481D-8234-76A777017546}" destId="{89428F2E-0E32-4386-A4D2-63E4D0837634}" srcOrd="1" destOrd="0" parTransId="{0BBB9053-886D-40F7-BD1D-778FED6D019A}" sibTransId="{16485DC7-A908-4DF1-A516-9E9D6E47C55C}"/>
    <dgm:cxn modelId="{B9D00071-2856-4522-8548-79850E268283}" type="presOf" srcId="{60F01AEE-BFBC-4937-AE70-C6E208D0E7C0}" destId="{9422F097-0745-4516-83E7-97E71202B001}" srcOrd="0" destOrd="0" presId="urn:microsoft.com/office/officeart/2005/8/layout/hProcess10"/>
    <dgm:cxn modelId="{9CCDA557-7A56-4A47-A44E-F97814462901}" type="presOf" srcId="{778B8C81-8400-49B3-9312-BCA480E6227E}" destId="{35D283DC-424D-420C-BE6F-217343090C1F}" srcOrd="0" destOrd="1" presId="urn:microsoft.com/office/officeart/2005/8/layout/hProcess10"/>
    <dgm:cxn modelId="{EFFB7479-DBA2-4FFC-8B99-65A3277D203F}" type="presOf" srcId="{B3312AAB-0414-467E-B73F-F6A7A1E0B77D}" destId="{20177FD4-ABF0-4D1D-AD89-9E6DF7074E00}" srcOrd="0" destOrd="0" presId="urn:microsoft.com/office/officeart/2005/8/layout/hProcess10"/>
    <dgm:cxn modelId="{C6FE6782-FD57-4B60-A8E8-509B7702C34D}" type="presOf" srcId="{C20E4D24-D79F-44B8-A705-486B729E48B5}" destId="{80B7C4F2-82E3-4E8D-BA06-76C07929809D}" srcOrd="0" destOrd="0" presId="urn:microsoft.com/office/officeart/2005/8/layout/hProcess10"/>
    <dgm:cxn modelId="{292228AC-C728-44E7-94EF-54EB9B792901}" type="presOf" srcId="{C20E4D24-D79F-44B8-A705-486B729E48B5}" destId="{C61AAAAB-ABD9-45E9-ABB7-3F70721D15EA}" srcOrd="1" destOrd="0" presId="urn:microsoft.com/office/officeart/2005/8/layout/hProcess10"/>
    <dgm:cxn modelId="{334DC8AF-CABA-4DBE-89D1-F1B74BA63BF3}" srcId="{89428F2E-0E32-4386-A4D2-63E4D0837634}" destId="{40459D75-DB7E-44B2-9E2A-D40C139A682E}" srcOrd="0" destOrd="0" parTransId="{E854B07D-6FBB-43CC-BD0C-D2C4DAD79916}" sibTransId="{F0B0605F-5801-4079-B04F-56A484420DE9}"/>
    <dgm:cxn modelId="{A660CBB6-0608-46F4-86CF-C63A742ACA42}" type="presOf" srcId="{40459D75-DB7E-44B2-9E2A-D40C139A682E}" destId="{0054AEC5-370F-43C4-BA49-71A11A0582BE}" srcOrd="0" destOrd="1" presId="urn:microsoft.com/office/officeart/2005/8/layout/hProcess10"/>
    <dgm:cxn modelId="{D207EFC4-F0C6-48EE-83D4-DCBC5D09A052}" type="presOf" srcId="{AB8E6766-380F-4AE8-9E03-3526724B5517}" destId="{35D283DC-424D-420C-BE6F-217343090C1F}" srcOrd="0" destOrd="0" presId="urn:microsoft.com/office/officeart/2005/8/layout/hProcess10"/>
    <dgm:cxn modelId="{2B3233C5-2F0F-48DA-8111-7B1887E1F6D7}" type="presOf" srcId="{16485DC7-A908-4DF1-A516-9E9D6E47C55C}" destId="{69AD4B81-AF23-4FD2-AFF7-7C7ABC38F585}" srcOrd="1" destOrd="0" presId="urn:microsoft.com/office/officeart/2005/8/layout/hProcess10"/>
    <dgm:cxn modelId="{8C2E28CA-C00F-426B-BB3F-DF0F46D90C2A}" type="presOf" srcId="{62959FAF-D125-481D-8234-76A777017546}" destId="{B342D82C-75A0-496C-8985-FFF63AC8CF75}" srcOrd="0" destOrd="0" presId="urn:microsoft.com/office/officeart/2005/8/layout/hProcess10"/>
    <dgm:cxn modelId="{221E7AE2-1F6F-480D-9246-DB4E46211EBA}" type="presOf" srcId="{16485DC7-A908-4DF1-A516-9E9D6E47C55C}" destId="{A352A2FE-0D44-41A4-B16A-A1F233E7ADB2}" srcOrd="0" destOrd="0" presId="urn:microsoft.com/office/officeart/2005/8/layout/hProcess10"/>
    <dgm:cxn modelId="{655DB1E3-3967-43C6-93FC-E875F172E5E1}" srcId="{AB8E6766-380F-4AE8-9E03-3526724B5517}" destId="{778B8C81-8400-49B3-9312-BCA480E6227E}" srcOrd="0" destOrd="0" parTransId="{1F2399AC-D5F8-4ECF-826A-AF0B86D185D3}" sibTransId="{7501F903-0A27-459A-B9FC-61BC510D2CA1}"/>
    <dgm:cxn modelId="{028842EA-3C03-4F6C-B18A-51313356CCFA}" type="presOf" srcId="{B79AF98E-8BE7-4B30-8226-0E15375099D7}" destId="{20177FD4-ABF0-4D1D-AD89-9E6DF7074E00}" srcOrd="0" destOrd="1" presId="urn:microsoft.com/office/officeart/2005/8/layout/hProcess10"/>
    <dgm:cxn modelId="{417DB2ED-88B4-4399-AFF1-304503BD1A15}" type="presOf" srcId="{801D3DED-1EC7-43BD-9360-E80E298C7FDE}" destId="{A44AF8B3-849E-431A-A822-08697C9F20C6}" srcOrd="0" destOrd="0" presId="urn:microsoft.com/office/officeart/2005/8/layout/hProcess10"/>
    <dgm:cxn modelId="{161B10F8-3923-4060-A2B3-A88E55772080}" srcId="{62959FAF-D125-481D-8234-76A777017546}" destId="{B3312AAB-0414-467E-B73F-F6A7A1E0B77D}" srcOrd="0" destOrd="0" parTransId="{848634B0-7C6D-4C46-BD7C-EFF7996F20DA}" sibTransId="{60F01AEE-BFBC-4937-AE70-C6E208D0E7C0}"/>
    <dgm:cxn modelId="{3737BCE1-D10F-44FB-8A49-4CEB687FC90F}" type="presParOf" srcId="{B342D82C-75A0-496C-8985-FFF63AC8CF75}" destId="{ADB3EDAE-BBC2-4406-8C6D-168FA1A0915B}" srcOrd="0" destOrd="0" presId="urn:microsoft.com/office/officeart/2005/8/layout/hProcess10"/>
    <dgm:cxn modelId="{C6D094E1-A602-484E-B44F-68F5D52102EF}" type="presParOf" srcId="{ADB3EDAE-BBC2-4406-8C6D-168FA1A0915B}" destId="{0E935710-1759-42E8-93BF-6BE22612F855}" srcOrd="0" destOrd="0" presId="urn:microsoft.com/office/officeart/2005/8/layout/hProcess10"/>
    <dgm:cxn modelId="{158BE7FE-82F6-48CD-8DE2-031F09D8CA3A}" type="presParOf" srcId="{ADB3EDAE-BBC2-4406-8C6D-168FA1A0915B}" destId="{20177FD4-ABF0-4D1D-AD89-9E6DF7074E00}" srcOrd="1" destOrd="0" presId="urn:microsoft.com/office/officeart/2005/8/layout/hProcess10"/>
    <dgm:cxn modelId="{6ACB8039-08C3-4CF2-84F5-5BFE6E7082F8}" type="presParOf" srcId="{B342D82C-75A0-496C-8985-FFF63AC8CF75}" destId="{9422F097-0745-4516-83E7-97E71202B001}" srcOrd="1" destOrd="0" presId="urn:microsoft.com/office/officeart/2005/8/layout/hProcess10"/>
    <dgm:cxn modelId="{D010E067-DD87-47FA-AC37-DC9718C34FB4}" type="presParOf" srcId="{9422F097-0745-4516-83E7-97E71202B001}" destId="{4E818C1D-2AE1-4C72-8E99-A80815987CE3}" srcOrd="0" destOrd="0" presId="urn:microsoft.com/office/officeart/2005/8/layout/hProcess10"/>
    <dgm:cxn modelId="{E54AFE21-F7B8-45F7-B382-579182FB315F}" type="presParOf" srcId="{B342D82C-75A0-496C-8985-FFF63AC8CF75}" destId="{8044436E-431E-48FB-8704-114B2DE70D33}" srcOrd="2" destOrd="0" presId="urn:microsoft.com/office/officeart/2005/8/layout/hProcess10"/>
    <dgm:cxn modelId="{A32271CC-0123-4CA7-9B8F-26781E1E5A75}" type="presParOf" srcId="{8044436E-431E-48FB-8704-114B2DE70D33}" destId="{13101E79-3381-4967-A614-1DE2EF493A1A}" srcOrd="0" destOrd="0" presId="urn:microsoft.com/office/officeart/2005/8/layout/hProcess10"/>
    <dgm:cxn modelId="{FF96AB0D-0D08-4F1F-80C4-B1C931D5FA60}" type="presParOf" srcId="{8044436E-431E-48FB-8704-114B2DE70D33}" destId="{0054AEC5-370F-43C4-BA49-71A11A0582BE}" srcOrd="1" destOrd="0" presId="urn:microsoft.com/office/officeart/2005/8/layout/hProcess10"/>
    <dgm:cxn modelId="{8EED3557-436F-411E-A3CD-DBCEA091C4DF}" type="presParOf" srcId="{B342D82C-75A0-496C-8985-FFF63AC8CF75}" destId="{A352A2FE-0D44-41A4-B16A-A1F233E7ADB2}" srcOrd="3" destOrd="0" presId="urn:microsoft.com/office/officeart/2005/8/layout/hProcess10"/>
    <dgm:cxn modelId="{5D009147-0A0C-4F17-9ED6-0B604E76DA5C}" type="presParOf" srcId="{A352A2FE-0D44-41A4-B16A-A1F233E7ADB2}" destId="{69AD4B81-AF23-4FD2-AFF7-7C7ABC38F585}" srcOrd="0" destOrd="0" presId="urn:microsoft.com/office/officeart/2005/8/layout/hProcess10"/>
    <dgm:cxn modelId="{C7E7146B-9BEA-417A-A4F5-992E0E807FB2}" type="presParOf" srcId="{B342D82C-75A0-496C-8985-FFF63AC8CF75}" destId="{82F7D38E-687A-4392-AED4-325D8D236820}" srcOrd="4" destOrd="0" presId="urn:microsoft.com/office/officeart/2005/8/layout/hProcess10"/>
    <dgm:cxn modelId="{3B3F5963-EE68-4FB1-A44B-F724A1FDB756}" type="presParOf" srcId="{82F7D38E-687A-4392-AED4-325D8D236820}" destId="{59EE4431-A5FF-4C3A-BD05-194DCA7EF039}" srcOrd="0" destOrd="0" presId="urn:microsoft.com/office/officeart/2005/8/layout/hProcess10"/>
    <dgm:cxn modelId="{F3C8F66A-2FF5-4168-9F76-783A6E0635C1}" type="presParOf" srcId="{82F7D38E-687A-4392-AED4-325D8D236820}" destId="{35D283DC-424D-420C-BE6F-217343090C1F}" srcOrd="1" destOrd="0" presId="urn:microsoft.com/office/officeart/2005/8/layout/hProcess10"/>
    <dgm:cxn modelId="{0693D206-9FEC-4306-92C3-3B6504B17FC7}" type="presParOf" srcId="{B342D82C-75A0-496C-8985-FFF63AC8CF75}" destId="{80B7C4F2-82E3-4E8D-BA06-76C07929809D}" srcOrd="5" destOrd="0" presId="urn:microsoft.com/office/officeart/2005/8/layout/hProcess10"/>
    <dgm:cxn modelId="{40A9D186-30EA-4464-BC87-FFCE2666B772}" type="presParOf" srcId="{80B7C4F2-82E3-4E8D-BA06-76C07929809D}" destId="{C61AAAAB-ABD9-45E9-ABB7-3F70721D15EA}" srcOrd="0" destOrd="0" presId="urn:microsoft.com/office/officeart/2005/8/layout/hProcess10"/>
    <dgm:cxn modelId="{4C5217E0-A43F-4D96-85BB-0E158CF60AAD}" type="presParOf" srcId="{B342D82C-75A0-496C-8985-FFF63AC8CF75}" destId="{C2DD20D9-2B3A-42D3-A097-4023DDE83D02}" srcOrd="6" destOrd="0" presId="urn:microsoft.com/office/officeart/2005/8/layout/hProcess10"/>
    <dgm:cxn modelId="{819B7B49-D74B-41A0-801F-74F46A42BA28}" type="presParOf" srcId="{C2DD20D9-2B3A-42D3-A097-4023DDE83D02}" destId="{94567C9E-B2E7-4D64-966D-E084E679C6DA}" srcOrd="0" destOrd="0" presId="urn:microsoft.com/office/officeart/2005/8/layout/hProcess10"/>
    <dgm:cxn modelId="{BFD97AB7-CA4D-45D3-8076-0C15218FF138}" type="presParOf" srcId="{C2DD20D9-2B3A-42D3-A097-4023DDE83D02}" destId="{A44AF8B3-849E-431A-A822-08697C9F20C6}"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70A0-9DD6-42B8-B16A-26EE1E96C8ED}">
      <dsp:nvSpPr>
        <dsp:cNvPr id="0" name=""/>
        <dsp:cNvSpPr/>
      </dsp:nvSpPr>
      <dsp:spPr>
        <a:xfrm>
          <a:off x="0" y="1194665"/>
          <a:ext cx="11033760" cy="159288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711B3-AC3B-4123-99E1-EE5AE7F1D32E}">
      <dsp:nvSpPr>
        <dsp:cNvPr id="0" name=""/>
        <dsp:cNvSpPr/>
      </dsp:nvSpPr>
      <dsp:spPr>
        <a:xfrm>
          <a:off x="5095" y="0"/>
          <a:ext cx="1314030" cy="1592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0" kern="1200" dirty="0"/>
            <a:t>4</a:t>
          </a:r>
          <a:r>
            <a:rPr lang="zh-CN" sz="1400" b="0" kern="1200" dirty="0"/>
            <a:t>月</a:t>
          </a:r>
          <a:r>
            <a:rPr lang="en-US" altLang="zh-CN" sz="1400" b="0" kern="1200" dirty="0"/>
            <a:t>18</a:t>
          </a:r>
          <a:r>
            <a:rPr lang="zh-CN" sz="1400" b="0" kern="1200" dirty="0"/>
            <a:t>日 </a:t>
          </a:r>
          <a:r>
            <a:rPr lang="zh-CN" altLang="en-US" sz="1400" b="0" kern="1200" dirty="0"/>
            <a:t>竞赛</a:t>
          </a:r>
          <a:r>
            <a:rPr lang="zh-CN" sz="1400" b="0" kern="1200" dirty="0"/>
            <a:t>发布</a:t>
          </a:r>
          <a:endParaRPr lang="en-US" sz="1400" kern="1200" dirty="0"/>
        </a:p>
      </dsp:txBody>
      <dsp:txXfrm>
        <a:off x="5095" y="0"/>
        <a:ext cx="1314030" cy="1592886"/>
      </dsp:txXfrm>
    </dsp:sp>
    <dsp:sp modelId="{A7F9A63B-42F0-40BD-90CD-269376567B51}">
      <dsp:nvSpPr>
        <dsp:cNvPr id="0" name=""/>
        <dsp:cNvSpPr/>
      </dsp:nvSpPr>
      <dsp:spPr>
        <a:xfrm>
          <a:off x="462999" y="1791997"/>
          <a:ext cx="398221" cy="398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E08C4-6D6D-435F-87F8-425E644AB637}">
      <dsp:nvSpPr>
        <dsp:cNvPr id="0" name=""/>
        <dsp:cNvSpPr/>
      </dsp:nvSpPr>
      <dsp:spPr>
        <a:xfrm>
          <a:off x="1384827" y="2389330"/>
          <a:ext cx="1314030" cy="1592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0" kern="1200" dirty="0"/>
            <a:t>5</a:t>
          </a:r>
          <a:r>
            <a:rPr lang="zh-CN" sz="1400" b="0" kern="1200" dirty="0"/>
            <a:t>月</a:t>
          </a:r>
          <a:r>
            <a:rPr lang="en-US" altLang="zh-CN" sz="1400" b="0" kern="1200" dirty="0"/>
            <a:t>5</a:t>
          </a:r>
          <a:r>
            <a:rPr lang="zh-CN" sz="1400" b="0" kern="1200" dirty="0"/>
            <a:t>日</a:t>
          </a:r>
          <a:r>
            <a:rPr lang="zh-CN" altLang="en-US" sz="1400" b="0" kern="1200" dirty="0"/>
            <a:t>（暂定）</a:t>
          </a:r>
          <a:endParaRPr lang="en-US" altLang="zh-CN" sz="1400" b="0" kern="1200" dirty="0"/>
        </a:p>
        <a:p>
          <a:pPr marL="0" lvl="0" indent="0" algn="ctr" defTabSz="622300">
            <a:lnSpc>
              <a:spcPct val="90000"/>
            </a:lnSpc>
            <a:spcBef>
              <a:spcPct val="0"/>
            </a:spcBef>
            <a:spcAft>
              <a:spcPct val="35000"/>
            </a:spcAft>
            <a:buNone/>
          </a:pPr>
          <a:r>
            <a:rPr lang="zh-CN" sz="1400" b="0" kern="1200" dirty="0"/>
            <a:t>开放提交</a:t>
          </a:r>
          <a:endParaRPr lang="en-US" sz="1400" kern="1200" dirty="0"/>
        </a:p>
      </dsp:txBody>
      <dsp:txXfrm>
        <a:off x="1384827" y="2389330"/>
        <a:ext cx="1314030" cy="1592886"/>
      </dsp:txXfrm>
    </dsp:sp>
    <dsp:sp modelId="{4A6E9C52-DC33-4FCB-8B37-1BC90ED74406}">
      <dsp:nvSpPr>
        <dsp:cNvPr id="0" name=""/>
        <dsp:cNvSpPr/>
      </dsp:nvSpPr>
      <dsp:spPr>
        <a:xfrm>
          <a:off x="1842731" y="1791997"/>
          <a:ext cx="398221" cy="398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3D16C-7E47-481F-AD8F-2D1A78DE657B}">
      <dsp:nvSpPr>
        <dsp:cNvPr id="0" name=""/>
        <dsp:cNvSpPr/>
      </dsp:nvSpPr>
      <dsp:spPr>
        <a:xfrm>
          <a:off x="2764559" y="0"/>
          <a:ext cx="2167019" cy="1592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0" kern="1200" dirty="0"/>
            <a:t>6</a:t>
          </a:r>
          <a:r>
            <a:rPr lang="zh-CN" sz="1400" b="0" kern="1200" dirty="0"/>
            <a:t>月</a:t>
          </a:r>
          <a:r>
            <a:rPr lang="en-US" altLang="zh-CN" sz="1400" b="0" kern="1200" dirty="0"/>
            <a:t>5</a:t>
          </a:r>
          <a:r>
            <a:rPr lang="zh-CN" sz="1400" b="0" kern="1200" dirty="0"/>
            <a:t>日</a:t>
          </a:r>
          <a:r>
            <a:rPr lang="zh-CN" altLang="en-US" sz="1400" b="0" kern="1200" dirty="0"/>
            <a:t>（暂定）</a:t>
          </a:r>
          <a:r>
            <a:rPr lang="zh-CN" sz="1400" b="0" kern="1200" dirty="0"/>
            <a:t> </a:t>
          </a:r>
          <a:endParaRPr lang="en-US" altLang="zh-CN" sz="1400" b="0" kern="1200" dirty="0"/>
        </a:p>
        <a:p>
          <a:pPr marL="0" lvl="0" indent="0" algn="ctr" defTabSz="622300">
            <a:lnSpc>
              <a:spcPct val="90000"/>
            </a:lnSpc>
            <a:spcBef>
              <a:spcPct val="0"/>
            </a:spcBef>
            <a:spcAft>
              <a:spcPct val="35000"/>
            </a:spcAft>
            <a:buNone/>
          </a:pPr>
          <a:r>
            <a:rPr lang="zh-CN" altLang="en-US" sz="1400" b="0" kern="1200" dirty="0"/>
            <a:t>初赛</a:t>
          </a:r>
          <a:r>
            <a:rPr lang="zh-CN" sz="1400" b="0" kern="1200" dirty="0"/>
            <a:t>提交截止</a:t>
          </a:r>
          <a:endParaRPr lang="en-US" sz="1400" kern="1200" dirty="0"/>
        </a:p>
      </dsp:txBody>
      <dsp:txXfrm>
        <a:off x="2764559" y="0"/>
        <a:ext cx="2167019" cy="1592886"/>
      </dsp:txXfrm>
    </dsp:sp>
    <dsp:sp modelId="{DC1328B6-645D-4016-A477-040A1B261A30}">
      <dsp:nvSpPr>
        <dsp:cNvPr id="0" name=""/>
        <dsp:cNvSpPr/>
      </dsp:nvSpPr>
      <dsp:spPr>
        <a:xfrm>
          <a:off x="3648958" y="1791997"/>
          <a:ext cx="398221" cy="398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D4152-2971-4BE9-AD93-7E174A9F29DA}">
      <dsp:nvSpPr>
        <dsp:cNvPr id="0" name=""/>
        <dsp:cNvSpPr/>
      </dsp:nvSpPr>
      <dsp:spPr>
        <a:xfrm>
          <a:off x="4997280" y="2389330"/>
          <a:ext cx="1634758" cy="1592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0" kern="1200" dirty="0"/>
            <a:t>6</a:t>
          </a:r>
          <a:r>
            <a:rPr lang="zh-CN" sz="1400" b="0" kern="1200" dirty="0"/>
            <a:t>月</a:t>
          </a:r>
          <a:r>
            <a:rPr lang="en-US" altLang="zh-CN" sz="1400" b="0" kern="1200" dirty="0"/>
            <a:t>11</a:t>
          </a:r>
          <a:r>
            <a:rPr lang="zh-CN" sz="1400" b="0" kern="1200" dirty="0"/>
            <a:t>日</a:t>
          </a:r>
          <a:r>
            <a:rPr lang="zh-CN" altLang="en-US" sz="1400" b="0" kern="1200" dirty="0"/>
            <a:t>（暂定）</a:t>
          </a:r>
          <a:endParaRPr lang="en-US" altLang="zh-CN" sz="1400" b="0" kern="1200" dirty="0"/>
        </a:p>
        <a:p>
          <a:pPr marL="0" lvl="0" indent="0" algn="ctr" defTabSz="622300">
            <a:lnSpc>
              <a:spcPct val="90000"/>
            </a:lnSpc>
            <a:spcBef>
              <a:spcPct val="0"/>
            </a:spcBef>
            <a:spcAft>
              <a:spcPct val="35000"/>
            </a:spcAft>
            <a:buNone/>
          </a:pPr>
          <a:r>
            <a:rPr lang="zh-CN" altLang="en-US" sz="1400" b="0" kern="1200" dirty="0"/>
            <a:t>确认预决赛</a:t>
          </a:r>
          <a:endParaRPr lang="en-US" altLang="zh-CN" sz="1400" b="0" kern="1200" dirty="0"/>
        </a:p>
        <a:p>
          <a:pPr marL="0" lvl="0" indent="0" algn="ctr" defTabSz="622300">
            <a:lnSpc>
              <a:spcPct val="90000"/>
            </a:lnSpc>
            <a:spcBef>
              <a:spcPct val="0"/>
            </a:spcBef>
            <a:spcAft>
              <a:spcPct val="35000"/>
            </a:spcAft>
            <a:buNone/>
          </a:pPr>
          <a:r>
            <a:rPr lang="zh-CN" altLang="en-US" sz="1400" b="0" kern="1200" dirty="0"/>
            <a:t>名单（</a:t>
          </a:r>
          <a:r>
            <a:rPr lang="en-US" altLang="zh-CN" sz="1400" b="0" kern="1200" dirty="0"/>
            <a:t>top10%</a:t>
          </a:r>
          <a:r>
            <a:rPr lang="zh-CN" altLang="en-US" sz="1400" b="0" kern="1200" dirty="0"/>
            <a:t>）</a:t>
          </a:r>
          <a:endParaRPr lang="en-US" altLang="zh-CN" sz="1400" b="0" kern="1200" dirty="0"/>
        </a:p>
      </dsp:txBody>
      <dsp:txXfrm>
        <a:off x="4997280" y="2389330"/>
        <a:ext cx="1634758" cy="1592886"/>
      </dsp:txXfrm>
    </dsp:sp>
    <dsp:sp modelId="{BA7087CB-43F9-4538-B949-382BB257265F}">
      <dsp:nvSpPr>
        <dsp:cNvPr id="0" name=""/>
        <dsp:cNvSpPr/>
      </dsp:nvSpPr>
      <dsp:spPr>
        <a:xfrm>
          <a:off x="5615549" y="1791997"/>
          <a:ext cx="398221" cy="398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A605F-66DA-44AA-B9C4-CEE4D39AB290}">
      <dsp:nvSpPr>
        <dsp:cNvPr id="0" name=""/>
        <dsp:cNvSpPr/>
      </dsp:nvSpPr>
      <dsp:spPr>
        <a:xfrm>
          <a:off x="6697740" y="0"/>
          <a:ext cx="1847815" cy="1592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0" kern="1200" dirty="0"/>
            <a:t>7</a:t>
          </a:r>
          <a:r>
            <a:rPr lang="zh-CN" sz="1400" b="0" kern="1200" dirty="0"/>
            <a:t>月</a:t>
          </a:r>
          <a:r>
            <a:rPr lang="en-US" altLang="zh-CN" sz="1400" b="0" kern="1200" dirty="0"/>
            <a:t>10</a:t>
          </a:r>
          <a:r>
            <a:rPr lang="zh-CN" sz="1400" b="0" kern="1200" dirty="0"/>
            <a:t>日</a:t>
          </a:r>
          <a:r>
            <a:rPr lang="zh-CN" altLang="en-US" sz="1400" b="0" kern="1200" dirty="0"/>
            <a:t>前</a:t>
          </a:r>
          <a:br>
            <a:rPr lang="en-US" altLang="zh-CN" sz="1400" b="0" kern="1200" dirty="0"/>
          </a:br>
          <a:r>
            <a:rPr lang="zh-CN" altLang="en-US" sz="1400" b="0" kern="1200" dirty="0"/>
            <a:t>完成预决赛</a:t>
          </a:r>
          <a:endParaRPr lang="en-US" altLang="zh-CN" sz="1400" b="0" kern="1200" dirty="0"/>
        </a:p>
        <a:p>
          <a:pPr marL="0" lvl="0" indent="0" algn="ctr" defTabSz="622300">
            <a:lnSpc>
              <a:spcPct val="90000"/>
            </a:lnSpc>
            <a:spcBef>
              <a:spcPct val="0"/>
            </a:spcBef>
            <a:spcAft>
              <a:spcPct val="35000"/>
            </a:spcAft>
            <a:buNone/>
          </a:pPr>
          <a:r>
            <a:rPr lang="zh-CN" altLang="en-US" sz="1400" b="0" kern="1200" dirty="0"/>
            <a:t>并</a:t>
          </a:r>
          <a:r>
            <a:rPr lang="zh-CN" sz="1400" b="0" kern="1200" dirty="0"/>
            <a:t>发布决赛</a:t>
          </a:r>
          <a:r>
            <a:rPr lang="zh-CN" altLang="en-US" sz="1400" b="0" kern="1200" dirty="0"/>
            <a:t>详情</a:t>
          </a:r>
          <a:endParaRPr lang="en-US" sz="1400" kern="1200" dirty="0"/>
        </a:p>
      </dsp:txBody>
      <dsp:txXfrm>
        <a:off x="6697740" y="0"/>
        <a:ext cx="1847815" cy="1592886"/>
      </dsp:txXfrm>
    </dsp:sp>
    <dsp:sp modelId="{66E49D52-2FED-4BCF-B54F-1C93C51D0FDB}">
      <dsp:nvSpPr>
        <dsp:cNvPr id="0" name=""/>
        <dsp:cNvSpPr/>
      </dsp:nvSpPr>
      <dsp:spPr>
        <a:xfrm>
          <a:off x="7422537" y="1791997"/>
          <a:ext cx="398221" cy="398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7B906-9E23-47CB-AD7F-559AB57100E5}">
      <dsp:nvSpPr>
        <dsp:cNvPr id="0" name=""/>
        <dsp:cNvSpPr/>
      </dsp:nvSpPr>
      <dsp:spPr>
        <a:xfrm>
          <a:off x="8611258" y="2389330"/>
          <a:ext cx="1314030" cy="1592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0" kern="1200" dirty="0"/>
            <a:t>7</a:t>
          </a:r>
          <a:r>
            <a:rPr lang="zh-CN" altLang="en-US" sz="1400" b="0" kern="1200" dirty="0"/>
            <a:t>月底</a:t>
          </a:r>
          <a:r>
            <a:rPr lang="en-US" altLang="zh-CN" sz="1400" b="0" kern="1200" dirty="0"/>
            <a:t>-8</a:t>
          </a:r>
          <a:r>
            <a:rPr lang="zh-CN" altLang="en-US" sz="1400" b="0" kern="1200" dirty="0"/>
            <a:t>月初</a:t>
          </a:r>
          <a:endParaRPr lang="en-US" altLang="zh-CN" sz="1400" b="0" kern="1200" dirty="0"/>
        </a:p>
        <a:p>
          <a:pPr marL="0" lvl="0" indent="0" algn="ctr" defTabSz="622300">
            <a:lnSpc>
              <a:spcPct val="90000"/>
            </a:lnSpc>
            <a:spcBef>
              <a:spcPct val="0"/>
            </a:spcBef>
            <a:spcAft>
              <a:spcPct val="35000"/>
            </a:spcAft>
            <a:buNone/>
          </a:pPr>
          <a:r>
            <a:rPr lang="zh-CN" altLang="en-US" sz="1400" kern="1200" dirty="0"/>
            <a:t>答辩和总决赛</a:t>
          </a:r>
          <a:endParaRPr lang="en-US" sz="1400" kern="1200" dirty="0"/>
        </a:p>
      </dsp:txBody>
      <dsp:txXfrm>
        <a:off x="8611258" y="2389330"/>
        <a:ext cx="1314030" cy="1592886"/>
      </dsp:txXfrm>
    </dsp:sp>
    <dsp:sp modelId="{B8102CA2-BD3B-4D3B-9FC9-F35B22B7098E}">
      <dsp:nvSpPr>
        <dsp:cNvPr id="0" name=""/>
        <dsp:cNvSpPr/>
      </dsp:nvSpPr>
      <dsp:spPr>
        <a:xfrm>
          <a:off x="9069162" y="1791997"/>
          <a:ext cx="398221" cy="398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35710-1759-42E8-93BF-6BE22612F855}">
      <dsp:nvSpPr>
        <dsp:cNvPr id="0" name=""/>
        <dsp:cNvSpPr/>
      </dsp:nvSpPr>
      <dsp:spPr>
        <a:xfrm>
          <a:off x="1457" y="799169"/>
          <a:ext cx="1897234" cy="1897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0177FD4-ABF0-4D1D-AD89-9E6DF7074E00}">
      <dsp:nvSpPr>
        <dsp:cNvPr id="0" name=""/>
        <dsp:cNvSpPr/>
      </dsp:nvSpPr>
      <dsp:spPr>
        <a:xfrm>
          <a:off x="310309" y="1937509"/>
          <a:ext cx="1897234" cy="18972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zh-CN" altLang="en-US" sz="3600" b="1" kern="1200" dirty="0"/>
            <a:t>初级</a:t>
          </a:r>
          <a:endParaRPr lang="en-US" sz="3600" b="1" kern="1200" dirty="0"/>
        </a:p>
        <a:p>
          <a:pPr marL="228600" lvl="1" indent="-228600" algn="l" defTabSz="889000">
            <a:lnSpc>
              <a:spcPct val="90000"/>
            </a:lnSpc>
            <a:spcBef>
              <a:spcPct val="0"/>
            </a:spcBef>
            <a:spcAft>
              <a:spcPct val="15000"/>
            </a:spcAft>
            <a:buChar char="•"/>
          </a:pPr>
          <a:r>
            <a:rPr lang="en-US" sz="2000" kern="1200" dirty="0"/>
            <a:t>2</a:t>
          </a:r>
          <a:r>
            <a:rPr lang="zh-CN" altLang="en-US" sz="2000" kern="1200" dirty="0"/>
            <a:t>题</a:t>
          </a:r>
          <a:endParaRPr lang="en-US" sz="2000" kern="1200" dirty="0"/>
        </a:p>
      </dsp:txBody>
      <dsp:txXfrm>
        <a:off x="365877" y="1993077"/>
        <a:ext cx="1786098" cy="1786098"/>
      </dsp:txXfrm>
    </dsp:sp>
    <dsp:sp modelId="{9422F097-0745-4516-83E7-97E71202B001}">
      <dsp:nvSpPr>
        <dsp:cNvPr id="0" name=""/>
        <dsp:cNvSpPr/>
      </dsp:nvSpPr>
      <dsp:spPr>
        <a:xfrm>
          <a:off x="2264140" y="1519846"/>
          <a:ext cx="365449" cy="4558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264140" y="1611022"/>
        <a:ext cx="255814" cy="273526"/>
      </dsp:txXfrm>
    </dsp:sp>
    <dsp:sp modelId="{13101E79-3381-4967-A614-1DE2EF493A1A}">
      <dsp:nvSpPr>
        <dsp:cNvPr id="0" name=""/>
        <dsp:cNvSpPr/>
      </dsp:nvSpPr>
      <dsp:spPr>
        <a:xfrm>
          <a:off x="2942831" y="799169"/>
          <a:ext cx="1897234" cy="1897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054AEC5-370F-43C4-BA49-71A11A0582BE}">
      <dsp:nvSpPr>
        <dsp:cNvPr id="0" name=""/>
        <dsp:cNvSpPr/>
      </dsp:nvSpPr>
      <dsp:spPr>
        <a:xfrm>
          <a:off x="3251684" y="1937509"/>
          <a:ext cx="1897234" cy="18972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zh-CN" altLang="en-US" sz="3600" b="1" kern="1200" dirty="0"/>
            <a:t>中级</a:t>
          </a:r>
          <a:endParaRPr lang="en-US" sz="3600" b="1" kern="1200" dirty="0"/>
        </a:p>
        <a:p>
          <a:pPr marL="228600" lvl="1" indent="-228600" algn="l" defTabSz="889000">
            <a:lnSpc>
              <a:spcPct val="90000"/>
            </a:lnSpc>
            <a:spcBef>
              <a:spcPct val="0"/>
            </a:spcBef>
            <a:spcAft>
              <a:spcPct val="15000"/>
            </a:spcAft>
            <a:buChar char="•"/>
          </a:pPr>
          <a:r>
            <a:rPr lang="en-US" altLang="zh-CN" sz="2000" kern="1200" dirty="0"/>
            <a:t>3</a:t>
          </a:r>
          <a:r>
            <a:rPr lang="zh-CN" altLang="en-US" sz="2000" kern="1200" dirty="0"/>
            <a:t>题选</a:t>
          </a:r>
          <a:r>
            <a:rPr lang="en-US" altLang="zh-CN" sz="2000" kern="1200" dirty="0"/>
            <a:t>2</a:t>
          </a:r>
          <a:endParaRPr lang="en-US" sz="2000" kern="1200" dirty="0"/>
        </a:p>
      </dsp:txBody>
      <dsp:txXfrm>
        <a:off x="3307252" y="1993077"/>
        <a:ext cx="1786098" cy="1786098"/>
      </dsp:txXfrm>
    </dsp:sp>
    <dsp:sp modelId="{A352A2FE-0D44-41A4-B16A-A1F233E7ADB2}">
      <dsp:nvSpPr>
        <dsp:cNvPr id="0" name=""/>
        <dsp:cNvSpPr/>
      </dsp:nvSpPr>
      <dsp:spPr>
        <a:xfrm>
          <a:off x="5205515" y="1519846"/>
          <a:ext cx="365449" cy="4558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05515" y="1611022"/>
        <a:ext cx="255814" cy="273526"/>
      </dsp:txXfrm>
    </dsp:sp>
    <dsp:sp modelId="{59EE4431-A5FF-4C3A-BD05-194DCA7EF039}">
      <dsp:nvSpPr>
        <dsp:cNvPr id="0" name=""/>
        <dsp:cNvSpPr/>
      </dsp:nvSpPr>
      <dsp:spPr>
        <a:xfrm>
          <a:off x="5884206" y="799169"/>
          <a:ext cx="1897234" cy="1897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5D283DC-424D-420C-BE6F-217343090C1F}">
      <dsp:nvSpPr>
        <dsp:cNvPr id="0" name=""/>
        <dsp:cNvSpPr/>
      </dsp:nvSpPr>
      <dsp:spPr>
        <a:xfrm>
          <a:off x="6193058" y="1937509"/>
          <a:ext cx="1897234" cy="18972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zh-CN" altLang="en-US" sz="3600" kern="1200" dirty="0"/>
            <a:t>高级</a:t>
          </a:r>
          <a:endParaRPr lang="en-US" sz="3600" kern="1200" dirty="0"/>
        </a:p>
        <a:p>
          <a:pPr marL="228600" lvl="1" indent="-228600" algn="l" defTabSz="889000">
            <a:lnSpc>
              <a:spcPct val="90000"/>
            </a:lnSpc>
            <a:spcBef>
              <a:spcPct val="0"/>
            </a:spcBef>
            <a:spcAft>
              <a:spcPct val="15000"/>
            </a:spcAft>
            <a:buChar char="•"/>
          </a:pPr>
          <a:r>
            <a:rPr lang="en-US" altLang="zh-CN" sz="2000" kern="1200" dirty="0"/>
            <a:t>3</a:t>
          </a:r>
          <a:r>
            <a:rPr lang="zh-CN" altLang="en-US" sz="2000" kern="1200" dirty="0"/>
            <a:t>题选</a:t>
          </a:r>
          <a:r>
            <a:rPr lang="en-US" altLang="zh-CN" sz="2000" kern="1200" dirty="0"/>
            <a:t>1</a:t>
          </a:r>
          <a:endParaRPr lang="en-US" sz="2000" kern="1200" dirty="0"/>
        </a:p>
      </dsp:txBody>
      <dsp:txXfrm>
        <a:off x="6248626" y="1993077"/>
        <a:ext cx="1786098" cy="1786098"/>
      </dsp:txXfrm>
    </dsp:sp>
    <dsp:sp modelId="{80B7C4F2-82E3-4E8D-BA06-76C07929809D}">
      <dsp:nvSpPr>
        <dsp:cNvPr id="0" name=""/>
        <dsp:cNvSpPr/>
      </dsp:nvSpPr>
      <dsp:spPr>
        <a:xfrm>
          <a:off x="8146890" y="1519846"/>
          <a:ext cx="365449" cy="4558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890" y="1611022"/>
        <a:ext cx="255814" cy="273526"/>
      </dsp:txXfrm>
    </dsp:sp>
    <dsp:sp modelId="{94567C9E-B2E7-4D64-966D-E084E679C6DA}">
      <dsp:nvSpPr>
        <dsp:cNvPr id="0" name=""/>
        <dsp:cNvSpPr/>
      </dsp:nvSpPr>
      <dsp:spPr>
        <a:xfrm>
          <a:off x="8825581" y="799169"/>
          <a:ext cx="1897234" cy="189723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7000" r="-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44AF8B3-849E-431A-A822-08697C9F20C6}">
      <dsp:nvSpPr>
        <dsp:cNvPr id="0" name=""/>
        <dsp:cNvSpPr/>
      </dsp:nvSpPr>
      <dsp:spPr>
        <a:xfrm>
          <a:off x="9134433" y="1937509"/>
          <a:ext cx="1897234" cy="18972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现场   决赛</a:t>
          </a:r>
          <a:endParaRPr lang="en-US" sz="2800" kern="1200" dirty="0"/>
        </a:p>
      </dsp:txBody>
      <dsp:txXfrm>
        <a:off x="9190001" y="1993077"/>
        <a:ext cx="1786098" cy="178609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EEC3C-A001-4107-B54E-3DA93EFF18E7}" type="datetimeFigureOut">
              <a:rPr lang="en-US" smtClean="0"/>
              <a:t>3/29/2022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F9C473-A00E-481E-A6E8-16CFC626F8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16447F-F8B4-4CE6-9C1A-CBB4604770CA}" type="slidenum">
              <a:rPr lang="en-US" smtClean="0"/>
              <a:t>‹#›</a:t>
            </a:fld>
            <a:endParaRPr lang="en-US"/>
          </a:p>
        </p:txBody>
      </p:sp>
    </p:spTree>
    <p:extLst>
      <p:ext uri="{BB962C8B-B14F-4D97-AF65-F5344CB8AC3E}">
        <p14:creationId xmlns:p14="http://schemas.microsoft.com/office/powerpoint/2010/main" val="192967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396E16B4-3FB2-4CDC-BEBF-CD70C72EF480}" type="datetimeFigureOut">
              <a:rPr lang="en-US" smtClean="0"/>
              <a:pPr/>
              <a:t>3/29/2022</a:t>
            </a:fld>
            <a:endParaRPr lang="en-US"/>
          </a:p>
        </p:txBody>
      </p:sp>
      <p:sp>
        <p:nvSpPr>
          <p:cNvPr id="4" name="Slide Image Placeholder 3"/>
          <p:cNvSpPr>
            <a:spLocks noGrp="1" noRot="1" noChangeAspect="1"/>
          </p:cNvSpPr>
          <p:nvPr>
            <p:ph type="sldImg" idx="2"/>
          </p:nvPr>
        </p:nvSpPr>
        <p:spPr>
          <a:xfrm>
            <a:off x="381000" y="8382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A9D42829-8409-4711-B36D-25AE5703B863}" type="slidenum">
              <a:rPr lang="en-US" smtClean="0"/>
              <a:pPr/>
              <a:t>‹#›</a:t>
            </a:fld>
            <a:endParaRPr lang="en-US"/>
          </a:p>
        </p:txBody>
      </p:sp>
    </p:spTree>
    <p:extLst>
      <p:ext uri="{BB962C8B-B14F-4D97-AF65-F5344CB8AC3E}">
        <p14:creationId xmlns:p14="http://schemas.microsoft.com/office/powerpoint/2010/main" val="3364622551"/>
      </p:ext>
    </p:extLst>
  </p:cSld>
  <p:clrMap bg1="lt1" tx1="dk1" bg2="lt2" tx2="dk2" accent1="accent1" accent2="accent2" accent3="accent3" accent4="accent4" accent5="accent5" accent6="accent6" hlink="hlink" folHlink="folHlink"/>
  <p:notesStyle>
    <a:lvl1pPr marL="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1pPr>
    <a:lvl2pPr marL="45712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2pPr>
    <a:lvl3pPr marL="91424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3pPr>
    <a:lvl4pPr marL="137136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4pPr>
    <a:lvl5pPr marL="182848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5pPr>
    <a:lvl6pPr marL="2285600" algn="l" defTabSz="914240" rtl="0" eaLnBrk="1" latinLnBrk="0" hangingPunct="1">
      <a:defRPr sz="1200" kern="1200">
        <a:solidFill>
          <a:schemeClr val="tx1"/>
        </a:solidFill>
        <a:latin typeface="+mn-lt"/>
        <a:ea typeface="+mn-ea"/>
        <a:cs typeface="+mn-cs"/>
      </a:defRPr>
    </a:lvl6pPr>
    <a:lvl7pPr marL="2742720" algn="l" defTabSz="914240" rtl="0" eaLnBrk="1" latinLnBrk="0" hangingPunct="1">
      <a:defRPr sz="1200" kern="1200">
        <a:solidFill>
          <a:schemeClr val="tx1"/>
        </a:solidFill>
        <a:latin typeface="+mn-lt"/>
        <a:ea typeface="+mn-ea"/>
        <a:cs typeface="+mn-cs"/>
      </a:defRPr>
    </a:lvl7pPr>
    <a:lvl8pPr marL="3199840" algn="l" defTabSz="914240" rtl="0" eaLnBrk="1" latinLnBrk="0" hangingPunct="1">
      <a:defRPr sz="1200" kern="1200">
        <a:solidFill>
          <a:schemeClr val="tx1"/>
        </a:solidFill>
        <a:latin typeface="+mn-lt"/>
        <a:ea typeface="+mn-ea"/>
        <a:cs typeface="+mn-cs"/>
      </a:defRPr>
    </a:lvl8pPr>
    <a:lvl9pPr marL="3656960" algn="l" defTabSz="9142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42829-8409-4711-B36D-25AE5703B863}" type="slidenum">
              <a:rPr lang="en-US" smtClean="0"/>
              <a:pPr/>
              <a:t>1</a:t>
            </a:fld>
            <a:endParaRPr lang="en-US"/>
          </a:p>
        </p:txBody>
      </p:sp>
    </p:spTree>
    <p:extLst>
      <p:ext uri="{BB962C8B-B14F-4D97-AF65-F5344CB8AC3E}">
        <p14:creationId xmlns:p14="http://schemas.microsoft.com/office/powerpoint/2010/main" val="183809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19</a:t>
            </a:fld>
            <a:endParaRPr lang="en-US"/>
          </a:p>
        </p:txBody>
      </p:sp>
    </p:spTree>
    <p:extLst>
      <p:ext uri="{BB962C8B-B14F-4D97-AF65-F5344CB8AC3E}">
        <p14:creationId xmlns:p14="http://schemas.microsoft.com/office/powerpoint/2010/main" val="338865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20</a:t>
            </a:fld>
            <a:endParaRPr lang="en-US"/>
          </a:p>
        </p:txBody>
      </p:sp>
    </p:spTree>
    <p:extLst>
      <p:ext uri="{BB962C8B-B14F-4D97-AF65-F5344CB8AC3E}">
        <p14:creationId xmlns:p14="http://schemas.microsoft.com/office/powerpoint/2010/main" val="165955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21</a:t>
            </a:fld>
            <a:endParaRPr lang="en-US"/>
          </a:p>
        </p:txBody>
      </p:sp>
    </p:spTree>
    <p:extLst>
      <p:ext uri="{BB962C8B-B14F-4D97-AF65-F5344CB8AC3E}">
        <p14:creationId xmlns:p14="http://schemas.microsoft.com/office/powerpoint/2010/main" val="296257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22</a:t>
            </a:fld>
            <a:endParaRPr lang="en-US"/>
          </a:p>
        </p:txBody>
      </p:sp>
    </p:spTree>
    <p:extLst>
      <p:ext uri="{BB962C8B-B14F-4D97-AF65-F5344CB8AC3E}">
        <p14:creationId xmlns:p14="http://schemas.microsoft.com/office/powerpoint/2010/main" val="46088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23</a:t>
            </a:fld>
            <a:endParaRPr lang="en-US"/>
          </a:p>
        </p:txBody>
      </p:sp>
    </p:spTree>
    <p:extLst>
      <p:ext uri="{BB962C8B-B14F-4D97-AF65-F5344CB8AC3E}">
        <p14:creationId xmlns:p14="http://schemas.microsoft.com/office/powerpoint/2010/main" val="2537844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24</a:t>
            </a:fld>
            <a:endParaRPr lang="en-US"/>
          </a:p>
        </p:txBody>
      </p:sp>
    </p:spTree>
    <p:extLst>
      <p:ext uri="{BB962C8B-B14F-4D97-AF65-F5344CB8AC3E}">
        <p14:creationId xmlns:p14="http://schemas.microsoft.com/office/powerpoint/2010/main" val="4122035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25</a:t>
            </a:fld>
            <a:endParaRPr lang="en-US"/>
          </a:p>
        </p:txBody>
      </p:sp>
    </p:spTree>
    <p:extLst>
      <p:ext uri="{BB962C8B-B14F-4D97-AF65-F5344CB8AC3E}">
        <p14:creationId xmlns:p14="http://schemas.microsoft.com/office/powerpoint/2010/main" val="28225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26</a:t>
            </a:fld>
            <a:endParaRPr lang="en-US"/>
          </a:p>
        </p:txBody>
      </p:sp>
    </p:spTree>
    <p:extLst>
      <p:ext uri="{BB962C8B-B14F-4D97-AF65-F5344CB8AC3E}">
        <p14:creationId xmlns:p14="http://schemas.microsoft.com/office/powerpoint/2010/main" val="4152880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27</a:t>
            </a:fld>
            <a:endParaRPr lang="en-US"/>
          </a:p>
        </p:txBody>
      </p:sp>
    </p:spTree>
    <p:extLst>
      <p:ext uri="{BB962C8B-B14F-4D97-AF65-F5344CB8AC3E}">
        <p14:creationId xmlns:p14="http://schemas.microsoft.com/office/powerpoint/2010/main" val="3619417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28</a:t>
            </a:fld>
            <a:endParaRPr lang="en-US"/>
          </a:p>
        </p:txBody>
      </p:sp>
    </p:spTree>
    <p:extLst>
      <p:ext uri="{BB962C8B-B14F-4D97-AF65-F5344CB8AC3E}">
        <p14:creationId xmlns:p14="http://schemas.microsoft.com/office/powerpoint/2010/main" val="1492824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42829-8409-4711-B36D-25AE5703B863}" type="slidenum">
              <a:rPr lang="en-US" smtClean="0"/>
              <a:pPr/>
              <a:t>5</a:t>
            </a:fld>
            <a:endParaRPr lang="en-US"/>
          </a:p>
        </p:txBody>
      </p:sp>
    </p:spTree>
    <p:extLst>
      <p:ext uri="{BB962C8B-B14F-4D97-AF65-F5344CB8AC3E}">
        <p14:creationId xmlns:p14="http://schemas.microsoft.com/office/powerpoint/2010/main" val="4119221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29</a:t>
            </a:fld>
            <a:endParaRPr lang="en-US"/>
          </a:p>
        </p:txBody>
      </p:sp>
    </p:spTree>
    <p:extLst>
      <p:ext uri="{BB962C8B-B14F-4D97-AF65-F5344CB8AC3E}">
        <p14:creationId xmlns:p14="http://schemas.microsoft.com/office/powerpoint/2010/main" val="84899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30</a:t>
            </a:fld>
            <a:endParaRPr lang="en-US"/>
          </a:p>
        </p:txBody>
      </p:sp>
    </p:spTree>
    <p:extLst>
      <p:ext uri="{BB962C8B-B14F-4D97-AF65-F5344CB8AC3E}">
        <p14:creationId xmlns:p14="http://schemas.microsoft.com/office/powerpoint/2010/main" val="417653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42829-8409-4711-B36D-25AE5703B863}" type="slidenum">
              <a:rPr lang="en-US" smtClean="0"/>
              <a:pPr/>
              <a:t>33</a:t>
            </a:fld>
            <a:endParaRPr lang="en-US"/>
          </a:p>
        </p:txBody>
      </p:sp>
    </p:spTree>
    <p:extLst>
      <p:ext uri="{BB962C8B-B14F-4D97-AF65-F5344CB8AC3E}">
        <p14:creationId xmlns:p14="http://schemas.microsoft.com/office/powerpoint/2010/main" val="4207743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42829-8409-4711-B36D-25AE5703B863}" type="slidenum">
              <a:rPr lang="en-US" smtClean="0"/>
              <a:pPr/>
              <a:t>34</a:t>
            </a:fld>
            <a:endParaRPr lang="en-US"/>
          </a:p>
        </p:txBody>
      </p:sp>
    </p:spTree>
    <p:extLst>
      <p:ext uri="{BB962C8B-B14F-4D97-AF65-F5344CB8AC3E}">
        <p14:creationId xmlns:p14="http://schemas.microsoft.com/office/powerpoint/2010/main" val="117428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42829-8409-4711-B36D-25AE5703B863}" type="slidenum">
              <a:rPr lang="en-US" smtClean="0"/>
              <a:pPr/>
              <a:t>9</a:t>
            </a:fld>
            <a:endParaRPr lang="en-US"/>
          </a:p>
        </p:txBody>
      </p:sp>
    </p:spTree>
    <p:extLst>
      <p:ext uri="{BB962C8B-B14F-4D97-AF65-F5344CB8AC3E}">
        <p14:creationId xmlns:p14="http://schemas.microsoft.com/office/powerpoint/2010/main" val="398801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13</a:t>
            </a:fld>
            <a:endParaRPr lang="en-US"/>
          </a:p>
        </p:txBody>
      </p:sp>
    </p:spTree>
    <p:extLst>
      <p:ext uri="{BB962C8B-B14F-4D97-AF65-F5344CB8AC3E}">
        <p14:creationId xmlns:p14="http://schemas.microsoft.com/office/powerpoint/2010/main" val="257727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14</a:t>
            </a:fld>
            <a:endParaRPr lang="en-US"/>
          </a:p>
        </p:txBody>
      </p:sp>
    </p:spTree>
    <p:extLst>
      <p:ext uri="{BB962C8B-B14F-4D97-AF65-F5344CB8AC3E}">
        <p14:creationId xmlns:p14="http://schemas.microsoft.com/office/powerpoint/2010/main" val="198983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15</a:t>
            </a:fld>
            <a:endParaRPr lang="en-US"/>
          </a:p>
        </p:txBody>
      </p:sp>
    </p:spTree>
    <p:extLst>
      <p:ext uri="{BB962C8B-B14F-4D97-AF65-F5344CB8AC3E}">
        <p14:creationId xmlns:p14="http://schemas.microsoft.com/office/powerpoint/2010/main" val="393590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16</a:t>
            </a:fld>
            <a:endParaRPr lang="en-US"/>
          </a:p>
        </p:txBody>
      </p:sp>
    </p:spTree>
    <p:extLst>
      <p:ext uri="{BB962C8B-B14F-4D97-AF65-F5344CB8AC3E}">
        <p14:creationId xmlns:p14="http://schemas.microsoft.com/office/powerpoint/2010/main" val="17555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17</a:t>
            </a:fld>
            <a:endParaRPr lang="en-US"/>
          </a:p>
        </p:txBody>
      </p:sp>
    </p:spTree>
    <p:extLst>
      <p:ext uri="{BB962C8B-B14F-4D97-AF65-F5344CB8AC3E}">
        <p14:creationId xmlns:p14="http://schemas.microsoft.com/office/powerpoint/2010/main" val="161040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D42829-8409-4711-B36D-25AE5703B863}" type="slidenum">
              <a:rPr lang="en-US" smtClean="0"/>
              <a:t>18</a:t>
            </a:fld>
            <a:endParaRPr lang="en-US"/>
          </a:p>
        </p:txBody>
      </p:sp>
    </p:spTree>
    <p:extLst>
      <p:ext uri="{BB962C8B-B14F-4D97-AF65-F5344CB8AC3E}">
        <p14:creationId xmlns:p14="http://schemas.microsoft.com/office/powerpoint/2010/main" val="163472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57B3CB1-5EBA-8948-BF2E-5B9E38D5A806}"/>
              </a:ext>
            </a:extLst>
          </p:cNvPr>
          <p:cNvPicPr>
            <a:picLocks noChangeAspect="1"/>
          </p:cNvPicPr>
          <p:nvPr userDrawn="1"/>
        </p:nvPicPr>
        <p:blipFill>
          <a:blip r:embed="rId2"/>
          <a:stretch>
            <a:fillRect/>
          </a:stretch>
        </p:blipFill>
        <p:spPr>
          <a:xfrm flipH="1">
            <a:off x="6604000" y="2546713"/>
            <a:ext cx="5253400" cy="3851733"/>
          </a:xfrm>
          <a:prstGeom prst="rect">
            <a:avLst/>
          </a:prstGeom>
        </p:spPr>
      </p:pic>
      <p:pic>
        <p:nvPicPr>
          <p:cNvPr id="31" name="Picture 30">
            <a:extLst>
              <a:ext uri="{FF2B5EF4-FFF2-40B4-BE49-F238E27FC236}">
                <a16:creationId xmlns:a16="http://schemas.microsoft.com/office/drawing/2014/main" id="{A2BB0D6E-75EE-DB4D-95F0-1E0A20F7284A}"/>
              </a:ext>
            </a:extLst>
          </p:cNvPr>
          <p:cNvPicPr>
            <a:picLocks noChangeAspect="1"/>
          </p:cNvPicPr>
          <p:nvPr userDrawn="1"/>
        </p:nvPicPr>
        <p:blipFill>
          <a:blip r:embed="rId3"/>
          <a:stretch>
            <a:fillRect/>
          </a:stretch>
        </p:blipFill>
        <p:spPr>
          <a:xfrm>
            <a:off x="693414" y="656115"/>
            <a:ext cx="1321445" cy="268186"/>
          </a:xfrm>
          <a:prstGeom prst="rect">
            <a:avLst/>
          </a:prstGeom>
        </p:spPr>
      </p:pic>
      <p:sp>
        <p:nvSpPr>
          <p:cNvPr id="7" name="Rectangle 6">
            <a:extLst>
              <a:ext uri="{FF2B5EF4-FFF2-40B4-BE49-F238E27FC236}">
                <a16:creationId xmlns:a16="http://schemas.microsoft.com/office/drawing/2014/main" id="{FD36CB97-8324-8440-AF83-FDCF5C83423C}"/>
              </a:ext>
            </a:extLst>
          </p:cNvPr>
          <p:cNvSpPr/>
          <p:nvPr userDrawn="1"/>
        </p:nvSpPr>
        <p:spPr>
          <a:xfrm>
            <a:off x="10210800" y="6119691"/>
            <a:ext cx="1752600" cy="662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92695751-8148-D44C-819F-19AC107A8E9D}"/>
              </a:ext>
            </a:extLst>
          </p:cNvPr>
          <p:cNvSpPr>
            <a:spLocks noGrp="1"/>
          </p:cNvSpPr>
          <p:nvPr>
            <p:ph type="title" hasCustomPrompt="1"/>
          </p:nvPr>
        </p:nvSpPr>
        <p:spPr>
          <a:xfrm>
            <a:off x="579121" y="2700534"/>
            <a:ext cx="8945879" cy="975360"/>
          </a:xfrm>
        </p:spPr>
        <p:txBody>
          <a:bodyPr/>
          <a:lstStyle>
            <a:lvl1pPr>
              <a:defRPr sz="4400"/>
            </a:lvl1pPr>
          </a:lstStyle>
          <a:p>
            <a:pPr>
              <a:lnSpc>
                <a:spcPct val="85000"/>
              </a:lnSpc>
            </a:pPr>
            <a:r>
              <a:rPr lang="en-US">
                <a:solidFill>
                  <a:schemeClr val="tx1"/>
                </a:solidFill>
              </a:rPr>
              <a:t>Presentation Title</a:t>
            </a:r>
          </a:p>
        </p:txBody>
      </p:sp>
      <p:sp>
        <p:nvSpPr>
          <p:cNvPr id="32" name="Name, Title, Date">
            <a:extLst>
              <a:ext uri="{FF2B5EF4-FFF2-40B4-BE49-F238E27FC236}">
                <a16:creationId xmlns:a16="http://schemas.microsoft.com/office/drawing/2014/main" id="{2396738D-B05F-FC45-B1A8-82AA1CB933D0}"/>
              </a:ext>
            </a:extLst>
          </p:cNvPr>
          <p:cNvSpPr>
            <a:spLocks noGrp="1"/>
          </p:cNvSpPr>
          <p:nvPr>
            <p:ph type="subTitle" idx="1" hasCustomPrompt="1"/>
          </p:nvPr>
        </p:nvSpPr>
        <p:spPr>
          <a:xfrm>
            <a:off x="579121" y="4490866"/>
            <a:ext cx="7417990" cy="1092607"/>
          </a:xfrm>
        </p:spPr>
        <p:txBody>
          <a:bodyPr wrap="square">
            <a:spAutoFit/>
          </a:bodyPr>
          <a:lstStyle>
            <a:lvl1pPr marL="0" indent="0" algn="l">
              <a:spcBef>
                <a:spcPts val="300"/>
              </a:spcBef>
              <a:buNone/>
              <a:defRPr lang="en-US" sz="2000" b="0" i="0" kern="1200" baseline="0" dirty="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Name</a:t>
            </a:r>
          </a:p>
          <a:p>
            <a:r>
              <a:rPr lang="en-US"/>
              <a:t>Title</a:t>
            </a:r>
          </a:p>
          <a:p>
            <a:r>
              <a:rPr lang="en-US"/>
              <a:t>Date</a:t>
            </a:r>
          </a:p>
        </p:txBody>
      </p:sp>
    </p:spTree>
    <p:extLst>
      <p:ext uri="{BB962C8B-B14F-4D97-AF65-F5344CB8AC3E}">
        <p14:creationId xmlns:p14="http://schemas.microsoft.com/office/powerpoint/2010/main" val="3273246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219023"/>
      </p:ext>
    </p:extLst>
  </p:cSld>
  <p:clrMapOvr>
    <a:masterClrMapping/>
  </p:clrMapOvr>
  <p:transition>
    <p:fade/>
  </p:transition>
  <p:extLst>
    <p:ext uri="{DCECCB84-F9BA-43D5-87BE-67443E8EF086}">
      <p15:sldGuideLst xmlns:p15="http://schemas.microsoft.com/office/powerpoint/2012/main">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hasCustomPrompt="1"/>
          </p:nvPr>
        </p:nvSpPr>
        <p:spPr>
          <a:xfrm>
            <a:off x="579121" y="304800"/>
            <a:ext cx="7421878" cy="975360"/>
          </a:xfrm>
        </p:spPr>
        <p:txBody>
          <a:bodyPr/>
          <a:lstStyle>
            <a:lvl1pPr>
              <a:defRPr>
                <a:solidFill>
                  <a:schemeClr val="tx1"/>
                </a:solidFill>
              </a:defRPr>
            </a:lvl1pPr>
          </a:lstStyle>
          <a:p>
            <a:r>
              <a:rPr lang="en-US"/>
              <a:t>Agenda</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lvl1pPr>
              <a:defRPr>
                <a:solidFill>
                  <a:schemeClr val="tx1"/>
                </a:solidFill>
              </a:defRPr>
            </a:lvl1pPr>
          </a:lstStyle>
          <a:p>
            <a:fld id="{626C978B-826E-438C-909A-E9C381D3FF04}" type="slidenum">
              <a:rPr lang="en-US" smtClean="0"/>
              <a:pPr/>
              <a:t>‹#›</a:t>
            </a:fld>
            <a:endParaRPr lang="en-US"/>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Content Placeholder 2"/>
          <p:cNvSpPr>
            <a:spLocks noGrp="1"/>
          </p:cNvSpPr>
          <p:nvPr>
            <p:ph idx="1"/>
          </p:nvPr>
        </p:nvSpPr>
        <p:spPr>
          <a:xfrm>
            <a:off x="579120" y="1733296"/>
            <a:ext cx="7421879" cy="3753104"/>
          </a:xfrm>
        </p:spPr>
        <p:txBody>
          <a:bodyPr/>
          <a:lstStyle>
            <a:lvl1pPr>
              <a:defRPr>
                <a:solidFill>
                  <a:schemeClr val="tx1"/>
                </a:solidFill>
              </a:defRPr>
            </a:lvl1pPr>
          </a:lstStyle>
          <a:p>
            <a:r>
              <a:rPr lang="en-US"/>
              <a:t>Agenda Item 1</a:t>
            </a:r>
          </a:p>
          <a:p>
            <a:r>
              <a:rPr lang="en-US"/>
              <a:t>Agenda Item 2</a:t>
            </a:r>
          </a:p>
          <a:p>
            <a:r>
              <a:rPr lang="en-US"/>
              <a:t>Agenda Item 3</a:t>
            </a:r>
          </a:p>
          <a:p>
            <a:r>
              <a:rPr lang="en-US"/>
              <a:t>Agenda Item 4</a:t>
            </a:r>
          </a:p>
          <a:p>
            <a:r>
              <a:rPr lang="en-US"/>
              <a:t>Agenda Item 5</a:t>
            </a:r>
          </a:p>
          <a:p>
            <a:r>
              <a:rPr lang="en-US"/>
              <a:t>Agenda Item 6</a:t>
            </a:r>
          </a:p>
        </p:txBody>
      </p:sp>
      <p:pic>
        <p:nvPicPr>
          <p:cNvPr id="7" name="Picture 6">
            <a:extLst>
              <a:ext uri="{FF2B5EF4-FFF2-40B4-BE49-F238E27FC236}">
                <a16:creationId xmlns:a16="http://schemas.microsoft.com/office/drawing/2014/main" id="{E9C16CF1-E2E6-48D5-A44C-7C8249C74C33}"/>
              </a:ext>
            </a:extLst>
          </p:cNvPr>
          <p:cNvPicPr>
            <a:picLocks noChangeAspect="1"/>
          </p:cNvPicPr>
          <p:nvPr userDrawn="1"/>
        </p:nvPicPr>
        <p:blipFill>
          <a:blip r:embed="rId2"/>
          <a:stretch>
            <a:fillRect/>
          </a:stretch>
        </p:blipFill>
        <p:spPr>
          <a:xfrm>
            <a:off x="9580944" y="381000"/>
            <a:ext cx="1941690" cy="1177290"/>
          </a:xfrm>
          <a:prstGeom prst="rect">
            <a:avLst/>
          </a:prstGeom>
        </p:spPr>
      </p:pic>
    </p:spTree>
    <p:extLst>
      <p:ext uri="{BB962C8B-B14F-4D97-AF65-F5344CB8AC3E}">
        <p14:creationId xmlns:p14="http://schemas.microsoft.com/office/powerpoint/2010/main" val="151832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97536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626C978B-826E-438C-909A-E9C381D3FF04}" type="slidenum">
              <a:rPr lang="en-US" smtClean="0"/>
              <a:pPr/>
              <a:t>‹#›</a:t>
            </a:fld>
            <a:endParaRPr lang="en-US"/>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004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97536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626C978B-826E-438C-909A-E9C381D3FF04}" type="slidenum">
              <a:rPr lang="en-US" smtClean="0"/>
              <a:pPr/>
              <a:t>‹#›</a:t>
            </a:fld>
            <a:endParaRPr lang="en-US"/>
          </a:p>
        </p:txBody>
      </p:sp>
      <p:sp>
        <p:nvSpPr>
          <p:cNvPr id="4" name="Text Placeholder 2">
            <a:extLst>
              <a:ext uri="{FF2B5EF4-FFF2-40B4-BE49-F238E27FC236}">
                <a16:creationId xmlns:a16="http://schemas.microsoft.com/office/drawing/2014/main" id="{3A824BE7-9859-7240-83D5-846AECA2353C}"/>
              </a:ext>
            </a:extLst>
          </p:cNvPr>
          <p:cNvSpPr>
            <a:spLocks noGrp="1"/>
          </p:cNvSpPr>
          <p:nvPr>
            <p:ph idx="1"/>
          </p:nvPr>
        </p:nvSpPr>
        <p:spPr>
          <a:xfrm>
            <a:off x="579121" y="1470401"/>
            <a:ext cx="11033760" cy="4632960"/>
          </a:xfrm>
          <a:prstGeom prst="rect">
            <a:avLst/>
          </a:prstGeom>
        </p:spPr>
        <p:txBody>
          <a:bodyPr vert="horz" lIns="91440" tIns="45720" rIns="91440" bIns="45720" rtlCol="0">
            <a:noAutofit/>
          </a:bodyPr>
          <a:lstStyle>
            <a:lvl1pPr marL="234962" indent="-234962">
              <a:buSzPct val="80000"/>
              <a:buFont typeface="Webdings" panose="05030102010509060703" pitchFamily="18" charset="2"/>
              <a:buChar char=""/>
              <a:defRPr lang="en-US" dirty="0" smtClean="0"/>
            </a:lvl1pPr>
            <a:lvl2pPr marL="452989" indent="-220144">
              <a:buSzPct val="80000"/>
              <a:buFont typeface="Wingdings 3" panose="05040102010807070707" pitchFamily="18" charset="2"/>
              <a:buChar char=""/>
              <a:defRPr sz="2000"/>
            </a:lvl2pPr>
            <a:lvl3pPr marL="685835" indent="-232845">
              <a:buSzPct val="80000"/>
              <a:buFont typeface="Wingdings 3" panose="05040102010807070707" pitchFamily="18" charset="2"/>
              <a:buChar char="¬"/>
              <a:defRPr sz="1600"/>
            </a:lvl3pPr>
            <a:lvl4pPr marL="916563" indent="-230729">
              <a:buSzPct val="80000"/>
              <a:buFont typeface="Wingdings 3" panose="05040102010807070707" pitchFamily="18" charset="2"/>
              <a:buChar char="¬"/>
              <a:defRPr/>
            </a:lvl4pPr>
            <a:lvl5pPr marL="1138824" indent="-222262">
              <a:buSzPct val="80000"/>
              <a:buFont typeface="Wingdings 3" panose="05040102010807070707" pitchFamily="18"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83918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9121" y="304800"/>
            <a:ext cx="11033760" cy="975360"/>
          </a:xfrm>
        </p:spPr>
        <p:txBody>
          <a:bodyPr/>
          <a:lstStyle/>
          <a:p>
            <a:r>
              <a:rPr lang="en-US"/>
              <a:t>Click to edit Master title style</a:t>
            </a:r>
          </a:p>
        </p:txBody>
      </p:sp>
      <p:sp>
        <p:nvSpPr>
          <p:cNvPr id="3" name="Content Placeholder 2"/>
          <p:cNvSpPr>
            <a:spLocks noGrp="1"/>
          </p:cNvSpPr>
          <p:nvPr>
            <p:ph sz="half" idx="1"/>
          </p:nvPr>
        </p:nvSpPr>
        <p:spPr>
          <a:xfrm>
            <a:off x="579120" y="1463041"/>
            <a:ext cx="5364480" cy="4632960"/>
          </a:xfrm>
          <a:prstGeom prst="rect">
            <a:avLst/>
          </a:prstGeom>
        </p:spPr>
        <p:txBody>
          <a:bodyPr>
            <a:noAutofit/>
          </a:bodyPr>
          <a:lstStyle>
            <a:lvl1pPr>
              <a:defRPr sz="24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1" y="1463041"/>
            <a:ext cx="5364480" cy="4632960"/>
          </a:xfrm>
          <a:prstGeom prst="rect">
            <a:avLst/>
          </a:prstGeom>
        </p:spPr>
        <p:txBody>
          <a:bodyPr>
            <a:noAutofit/>
          </a:bodyPr>
          <a:lstStyle>
            <a:lvl1pPr>
              <a:defRPr sz="24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1A8B06E9-672B-49AA-8789-D576D5680872}"/>
              </a:ext>
            </a:extLst>
          </p:cNvPr>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tx1"/>
                </a:solidFill>
              </a:defRPr>
            </a:lvl1pPr>
          </a:lstStyle>
          <a:p>
            <a:fld id="{626C978B-826E-438C-909A-E9C381D3FF04}" type="slidenum">
              <a:rPr lang="en-US" smtClean="0"/>
              <a:pPr/>
              <a:t>‹#›</a:t>
            </a:fld>
            <a:endParaRPr lang="en-US"/>
          </a:p>
        </p:txBody>
      </p:sp>
      <p:sp>
        <p:nvSpPr>
          <p:cNvPr id="9" name="Rectangle 8"/>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22307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E2AE14-D6F3-42D2-A4A3-74BBE2390D9B}"/>
              </a:ext>
            </a:extLst>
          </p:cNvPr>
          <p:cNvPicPr>
            <a:picLocks noChangeAspect="1"/>
          </p:cNvPicPr>
          <p:nvPr userDrawn="1"/>
        </p:nvPicPr>
        <p:blipFill>
          <a:blip r:embed="rId2"/>
          <a:stretch>
            <a:fillRect/>
          </a:stretch>
        </p:blipFill>
        <p:spPr>
          <a:xfrm>
            <a:off x="9580944" y="381000"/>
            <a:ext cx="1941690" cy="1177290"/>
          </a:xfrm>
          <a:prstGeom prst="rect">
            <a:avLst/>
          </a:prstGeom>
        </p:spPr>
      </p:pic>
      <p:sp>
        <p:nvSpPr>
          <p:cNvPr id="6" name="Title 1">
            <a:extLst>
              <a:ext uri="{FF2B5EF4-FFF2-40B4-BE49-F238E27FC236}">
                <a16:creationId xmlns:a16="http://schemas.microsoft.com/office/drawing/2014/main" id="{61320318-DA78-471F-8076-1A95C5254529}"/>
              </a:ext>
            </a:extLst>
          </p:cNvPr>
          <p:cNvSpPr>
            <a:spLocks noGrp="1"/>
          </p:cNvSpPr>
          <p:nvPr>
            <p:ph type="title" hasCustomPrompt="1"/>
          </p:nvPr>
        </p:nvSpPr>
        <p:spPr>
          <a:xfrm>
            <a:off x="428807" y="3124200"/>
            <a:ext cx="11093827" cy="701040"/>
          </a:xfrm>
        </p:spPr>
        <p:txBody>
          <a:bodyPr anchor="b">
            <a:noAutofit/>
          </a:bodyPr>
          <a:lstStyle>
            <a:lvl1pPr>
              <a:defRPr lang="en-US" sz="4201" b="1" i="0" kern="1200" dirty="0">
                <a:solidFill>
                  <a:schemeClr val="bg1"/>
                </a:solidFill>
                <a:latin typeface="Arial" charset="0"/>
                <a:ea typeface="+mj-ea"/>
                <a:cs typeface="Arial" charset="0"/>
              </a:defRPr>
            </a:lvl1pPr>
          </a:lstStyle>
          <a:p>
            <a:r>
              <a:rPr lang="en-US"/>
              <a:t>Simple Statement</a:t>
            </a:r>
          </a:p>
        </p:txBody>
      </p:sp>
      <p:sp>
        <p:nvSpPr>
          <p:cNvPr id="5" name="Rectangle 4">
            <a:extLst>
              <a:ext uri="{FF2B5EF4-FFF2-40B4-BE49-F238E27FC236}">
                <a16:creationId xmlns:a16="http://schemas.microsoft.com/office/drawing/2014/main" id="{25D42470-3AEB-A94C-96B8-18E2C7C25164}"/>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A35D3FD-B992-1F41-849B-4E9534CAB9DB}"/>
              </a:ext>
            </a:extLst>
          </p:cNvPr>
          <p:cNvPicPr>
            <a:picLocks noChangeAspect="1"/>
          </p:cNvPicPr>
          <p:nvPr userDrawn="1"/>
        </p:nvPicPr>
        <p:blipFill>
          <a:blip r:embed="rId3"/>
          <a:stretch>
            <a:fillRect/>
          </a:stretch>
        </p:blipFill>
        <p:spPr>
          <a:xfrm>
            <a:off x="10551856" y="6441000"/>
            <a:ext cx="975225" cy="197921"/>
          </a:xfrm>
          <a:prstGeom prst="rect">
            <a:avLst/>
          </a:prstGeom>
        </p:spPr>
      </p:pic>
      <p:sp>
        <p:nvSpPr>
          <p:cNvPr id="7" name="Slide Number Placeholder 4">
            <a:extLst>
              <a:ext uri="{FF2B5EF4-FFF2-40B4-BE49-F238E27FC236}">
                <a16:creationId xmlns:a16="http://schemas.microsoft.com/office/drawing/2014/main" id="{1E052772-3EFC-D34C-AA1A-1135DE3C5541}"/>
              </a:ext>
            </a:extLst>
          </p:cNvPr>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bg1"/>
                </a:solidFill>
              </a:defRPr>
            </a:lvl1pPr>
          </a:lstStyle>
          <a:p>
            <a:fld id="{626C978B-826E-438C-909A-E9C381D3FF04}" type="slidenum">
              <a:rPr lang="en-US" smtClean="0"/>
              <a:pPr/>
              <a:t>‹#›</a:t>
            </a:fld>
            <a:endParaRPr lang="en-US"/>
          </a:p>
        </p:txBody>
      </p:sp>
    </p:spTree>
    <p:extLst>
      <p:ext uri="{BB962C8B-B14F-4D97-AF65-F5344CB8AC3E}">
        <p14:creationId xmlns:p14="http://schemas.microsoft.com/office/powerpoint/2010/main" val="34495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bg>
      <p:bgPr>
        <a:solidFill>
          <a:schemeClr val="tx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E2AE14-D6F3-42D2-A4A3-74BBE2390D9B}"/>
              </a:ext>
            </a:extLst>
          </p:cNvPr>
          <p:cNvPicPr>
            <a:picLocks noChangeAspect="1"/>
          </p:cNvPicPr>
          <p:nvPr userDrawn="1"/>
        </p:nvPicPr>
        <p:blipFill>
          <a:blip r:embed="rId2"/>
          <a:stretch>
            <a:fillRect/>
          </a:stretch>
        </p:blipFill>
        <p:spPr>
          <a:xfrm>
            <a:off x="9580944" y="381000"/>
            <a:ext cx="1941690" cy="1177290"/>
          </a:xfrm>
          <a:prstGeom prst="rect">
            <a:avLst/>
          </a:prstGeom>
        </p:spPr>
      </p:pic>
      <p:sp>
        <p:nvSpPr>
          <p:cNvPr id="11" name="Title 1">
            <a:extLst>
              <a:ext uri="{FF2B5EF4-FFF2-40B4-BE49-F238E27FC236}">
                <a16:creationId xmlns:a16="http://schemas.microsoft.com/office/drawing/2014/main" id="{6512AD6E-7A81-4D46-A4DC-BC3429D8CFF8}"/>
              </a:ext>
            </a:extLst>
          </p:cNvPr>
          <p:cNvSpPr>
            <a:spLocks noGrp="1"/>
          </p:cNvSpPr>
          <p:nvPr>
            <p:ph type="title" hasCustomPrompt="1"/>
          </p:nvPr>
        </p:nvSpPr>
        <p:spPr>
          <a:xfrm>
            <a:off x="428807" y="3124200"/>
            <a:ext cx="5514793" cy="701040"/>
          </a:xfrm>
        </p:spPr>
        <p:txBody>
          <a:bodyPr anchor="b">
            <a:noAutofit/>
          </a:bodyPr>
          <a:lstStyle>
            <a:lvl1pPr>
              <a:defRPr lang="en-US" sz="4201" b="1" i="0" kern="1200" dirty="0">
                <a:solidFill>
                  <a:schemeClr val="bg1"/>
                </a:solidFill>
                <a:latin typeface="Arial" charset="0"/>
                <a:ea typeface="+mj-ea"/>
                <a:cs typeface="Arial" charset="0"/>
              </a:defRPr>
            </a:lvl1pPr>
          </a:lstStyle>
          <a:p>
            <a:r>
              <a:rPr lang="en-US"/>
              <a:t>Simple Statement</a:t>
            </a:r>
          </a:p>
        </p:txBody>
      </p:sp>
      <p:sp>
        <p:nvSpPr>
          <p:cNvPr id="6" name="Picture Placeholder 14">
            <a:extLst>
              <a:ext uri="{FF2B5EF4-FFF2-40B4-BE49-F238E27FC236}">
                <a16:creationId xmlns:a16="http://schemas.microsoft.com/office/drawing/2014/main" id="{89EAEFDD-B284-E94B-8F1D-D7E1627370F6}"/>
              </a:ext>
            </a:extLst>
          </p:cNvPr>
          <p:cNvSpPr>
            <a:spLocks noGrp="1"/>
          </p:cNvSpPr>
          <p:nvPr>
            <p:ph type="pic" sz="quarter" idx="13" hasCustomPrompt="1"/>
          </p:nvPr>
        </p:nvSpPr>
        <p:spPr>
          <a:xfrm>
            <a:off x="6581768" y="1558290"/>
            <a:ext cx="4457700" cy="3741422"/>
          </a:xfrm>
          <a:prstGeom prst="rect">
            <a:avLst/>
          </a:prstGeom>
          <a:noFill/>
        </p:spPr>
        <p:txBody>
          <a:bodyPr vert="horz" lIns="91440" tIns="1371600" rIns="91440" bIns="0" rtlCol="0" anchor="ctr" anchorCtr="0">
            <a:noAutofit/>
          </a:bodyPr>
          <a:lstStyle>
            <a:lvl1pPr marL="309026" indent="-309026" algn="ctr">
              <a:buNone/>
              <a:defRPr lang="en-US" sz="1867" dirty="0">
                <a:solidFill>
                  <a:schemeClr val="bg1"/>
                </a:solidFill>
              </a:defRPr>
            </a:lvl1pPr>
          </a:lstStyle>
          <a:p>
            <a:pPr marL="0" marR="0" lvl="0" indent="0" algn="ctr" defTabSz="1219170" rtl="0" eaLnBrk="1" fontAlgn="auto" latinLnBrk="0" hangingPunct="1">
              <a:lnSpc>
                <a:spcPct val="100000"/>
              </a:lnSpc>
              <a:spcBef>
                <a:spcPts val="1600"/>
              </a:spcBef>
              <a:spcAft>
                <a:spcPts val="0"/>
              </a:spcAft>
              <a:buClr>
                <a:schemeClr val="accent1"/>
              </a:buClr>
              <a:buSzPct val="100000"/>
              <a:tabLst/>
              <a:defRPr/>
            </a:pPr>
            <a:r>
              <a:rPr lang="en-US"/>
              <a:t>Click icon to add picture</a:t>
            </a:r>
          </a:p>
        </p:txBody>
      </p:sp>
      <p:sp>
        <p:nvSpPr>
          <p:cNvPr id="7" name="Rectangle 6">
            <a:extLst>
              <a:ext uri="{FF2B5EF4-FFF2-40B4-BE49-F238E27FC236}">
                <a16:creationId xmlns:a16="http://schemas.microsoft.com/office/drawing/2014/main" id="{645E7C71-1267-7F46-A82A-631E19E556BC}"/>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5667D16-E95F-F440-8D2D-18A462CF217E}"/>
              </a:ext>
            </a:extLst>
          </p:cNvPr>
          <p:cNvPicPr>
            <a:picLocks noChangeAspect="1"/>
          </p:cNvPicPr>
          <p:nvPr userDrawn="1"/>
        </p:nvPicPr>
        <p:blipFill>
          <a:blip r:embed="rId3"/>
          <a:stretch>
            <a:fillRect/>
          </a:stretch>
        </p:blipFill>
        <p:spPr>
          <a:xfrm>
            <a:off x="10551856" y="6441000"/>
            <a:ext cx="975225" cy="197921"/>
          </a:xfrm>
          <a:prstGeom prst="rect">
            <a:avLst/>
          </a:prstGeom>
        </p:spPr>
      </p:pic>
      <p:sp>
        <p:nvSpPr>
          <p:cNvPr id="9" name="Slide Number Placeholder 4">
            <a:extLst>
              <a:ext uri="{FF2B5EF4-FFF2-40B4-BE49-F238E27FC236}">
                <a16:creationId xmlns:a16="http://schemas.microsoft.com/office/drawing/2014/main" id="{5B8CD8B4-2837-BA4D-9DA4-67F8481F164B}"/>
              </a:ext>
            </a:extLst>
          </p:cNvPr>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bg1"/>
                </a:solidFill>
              </a:defRPr>
            </a:lvl1pPr>
          </a:lstStyle>
          <a:p>
            <a:fld id="{626C978B-826E-438C-909A-E9C381D3FF04}" type="slidenum">
              <a:rPr lang="en-US" smtClean="0"/>
              <a:pPr/>
              <a:t>‹#›</a:t>
            </a:fld>
            <a:endParaRPr lang="en-US"/>
          </a:p>
        </p:txBody>
      </p:sp>
    </p:spTree>
    <p:extLst>
      <p:ext uri="{BB962C8B-B14F-4D97-AF65-F5344CB8AC3E}">
        <p14:creationId xmlns:p14="http://schemas.microsoft.com/office/powerpoint/2010/main" val="157845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F0434C-4CE7-42D1-965D-0265C29B04F3}"/>
              </a:ext>
            </a:extLst>
          </p:cNvPr>
          <p:cNvGrpSpPr/>
          <p:nvPr/>
        </p:nvGrpSpPr>
        <p:grpSpPr>
          <a:xfrm>
            <a:off x="640118" y="3425008"/>
            <a:ext cx="5608321" cy="1019992"/>
            <a:chOff x="480089" y="2568756"/>
            <a:chExt cx="4206240" cy="764994"/>
          </a:xfrm>
        </p:grpSpPr>
        <p:sp>
          <p:nvSpPr>
            <p:cNvPr id="13" name="Rectangle 12">
              <a:extLst>
                <a:ext uri="{FF2B5EF4-FFF2-40B4-BE49-F238E27FC236}">
                  <a16:creationId xmlns:a16="http://schemas.microsoft.com/office/drawing/2014/main" id="{5E88497C-C551-4465-9953-8BC43D9E0208}"/>
                </a:ext>
              </a:extLst>
            </p:cNvPr>
            <p:cNvSpPr/>
            <p:nvPr/>
          </p:nvSpPr>
          <p:spPr>
            <a:xfrm>
              <a:off x="480089" y="2841307"/>
              <a:ext cx="4206240" cy="492443"/>
            </a:xfrm>
            <a:prstGeom prst="rect">
              <a:avLst/>
            </a:prstGeom>
          </p:spPr>
          <p:txBody>
            <a:bodyPr vert="horz" lIns="91440" tIns="45720" rIns="91440" bIns="45720" rtlCol="0" anchor="ctr">
              <a:noAutofit/>
            </a:bodyPr>
            <a:lstStyle/>
            <a:p>
              <a:r>
                <a:rPr lang="en-US" sz="4800" b="1" spc="100">
                  <a:solidFill>
                    <a:schemeClr val="bg1"/>
                  </a:solidFill>
                </a:rPr>
                <a:t>Thank You</a:t>
              </a:r>
            </a:p>
          </p:txBody>
        </p:sp>
        <p:cxnSp>
          <p:nvCxnSpPr>
            <p:cNvPr id="15" name="Straight Connector 14">
              <a:extLst>
                <a:ext uri="{FF2B5EF4-FFF2-40B4-BE49-F238E27FC236}">
                  <a16:creationId xmlns:a16="http://schemas.microsoft.com/office/drawing/2014/main" id="{1AF6007A-E1A7-46F3-B830-C81E32C3CF47}"/>
                </a:ext>
              </a:extLst>
            </p:cNvPr>
            <p:cNvCxnSpPr>
              <a:cxnSpLocks/>
            </p:cNvCxnSpPr>
            <p:nvPr/>
          </p:nvCxnSpPr>
          <p:spPr>
            <a:xfrm>
              <a:off x="520059" y="2568756"/>
              <a:ext cx="825801" cy="0"/>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239F4C22-7CBE-4004-AC0C-D9091BDDF384}"/>
              </a:ext>
            </a:extLst>
          </p:cNvPr>
          <p:cNvPicPr>
            <a:picLocks noChangeAspect="1"/>
          </p:cNvPicPr>
          <p:nvPr userDrawn="1"/>
        </p:nvPicPr>
        <p:blipFill>
          <a:blip r:embed="rId2"/>
          <a:stretch>
            <a:fillRect/>
          </a:stretch>
        </p:blipFill>
        <p:spPr>
          <a:xfrm flipH="1">
            <a:off x="6604000" y="2546713"/>
            <a:ext cx="5253400" cy="3851733"/>
          </a:xfrm>
          <a:prstGeom prst="rect">
            <a:avLst/>
          </a:prstGeom>
        </p:spPr>
      </p:pic>
      <p:pic>
        <p:nvPicPr>
          <p:cNvPr id="16" name="Picture 15">
            <a:extLst>
              <a:ext uri="{FF2B5EF4-FFF2-40B4-BE49-F238E27FC236}">
                <a16:creationId xmlns:a16="http://schemas.microsoft.com/office/drawing/2014/main" id="{0A35D3FD-B992-1F41-849B-4E9534CAB9DB}"/>
              </a:ext>
            </a:extLst>
          </p:cNvPr>
          <p:cNvPicPr>
            <a:picLocks noChangeAspect="1"/>
          </p:cNvPicPr>
          <p:nvPr userDrawn="1"/>
        </p:nvPicPr>
        <p:blipFill>
          <a:blip r:embed="rId3"/>
          <a:stretch>
            <a:fillRect/>
          </a:stretch>
        </p:blipFill>
        <p:spPr>
          <a:xfrm>
            <a:off x="715480" y="2457303"/>
            <a:ext cx="2331726" cy="473222"/>
          </a:xfrm>
          <a:prstGeom prst="rect">
            <a:avLst/>
          </a:prstGeom>
        </p:spPr>
      </p:pic>
      <p:sp>
        <p:nvSpPr>
          <p:cNvPr id="7" name="Rectangle 6">
            <a:extLst>
              <a:ext uri="{FF2B5EF4-FFF2-40B4-BE49-F238E27FC236}">
                <a16:creationId xmlns:a16="http://schemas.microsoft.com/office/drawing/2014/main" id="{592EA454-74F4-0847-8EA2-1E94A436814E}"/>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30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Xilinx Mission Statement Slide">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70BA53-DDA7-4989-871D-4C13A03CF22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639" b="656"/>
          <a:stretch/>
        </p:blipFill>
        <p:spPr>
          <a:xfrm>
            <a:off x="1" y="0"/>
            <a:ext cx="12192000" cy="6858000"/>
          </a:xfrm>
          <a:prstGeom prst="rect">
            <a:avLst/>
          </a:prstGeom>
        </p:spPr>
      </p:pic>
      <p:grpSp>
        <p:nvGrpSpPr>
          <p:cNvPr id="12" name="Group 11">
            <a:extLst>
              <a:ext uri="{FF2B5EF4-FFF2-40B4-BE49-F238E27FC236}">
                <a16:creationId xmlns:a16="http://schemas.microsoft.com/office/drawing/2014/main" id="{62F0434C-4CE7-42D1-965D-0265C29B04F3}"/>
              </a:ext>
            </a:extLst>
          </p:cNvPr>
          <p:cNvGrpSpPr/>
          <p:nvPr/>
        </p:nvGrpSpPr>
        <p:grpSpPr>
          <a:xfrm>
            <a:off x="587021" y="3276599"/>
            <a:ext cx="8658579" cy="1305108"/>
            <a:chOff x="440266" y="2597168"/>
            <a:chExt cx="6493934" cy="978831"/>
          </a:xfrm>
        </p:grpSpPr>
        <p:sp>
          <p:nvSpPr>
            <p:cNvPr id="13" name="Rectangle 12">
              <a:extLst>
                <a:ext uri="{FF2B5EF4-FFF2-40B4-BE49-F238E27FC236}">
                  <a16:creationId xmlns:a16="http://schemas.microsoft.com/office/drawing/2014/main" id="{5E88497C-C551-4465-9953-8BC43D9E0208}"/>
                </a:ext>
              </a:extLst>
            </p:cNvPr>
            <p:cNvSpPr/>
            <p:nvPr/>
          </p:nvSpPr>
          <p:spPr>
            <a:xfrm>
              <a:off x="440266" y="3083556"/>
              <a:ext cx="6493934" cy="492443"/>
            </a:xfrm>
            <a:prstGeom prst="rect">
              <a:avLst/>
            </a:prstGeom>
          </p:spPr>
          <p:txBody>
            <a:bodyPr vert="horz" lIns="91440" tIns="45720" rIns="91440" bIns="45720" rtlCol="0" anchor="ctr">
              <a:noAutofit/>
            </a:bodyPr>
            <a:lstStyle/>
            <a:p>
              <a:pPr>
                <a:spcAft>
                  <a:spcPts val="800"/>
                </a:spcAft>
              </a:pPr>
              <a:r>
                <a:rPr lang="en-US" sz="3801" b="1" spc="100">
                  <a:solidFill>
                    <a:schemeClr val="bg1"/>
                  </a:solidFill>
                </a:rPr>
                <a:t>Building</a:t>
              </a:r>
              <a:r>
                <a:rPr lang="en-US" sz="3801" b="1" spc="100" baseline="0">
                  <a:solidFill>
                    <a:schemeClr val="bg1"/>
                  </a:solidFill>
                </a:rPr>
                <a:t> the Adaptable,</a:t>
              </a:r>
            </a:p>
            <a:p>
              <a:pPr>
                <a:spcAft>
                  <a:spcPts val="800"/>
                </a:spcAft>
              </a:pPr>
              <a:r>
                <a:rPr lang="en-US" sz="3801" b="1" spc="100" baseline="0">
                  <a:solidFill>
                    <a:schemeClr val="accent1"/>
                  </a:solidFill>
                </a:rPr>
                <a:t>Intelligent World</a:t>
              </a:r>
              <a:endParaRPr lang="en-US" sz="3801" b="1" spc="100">
                <a:solidFill>
                  <a:schemeClr val="accent1"/>
                </a:solidFill>
              </a:endParaRPr>
            </a:p>
          </p:txBody>
        </p:sp>
        <p:cxnSp>
          <p:nvCxnSpPr>
            <p:cNvPr id="15" name="Straight Connector 14">
              <a:extLst>
                <a:ext uri="{FF2B5EF4-FFF2-40B4-BE49-F238E27FC236}">
                  <a16:creationId xmlns:a16="http://schemas.microsoft.com/office/drawing/2014/main" id="{1AF6007A-E1A7-46F3-B830-C81E32C3CF47}"/>
                </a:ext>
              </a:extLst>
            </p:cNvPr>
            <p:cNvCxnSpPr>
              <a:cxnSpLocks/>
            </p:cNvCxnSpPr>
            <p:nvPr/>
          </p:nvCxnSpPr>
          <p:spPr>
            <a:xfrm>
              <a:off x="520059" y="2597168"/>
              <a:ext cx="825801"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5E88497C-C551-4465-9953-8BC43D9E0208}"/>
              </a:ext>
            </a:extLst>
          </p:cNvPr>
          <p:cNvSpPr/>
          <p:nvPr userDrawn="1"/>
        </p:nvSpPr>
        <p:spPr>
          <a:xfrm>
            <a:off x="640118" y="2295751"/>
            <a:ext cx="6599179" cy="656591"/>
          </a:xfrm>
          <a:prstGeom prst="rect">
            <a:avLst/>
          </a:prstGeom>
        </p:spPr>
        <p:txBody>
          <a:bodyPr vert="horz" lIns="91464" tIns="45732" rIns="91464" bIns="45732" rtlCol="0" anchor="ctr">
            <a:noAutofit/>
          </a:bodyPr>
          <a:lstStyle/>
          <a:p>
            <a:pPr>
              <a:spcAft>
                <a:spcPts val="800"/>
              </a:spcAft>
            </a:pPr>
            <a:r>
              <a:rPr lang="en-US" sz="3801" b="1" spc="100">
                <a:solidFill>
                  <a:schemeClr val="bg1"/>
                </a:solidFill>
              </a:rPr>
              <a:t>Xilinx Mission</a:t>
            </a:r>
            <a:endParaRPr lang="en-US" sz="3801" b="1" spc="100" baseline="0">
              <a:solidFill>
                <a:schemeClr val="bg1"/>
              </a:solidFill>
            </a:endParaRPr>
          </a:p>
        </p:txBody>
      </p:sp>
    </p:spTree>
    <p:extLst>
      <p:ext uri="{BB962C8B-B14F-4D97-AF65-F5344CB8AC3E}">
        <p14:creationId xmlns:p14="http://schemas.microsoft.com/office/powerpoint/2010/main" val="158163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121" y="234696"/>
            <a:ext cx="11033760" cy="975360"/>
          </a:xfrm>
          <a:prstGeom prst="rect">
            <a:avLst/>
          </a:prstGeom>
        </p:spPr>
        <p:txBody>
          <a:bodyPr vert="horz" lIns="91440" tIns="45720" rIns="91440" bIns="45720" rtlCol="0" anchor="t" anchorCtr="0">
            <a:noAutofit/>
          </a:bodyPr>
          <a:lstStyle/>
          <a:p>
            <a:r>
              <a:rPr lang="en-US"/>
              <a:t>Click to edit Master title style</a:t>
            </a:r>
          </a:p>
        </p:txBody>
      </p:sp>
      <p:sp>
        <p:nvSpPr>
          <p:cNvPr id="5" name="Slide Number Placeholder 4"/>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tx1"/>
                </a:solidFill>
              </a:defRPr>
            </a:lvl1pPr>
          </a:lstStyle>
          <a:p>
            <a:fld id="{626C978B-826E-438C-909A-E9C381D3FF04}" type="slidenum">
              <a:rPr lang="en-US" smtClean="0"/>
              <a:pPr/>
              <a:t>‹#›</a:t>
            </a:fld>
            <a:endParaRPr lang="en-US"/>
          </a:p>
        </p:txBody>
      </p:sp>
      <p:sp>
        <p:nvSpPr>
          <p:cNvPr id="3" name="Text Placeholder 2"/>
          <p:cNvSpPr>
            <a:spLocks noGrp="1"/>
          </p:cNvSpPr>
          <p:nvPr>
            <p:ph type="body" idx="1"/>
          </p:nvPr>
        </p:nvSpPr>
        <p:spPr>
          <a:xfrm>
            <a:off x="579121" y="1470401"/>
            <a:ext cx="11033760" cy="4632960"/>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B411B427-4F75-48FE-A5EE-29C3483DAA24}"/>
              </a:ext>
            </a:extLst>
          </p:cNvPr>
          <p:cNvPicPr>
            <a:picLocks noChangeAspect="1"/>
          </p:cNvPicPr>
          <p:nvPr userDrawn="1"/>
        </p:nvPicPr>
        <p:blipFill>
          <a:blip r:embed="rId12"/>
          <a:stretch>
            <a:fillRect/>
          </a:stretch>
        </p:blipFill>
        <p:spPr>
          <a:xfrm>
            <a:off x="10637520" y="6440992"/>
            <a:ext cx="975360" cy="197928"/>
          </a:xfrm>
          <a:prstGeom prst="rect">
            <a:avLst/>
          </a:prstGeom>
        </p:spPr>
      </p:pic>
      <p:sp>
        <p:nvSpPr>
          <p:cNvPr id="6" name="fc" descr="© Copyright 2020 Xilinx">
            <a:extLst>
              <a:ext uri="{FF2B5EF4-FFF2-40B4-BE49-F238E27FC236}">
                <a16:creationId xmlns:a16="http://schemas.microsoft.com/office/drawing/2014/main" id="{609A0976-917F-4E91-8D10-C172C4387348}"/>
              </a:ext>
            </a:extLst>
          </p:cNvPr>
          <p:cNvSpPr txBox="1"/>
          <p:nvPr userDrawn="1"/>
        </p:nvSpPr>
        <p:spPr>
          <a:xfrm>
            <a:off x="0" y="6515100"/>
            <a:ext cx="12192000" cy="246221"/>
          </a:xfrm>
          <a:prstGeom prst="rect">
            <a:avLst/>
          </a:prstGeom>
          <a:noFill/>
        </p:spPr>
        <p:txBody>
          <a:bodyPr vert="horz" rtlCol="0">
            <a:spAutoFit/>
          </a:bodyPr>
          <a:lstStyle/>
          <a:p>
            <a:pPr algn="ctr"/>
            <a:r>
              <a:rPr lang="en-US" sz="1000" b="0" i="0" u="none" baseline="0">
                <a:solidFill>
                  <a:srgbClr val="000000"/>
                </a:solidFill>
                <a:latin typeface="Arial" panose="020B0604020202020204" pitchFamily="34" charset="0"/>
              </a:rPr>
              <a:t>© Copyright 2020 Xilinx</a:t>
            </a:r>
          </a:p>
        </p:txBody>
      </p:sp>
    </p:spTree>
    <p:extLst>
      <p:ext uri="{BB962C8B-B14F-4D97-AF65-F5344CB8AC3E}">
        <p14:creationId xmlns:p14="http://schemas.microsoft.com/office/powerpoint/2010/main" val="3868898160"/>
      </p:ext>
    </p:extLst>
  </p:cSld>
  <p:clrMap bg1="lt1" tx1="dk1" bg2="lt2" tx2="dk2" accent1="accent1" accent2="accent2" accent3="accent3" accent4="accent4" accent5="accent5" accent6="accent6" hlink="hlink" folHlink="folHlink"/>
  <p:sldLayoutIdLst>
    <p:sldLayoutId id="2147483985" r:id="rId1"/>
    <p:sldLayoutId id="2147483983" r:id="rId2"/>
    <p:sldLayoutId id="2147483979" r:id="rId3"/>
    <p:sldLayoutId id="2147483973" r:id="rId4"/>
    <p:sldLayoutId id="2147483938" r:id="rId5"/>
    <p:sldLayoutId id="2147483961" r:id="rId6"/>
    <p:sldLayoutId id="2147483982" r:id="rId7"/>
    <p:sldLayoutId id="2147483964" r:id="rId8"/>
    <p:sldLayoutId id="2147483975" r:id="rId9"/>
    <p:sldLayoutId id="2147483986"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45" rtl="0" eaLnBrk="1" latinLnBrk="0" hangingPunct="1">
        <a:lnSpc>
          <a:spcPct val="90000"/>
        </a:lnSpc>
        <a:spcBef>
          <a:spcPct val="0"/>
        </a:spcBef>
        <a:buNone/>
        <a:defRPr lang="en-US" sz="3200" b="1" i="0" kern="1200" dirty="0" smtClean="0">
          <a:solidFill>
            <a:schemeClr val="tx1"/>
          </a:solidFill>
          <a:latin typeface="Arial" charset="0"/>
          <a:ea typeface="+mj-ea"/>
          <a:cs typeface="Arial" charset="0"/>
        </a:defRPr>
      </a:lvl1pPr>
    </p:titleStyle>
    <p:bodyStyle>
      <a:lvl1pPr marL="234962" indent="-234962" algn="l" defTabSz="1219261" rtl="0" eaLnBrk="1" latinLnBrk="0" hangingPunct="1">
        <a:lnSpc>
          <a:spcPct val="100000"/>
        </a:lnSpc>
        <a:spcBef>
          <a:spcPts val="1600"/>
        </a:spcBef>
        <a:buClr>
          <a:schemeClr val="accent1"/>
        </a:buClr>
        <a:buSzPct val="80000"/>
        <a:buFont typeface="Webdings" panose="05030102010509060703" pitchFamily="18" charset="2"/>
        <a:buChar char="4"/>
        <a:defRPr lang="en-US" sz="2400" b="0" kern="1200" dirty="0" smtClean="0">
          <a:solidFill>
            <a:schemeClr val="tx1"/>
          </a:solidFill>
          <a:latin typeface="Arial" panose="020B0604020202020204" pitchFamily="34" charset="0"/>
          <a:ea typeface="+mn-ea"/>
          <a:cs typeface="Arial" panose="020B0604020202020204" pitchFamily="34" charset="0"/>
        </a:defRPr>
      </a:lvl1pPr>
      <a:lvl2pPr marL="452989" indent="-220144" algn="l" defTabSz="914445" rtl="0" eaLnBrk="1" latinLnBrk="0" hangingPunct="1">
        <a:lnSpc>
          <a:spcPct val="95000"/>
        </a:lnSpc>
        <a:spcBef>
          <a:spcPts val="600"/>
        </a:spcBef>
        <a:buClr>
          <a:schemeClr val="accent1"/>
        </a:buClr>
        <a:buSzPct val="80000"/>
        <a:buFont typeface="Wingdings 3" panose="05040102010807070707" pitchFamily="18" charset="2"/>
        <a:buChar char="¬"/>
        <a:defRPr lang="en-US" sz="2000" kern="1200" dirty="0" smtClean="0">
          <a:solidFill>
            <a:schemeClr val="tx1"/>
          </a:solidFill>
          <a:latin typeface="Arial" panose="020B0604020202020204" pitchFamily="34" charset="0"/>
          <a:ea typeface="+mn-ea"/>
          <a:cs typeface="Arial" panose="020B0604020202020204" pitchFamily="34" charset="0"/>
        </a:defRPr>
      </a:lvl2pPr>
      <a:lvl3pPr marL="685835" indent="-232845" algn="l" defTabSz="914445" rtl="0" eaLnBrk="1" latinLnBrk="0" hangingPunct="1">
        <a:lnSpc>
          <a:spcPct val="95000"/>
        </a:lnSpc>
        <a:spcBef>
          <a:spcPts val="833"/>
        </a:spcBef>
        <a:buClr>
          <a:schemeClr val="tx1"/>
        </a:buClr>
        <a:buSzPct val="80000"/>
        <a:buFont typeface="Wingdings 3" panose="05040102010807070707" pitchFamily="18"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916563" indent="-230729" algn="l" defTabSz="914445" rtl="0" eaLnBrk="1" latinLnBrk="0" hangingPunct="1">
        <a:lnSpc>
          <a:spcPct val="95000"/>
        </a:lnSpc>
        <a:spcBef>
          <a:spcPts val="833"/>
        </a:spcBef>
        <a:buClr>
          <a:schemeClr val="tx1"/>
        </a:buClr>
        <a:buSzPct val="80000"/>
        <a:buFont typeface="Wingdings 3" panose="05040102010807070707" pitchFamily="18"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4pPr>
      <a:lvl5pPr marL="1138824" indent="-222262" algn="l" defTabSz="914445" rtl="0" eaLnBrk="1" latinLnBrk="0" hangingPunct="1">
        <a:lnSpc>
          <a:spcPct val="95000"/>
        </a:lnSpc>
        <a:spcBef>
          <a:spcPts val="833"/>
        </a:spcBef>
        <a:buClr>
          <a:schemeClr val="tx1"/>
        </a:buClr>
        <a:buSzPct val="80000"/>
        <a:buFont typeface="Wingdings 3" panose="05040102010807070707" pitchFamily="18" charset="2"/>
        <a:buChar char="¬"/>
        <a:tabLst/>
        <a:defRPr lang="en-US" sz="1600" kern="1200" dirty="0">
          <a:solidFill>
            <a:schemeClr val="tx1"/>
          </a:solidFill>
          <a:latin typeface="Arial" panose="020B0604020202020204" pitchFamily="34" charset="0"/>
          <a:ea typeface="+mn-ea"/>
          <a:cs typeface="Arial" panose="020B0604020202020204" pitchFamily="34" charset="0"/>
        </a:defRPr>
      </a:lvl5pPr>
      <a:lvl6pPr marL="2514725"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948"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171"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394"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45" rtl="0" eaLnBrk="1" latinLnBrk="0" hangingPunct="1">
        <a:defRPr sz="1801" kern="1200">
          <a:solidFill>
            <a:schemeClr val="tx1"/>
          </a:solidFill>
          <a:latin typeface="+mn-lt"/>
          <a:ea typeface="+mn-ea"/>
          <a:cs typeface="+mn-cs"/>
        </a:defRPr>
      </a:lvl1pPr>
      <a:lvl2pPr marL="457223" algn="l" defTabSz="914445" rtl="0" eaLnBrk="1" latinLnBrk="0" hangingPunct="1">
        <a:defRPr sz="1801" kern="1200">
          <a:solidFill>
            <a:schemeClr val="tx1"/>
          </a:solidFill>
          <a:latin typeface="+mn-lt"/>
          <a:ea typeface="+mn-ea"/>
          <a:cs typeface="+mn-cs"/>
        </a:defRPr>
      </a:lvl2pPr>
      <a:lvl3pPr marL="914445" algn="l" defTabSz="914445" rtl="0" eaLnBrk="1" latinLnBrk="0" hangingPunct="1">
        <a:defRPr sz="1801" kern="1200">
          <a:solidFill>
            <a:schemeClr val="tx1"/>
          </a:solidFill>
          <a:latin typeface="+mn-lt"/>
          <a:ea typeface="+mn-ea"/>
          <a:cs typeface="+mn-cs"/>
        </a:defRPr>
      </a:lvl3pPr>
      <a:lvl4pPr marL="1371668" algn="l" defTabSz="914445" rtl="0" eaLnBrk="1" latinLnBrk="0" hangingPunct="1">
        <a:defRPr sz="1801" kern="1200">
          <a:solidFill>
            <a:schemeClr val="tx1"/>
          </a:solidFill>
          <a:latin typeface="+mn-lt"/>
          <a:ea typeface="+mn-ea"/>
          <a:cs typeface="+mn-cs"/>
        </a:defRPr>
      </a:lvl4pPr>
      <a:lvl5pPr marL="1828892" algn="l" defTabSz="914445" rtl="0" eaLnBrk="1" latinLnBrk="0" hangingPunct="1">
        <a:defRPr sz="1801" kern="1200">
          <a:solidFill>
            <a:schemeClr val="tx1"/>
          </a:solidFill>
          <a:latin typeface="+mn-lt"/>
          <a:ea typeface="+mn-ea"/>
          <a:cs typeface="+mn-cs"/>
        </a:defRPr>
      </a:lvl5pPr>
      <a:lvl6pPr marL="2286115" algn="l" defTabSz="914445" rtl="0" eaLnBrk="1" latinLnBrk="0" hangingPunct="1">
        <a:defRPr sz="1801" kern="1200">
          <a:solidFill>
            <a:schemeClr val="tx1"/>
          </a:solidFill>
          <a:latin typeface="+mn-lt"/>
          <a:ea typeface="+mn-ea"/>
          <a:cs typeface="+mn-cs"/>
        </a:defRPr>
      </a:lvl6pPr>
      <a:lvl7pPr marL="2743337" algn="l" defTabSz="914445" rtl="0" eaLnBrk="1" latinLnBrk="0" hangingPunct="1">
        <a:defRPr sz="1801" kern="1200">
          <a:solidFill>
            <a:schemeClr val="tx1"/>
          </a:solidFill>
          <a:latin typeface="+mn-lt"/>
          <a:ea typeface="+mn-ea"/>
          <a:cs typeface="+mn-cs"/>
        </a:defRPr>
      </a:lvl7pPr>
      <a:lvl8pPr marL="3200560" algn="l" defTabSz="914445" rtl="0" eaLnBrk="1" latinLnBrk="0" hangingPunct="1">
        <a:defRPr sz="1801" kern="1200">
          <a:solidFill>
            <a:schemeClr val="tx1"/>
          </a:solidFill>
          <a:latin typeface="+mn-lt"/>
          <a:ea typeface="+mn-ea"/>
          <a:cs typeface="+mn-cs"/>
        </a:defRPr>
      </a:lvl8pPr>
      <a:lvl9pPr marL="3657783" algn="l" defTabSz="914445"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76" userDrawn="1">
          <p15:clr>
            <a:srgbClr val="F26B43"/>
          </p15:clr>
        </p15:guide>
        <p15:guide id="4" pos="448" userDrawn="1">
          <p15:clr>
            <a:srgbClr val="F26B43"/>
          </p15:clr>
        </p15:guide>
        <p15:guide id="5" pos="7232" userDrawn="1">
          <p15:clr>
            <a:srgbClr val="F26B43"/>
          </p15:clr>
        </p15:guide>
        <p15:guide id="6" orient="horz" pos="208" userDrawn="1">
          <p15:clr>
            <a:srgbClr val="F26B43"/>
          </p15:clr>
        </p15:guide>
        <p15:guide id="7" orient="horz" pos="97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Computer_vision"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pache/arrow/blob/master/docs/source/format/Columnar.rst#serialization-and-interprocess-communication-ipc"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EF8704FD-C618-6F4D-A857-18A38D773A3B}"/>
              </a:ext>
            </a:extLst>
          </p:cNvPr>
          <p:cNvSpPr>
            <a:spLocks noGrp="1"/>
          </p:cNvSpPr>
          <p:nvPr>
            <p:ph type="title"/>
          </p:nvPr>
        </p:nvSpPr>
        <p:spPr>
          <a:xfrm>
            <a:off x="579121" y="2700534"/>
            <a:ext cx="8945879" cy="1072476"/>
          </a:xfrm>
        </p:spPr>
        <p:txBody>
          <a:bodyPr/>
          <a:lstStyle/>
          <a:p>
            <a:r>
              <a:rPr lang="en-US" altLang="zh-CN" dirty="0"/>
              <a:t>CCF TCARCH</a:t>
            </a:r>
            <a:r>
              <a:rPr lang="zh-CN" altLang="en-US" dirty="0"/>
              <a:t>挑战赛</a:t>
            </a:r>
            <a:br>
              <a:rPr lang="en-US" altLang="zh-CN" dirty="0"/>
            </a:br>
            <a:r>
              <a:rPr lang="en-US" altLang="zh-CN" dirty="0"/>
              <a:t>- </a:t>
            </a:r>
            <a:r>
              <a:rPr lang="en-US" altLang="zh-CN" sz="3600" b="0" dirty="0"/>
              <a:t>OCCC2022</a:t>
            </a:r>
            <a:endParaRPr lang="en-US" b="0" dirty="0"/>
          </a:p>
        </p:txBody>
      </p:sp>
      <p:sp>
        <p:nvSpPr>
          <p:cNvPr id="9" name="Text Placeholder 8"/>
          <p:cNvSpPr>
            <a:spLocks noGrp="1"/>
          </p:cNvSpPr>
          <p:nvPr>
            <p:ph type="subTitle" idx="1"/>
          </p:nvPr>
        </p:nvSpPr>
        <p:spPr>
          <a:xfrm>
            <a:off x="579121" y="4490866"/>
            <a:ext cx="7417990" cy="746358"/>
          </a:xfrm>
        </p:spPr>
        <p:txBody>
          <a:bodyPr/>
          <a:lstStyle/>
          <a:p>
            <a:r>
              <a:rPr lang="zh-CN" altLang="en-US" dirty="0"/>
              <a:t>陆佳华</a:t>
            </a:r>
            <a:r>
              <a:rPr lang="en-US" dirty="0"/>
              <a:t> </a:t>
            </a:r>
          </a:p>
          <a:p>
            <a:r>
              <a:rPr lang="en-US" dirty="0"/>
              <a:t>A</a:t>
            </a:r>
            <a:r>
              <a:rPr lang="en-US" altLang="zh-CN" dirty="0"/>
              <a:t>pril </a:t>
            </a:r>
            <a:r>
              <a:rPr lang="en-US" dirty="0"/>
              <a:t>2021</a:t>
            </a:r>
          </a:p>
        </p:txBody>
      </p:sp>
    </p:spTree>
    <p:extLst>
      <p:ext uri="{BB962C8B-B14F-4D97-AF65-F5344CB8AC3E}">
        <p14:creationId xmlns:p14="http://schemas.microsoft.com/office/powerpoint/2010/main" val="401610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6E11-68BB-4676-BD5F-4F525ED2638C}"/>
              </a:ext>
            </a:extLst>
          </p:cNvPr>
          <p:cNvSpPr>
            <a:spLocks noGrp="1"/>
          </p:cNvSpPr>
          <p:nvPr>
            <p:ph type="title"/>
          </p:nvPr>
        </p:nvSpPr>
        <p:spPr/>
        <p:txBody>
          <a:bodyPr/>
          <a:lstStyle/>
          <a:p>
            <a:r>
              <a:rPr lang="en-US" altLang="zh-CN" dirty="0"/>
              <a:t>2022</a:t>
            </a:r>
            <a:r>
              <a:rPr lang="zh-CN" altLang="en-US" dirty="0"/>
              <a:t>年题目</a:t>
            </a:r>
            <a:endParaRPr lang="en-US" dirty="0"/>
          </a:p>
        </p:txBody>
      </p:sp>
      <p:sp>
        <p:nvSpPr>
          <p:cNvPr id="3" name="Slide Number Placeholder 2">
            <a:extLst>
              <a:ext uri="{FF2B5EF4-FFF2-40B4-BE49-F238E27FC236}">
                <a16:creationId xmlns:a16="http://schemas.microsoft.com/office/drawing/2014/main" id="{1A9826FB-5E53-49D8-832D-902832A912AB}"/>
              </a:ext>
            </a:extLst>
          </p:cNvPr>
          <p:cNvSpPr>
            <a:spLocks noGrp="1"/>
          </p:cNvSpPr>
          <p:nvPr>
            <p:ph type="sldNum" sz="quarter" idx="10"/>
          </p:nvPr>
        </p:nvSpPr>
        <p:spPr/>
        <p:txBody>
          <a:bodyPr/>
          <a:lstStyle/>
          <a:p>
            <a:fld id="{626C978B-826E-438C-909A-E9C381D3FF04}" type="slidenum">
              <a:rPr lang="en-US" smtClean="0"/>
              <a:pPr/>
              <a:t>10</a:t>
            </a:fld>
            <a:endParaRPr lang="en-US"/>
          </a:p>
        </p:txBody>
      </p:sp>
      <p:sp>
        <p:nvSpPr>
          <p:cNvPr id="4" name="Content Placeholder 3">
            <a:extLst>
              <a:ext uri="{FF2B5EF4-FFF2-40B4-BE49-F238E27FC236}">
                <a16:creationId xmlns:a16="http://schemas.microsoft.com/office/drawing/2014/main" id="{3035E1F2-9D36-4AC6-8933-3803EF53F014}"/>
              </a:ext>
            </a:extLst>
          </p:cNvPr>
          <p:cNvSpPr>
            <a:spLocks noGrp="1"/>
          </p:cNvSpPr>
          <p:nvPr>
            <p:ph idx="1"/>
          </p:nvPr>
        </p:nvSpPr>
        <p:spPr/>
        <p:txBody>
          <a:bodyPr/>
          <a:lstStyle/>
          <a:p>
            <a:r>
              <a:rPr lang="zh-CN" altLang="en-US" dirty="0"/>
              <a:t>基础题</a:t>
            </a:r>
            <a:endParaRPr lang="en-US" altLang="zh-CN" dirty="0"/>
          </a:p>
          <a:p>
            <a:pPr lvl="1"/>
            <a:r>
              <a:rPr lang="en-US" dirty="0"/>
              <a:t>DSP</a:t>
            </a:r>
            <a:r>
              <a:rPr lang="zh-CN" altLang="en-US" dirty="0"/>
              <a:t>方向</a:t>
            </a:r>
            <a:r>
              <a:rPr lang="en-US" dirty="0"/>
              <a:t>: CORDIC, DFT </a:t>
            </a:r>
          </a:p>
          <a:p>
            <a:pPr lvl="1"/>
            <a:r>
              <a:rPr lang="en-US" dirty="0"/>
              <a:t>CV</a:t>
            </a:r>
            <a:r>
              <a:rPr lang="zh-CN" altLang="en-US" dirty="0"/>
              <a:t>方向</a:t>
            </a:r>
            <a:r>
              <a:rPr lang="en-US" dirty="0"/>
              <a:t>: FAST, Harris, CANNY</a:t>
            </a:r>
          </a:p>
          <a:p>
            <a:r>
              <a:rPr lang="zh-CN" altLang="en-US" dirty="0"/>
              <a:t>高级题</a:t>
            </a:r>
            <a:endParaRPr lang="en-US" altLang="zh-CN" dirty="0"/>
          </a:p>
          <a:p>
            <a:pPr lvl="1"/>
            <a:r>
              <a:rPr lang="en-US" dirty="0"/>
              <a:t>G</a:t>
            </a:r>
            <a:r>
              <a:rPr lang="en-US" altLang="zh-CN" dirty="0"/>
              <a:t>raph</a:t>
            </a:r>
            <a:r>
              <a:rPr lang="zh-CN" altLang="en-US" dirty="0"/>
              <a:t>方向：</a:t>
            </a:r>
            <a:r>
              <a:rPr lang="en-US" dirty="0"/>
              <a:t> Betweenness</a:t>
            </a:r>
            <a:endParaRPr lang="en-US" altLang="zh-CN" dirty="0"/>
          </a:p>
          <a:p>
            <a:pPr lvl="1"/>
            <a:r>
              <a:rPr lang="en-US" dirty="0"/>
              <a:t>B</a:t>
            </a:r>
            <a:r>
              <a:rPr lang="en-US" altLang="zh-CN" dirty="0"/>
              <a:t>ig Data</a:t>
            </a:r>
            <a:r>
              <a:rPr lang="zh-CN" altLang="en-US" dirty="0"/>
              <a:t>方向：</a:t>
            </a:r>
            <a:r>
              <a:rPr lang="en-US" dirty="0"/>
              <a:t> Serialization</a:t>
            </a:r>
          </a:p>
          <a:p>
            <a:pPr lvl="1"/>
            <a:endParaRPr lang="en-US" dirty="0"/>
          </a:p>
        </p:txBody>
      </p:sp>
      <p:sp>
        <p:nvSpPr>
          <p:cNvPr id="5" name="TextBox 4">
            <a:extLst>
              <a:ext uri="{FF2B5EF4-FFF2-40B4-BE49-F238E27FC236}">
                <a16:creationId xmlns:a16="http://schemas.microsoft.com/office/drawing/2014/main" id="{1685C1D3-A2C0-4E1B-8742-01A7CAE9EDA1}"/>
              </a:ext>
            </a:extLst>
          </p:cNvPr>
          <p:cNvSpPr txBox="1"/>
          <p:nvPr/>
        </p:nvSpPr>
        <p:spPr>
          <a:xfrm>
            <a:off x="781235" y="4787434"/>
            <a:ext cx="9747682" cy="1200329"/>
          </a:xfrm>
          <a:prstGeom prst="rect">
            <a:avLst/>
          </a:prstGeom>
          <a:noFill/>
        </p:spPr>
        <p:txBody>
          <a:bodyPr wrap="square" rtlCol="0">
            <a:spAutoFit/>
          </a:bodyPr>
          <a:lstStyle/>
          <a:p>
            <a:r>
              <a:rPr lang="zh-CN" altLang="en-US" b="1" dirty="0"/>
              <a:t>工具版本：</a:t>
            </a:r>
            <a:br>
              <a:rPr lang="en-US" altLang="zh-CN" dirty="0"/>
            </a:br>
            <a:r>
              <a:rPr lang="en-US" dirty="0" err="1"/>
              <a:t>V</a:t>
            </a:r>
            <a:r>
              <a:rPr lang="en-US" altLang="zh-CN" dirty="0" err="1"/>
              <a:t>itis</a:t>
            </a:r>
            <a:r>
              <a:rPr lang="en-US" altLang="zh-CN" dirty="0"/>
              <a:t> 2021.2</a:t>
            </a:r>
          </a:p>
          <a:p>
            <a:r>
              <a:rPr lang="zh-CN" altLang="en-US" dirty="0"/>
              <a:t>使用</a:t>
            </a:r>
            <a:r>
              <a:rPr lang="en-US" altLang="zh-CN" dirty="0" err="1"/>
              <a:t>Vitis</a:t>
            </a:r>
            <a:r>
              <a:rPr lang="en-US" altLang="zh-CN" dirty="0"/>
              <a:t> HLS </a:t>
            </a:r>
            <a:r>
              <a:rPr lang="zh-CN" altLang="en-US" dirty="0"/>
              <a:t>工具链， 采用</a:t>
            </a:r>
            <a:r>
              <a:rPr lang="en-US" altLang="zh-CN" dirty="0" err="1"/>
              <a:t>Vitis</a:t>
            </a:r>
            <a:r>
              <a:rPr lang="en-US" altLang="zh-CN" dirty="0"/>
              <a:t> Kernel Flow</a:t>
            </a:r>
          </a:p>
          <a:p>
            <a:endParaRPr lang="en-US" dirty="0"/>
          </a:p>
        </p:txBody>
      </p:sp>
    </p:spTree>
    <p:extLst>
      <p:ext uri="{BB962C8B-B14F-4D97-AF65-F5344CB8AC3E}">
        <p14:creationId xmlns:p14="http://schemas.microsoft.com/office/powerpoint/2010/main" val="43094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DE30EC-E2E1-4CD9-BFE4-5E45CF4923B5}"/>
              </a:ext>
            </a:extLst>
          </p:cNvPr>
          <p:cNvSpPr>
            <a:spLocks noGrp="1"/>
          </p:cNvSpPr>
          <p:nvPr>
            <p:ph type="title"/>
          </p:nvPr>
        </p:nvSpPr>
        <p:spPr/>
        <p:txBody>
          <a:bodyPr/>
          <a:lstStyle/>
          <a:p>
            <a:r>
              <a:rPr lang="zh-CN" altLang="en-US" dirty="0"/>
              <a:t>竞赛题目</a:t>
            </a:r>
            <a:endParaRPr lang="en-US" dirty="0"/>
          </a:p>
        </p:txBody>
      </p:sp>
      <p:sp>
        <p:nvSpPr>
          <p:cNvPr id="3" name="Slide Number Placeholder 2">
            <a:extLst>
              <a:ext uri="{FF2B5EF4-FFF2-40B4-BE49-F238E27FC236}">
                <a16:creationId xmlns:a16="http://schemas.microsoft.com/office/drawing/2014/main" id="{192068A3-C137-461C-8F99-2E426CEB6C2A}"/>
              </a:ext>
            </a:extLst>
          </p:cNvPr>
          <p:cNvSpPr>
            <a:spLocks noGrp="1"/>
          </p:cNvSpPr>
          <p:nvPr>
            <p:ph type="sldNum" sz="quarter" idx="4"/>
          </p:nvPr>
        </p:nvSpPr>
        <p:spPr/>
        <p:txBody>
          <a:bodyPr/>
          <a:lstStyle/>
          <a:p>
            <a:fld id="{626C978B-826E-438C-909A-E9C381D3FF04}" type="slidenum">
              <a:rPr lang="en-US" smtClean="0"/>
              <a:pPr/>
              <a:t>11</a:t>
            </a:fld>
            <a:endParaRPr lang="en-US"/>
          </a:p>
        </p:txBody>
      </p:sp>
    </p:spTree>
    <p:extLst>
      <p:ext uri="{BB962C8B-B14F-4D97-AF65-F5344CB8AC3E}">
        <p14:creationId xmlns:p14="http://schemas.microsoft.com/office/powerpoint/2010/main" val="26000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64D7-E0A9-454C-BCB9-F3AC2E1ED92B}"/>
              </a:ext>
            </a:extLst>
          </p:cNvPr>
          <p:cNvSpPr>
            <a:spLocks noGrp="1"/>
          </p:cNvSpPr>
          <p:nvPr>
            <p:ph type="title"/>
          </p:nvPr>
        </p:nvSpPr>
        <p:spPr>
          <a:xfrm>
            <a:off x="579121" y="304800"/>
            <a:ext cx="7421878" cy="975360"/>
          </a:xfrm>
        </p:spPr>
        <p:txBody>
          <a:bodyPr/>
          <a:lstStyle/>
          <a:p>
            <a:r>
              <a:rPr lang="zh-CN" altLang="en-US" dirty="0"/>
              <a:t>基础题</a:t>
            </a:r>
            <a:endParaRPr lang="en-US" dirty="0"/>
          </a:p>
        </p:txBody>
      </p:sp>
      <p:sp>
        <p:nvSpPr>
          <p:cNvPr id="3" name="Slide Number Placeholder 2">
            <a:extLst>
              <a:ext uri="{FF2B5EF4-FFF2-40B4-BE49-F238E27FC236}">
                <a16:creationId xmlns:a16="http://schemas.microsoft.com/office/drawing/2014/main" id="{F1F495D1-E882-4B6E-B965-9D43612DF7D8}"/>
              </a:ext>
            </a:extLst>
          </p:cNvPr>
          <p:cNvSpPr>
            <a:spLocks noGrp="1"/>
          </p:cNvSpPr>
          <p:nvPr>
            <p:ph type="sldNum" sz="quarter" idx="10"/>
          </p:nvPr>
        </p:nvSpPr>
        <p:spPr>
          <a:xfrm>
            <a:off x="579121" y="6325606"/>
            <a:ext cx="975360" cy="365125"/>
          </a:xfrm>
        </p:spPr>
        <p:txBody>
          <a:bodyPr/>
          <a:lstStyle/>
          <a:p>
            <a:r>
              <a:rPr lang="en-US"/>
              <a:t>1</a:t>
            </a:r>
          </a:p>
        </p:txBody>
      </p:sp>
      <p:sp>
        <p:nvSpPr>
          <p:cNvPr id="4" name="Content Placeholder 3">
            <a:extLst>
              <a:ext uri="{FF2B5EF4-FFF2-40B4-BE49-F238E27FC236}">
                <a16:creationId xmlns:a16="http://schemas.microsoft.com/office/drawing/2014/main" id="{B608162A-BF7C-4E59-8E40-EF0B0F68972D}"/>
              </a:ext>
            </a:extLst>
          </p:cNvPr>
          <p:cNvSpPr>
            <a:spLocks noGrp="1"/>
          </p:cNvSpPr>
          <p:nvPr>
            <p:ph idx="1"/>
          </p:nvPr>
        </p:nvSpPr>
        <p:spPr>
          <a:xfrm>
            <a:off x="579120" y="1733296"/>
            <a:ext cx="7421879" cy="3753104"/>
          </a:xfrm>
        </p:spPr>
        <p:txBody>
          <a:bodyPr/>
          <a:lstStyle/>
          <a:p>
            <a:r>
              <a:rPr lang="en-US" dirty="0"/>
              <a:t>CORDIC</a:t>
            </a:r>
          </a:p>
          <a:p>
            <a:r>
              <a:rPr lang="en-US" dirty="0"/>
              <a:t>DFT</a:t>
            </a:r>
          </a:p>
          <a:p>
            <a:r>
              <a:rPr lang="en-US" dirty="0"/>
              <a:t>FAST</a:t>
            </a:r>
          </a:p>
          <a:p>
            <a:r>
              <a:rPr lang="en-US" dirty="0"/>
              <a:t>Harris</a:t>
            </a:r>
          </a:p>
          <a:p>
            <a:r>
              <a:rPr lang="en-US" dirty="0"/>
              <a:t>Canny</a:t>
            </a:r>
          </a:p>
          <a:p>
            <a:endParaRPr lang="en-US" dirty="0"/>
          </a:p>
        </p:txBody>
      </p:sp>
    </p:spTree>
    <p:extLst>
      <p:ext uri="{BB962C8B-B14F-4D97-AF65-F5344CB8AC3E}">
        <p14:creationId xmlns:p14="http://schemas.microsoft.com/office/powerpoint/2010/main" val="18273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CORDIC</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463041"/>
            <a:ext cx="5364480" cy="4632960"/>
          </a:xfrm>
        </p:spPr>
        <p:txBody>
          <a:bodyPr/>
          <a:lstStyle/>
          <a:p>
            <a:r>
              <a:rPr lang="en-US" sz="1800" b="1" i="0" dirty="0">
                <a:solidFill>
                  <a:srgbClr val="202122"/>
                </a:solidFill>
                <a:effectLst/>
                <a:latin typeface="Arial" panose="020B0604020202020204" pitchFamily="34" charset="0"/>
              </a:rPr>
              <a:t>CORDIC</a:t>
            </a:r>
            <a:r>
              <a:rPr lang="en-US" sz="1800" b="0" i="0" dirty="0">
                <a:solidFill>
                  <a:srgbClr val="202122"/>
                </a:solidFill>
                <a:effectLst/>
                <a:latin typeface="Arial" panose="020B0604020202020204" pitchFamily="34" charset="0"/>
              </a:rPr>
              <a:t> (for </a:t>
            </a:r>
            <a:r>
              <a:rPr lang="en-US" sz="1800" b="1" i="0" dirty="0" err="1">
                <a:solidFill>
                  <a:srgbClr val="202122"/>
                </a:solidFill>
                <a:effectLst/>
                <a:latin typeface="Arial" panose="020B0604020202020204" pitchFamily="34" charset="0"/>
              </a:rPr>
              <a:t>CO</a:t>
            </a:r>
            <a:r>
              <a:rPr lang="en-US" sz="1800" b="0" i="0" dirty="0" err="1">
                <a:solidFill>
                  <a:srgbClr val="202122"/>
                </a:solidFill>
                <a:effectLst/>
                <a:latin typeface="Arial" panose="020B0604020202020204" pitchFamily="34" charset="0"/>
              </a:rPr>
              <a:t>ordinate</a:t>
            </a:r>
            <a:r>
              <a:rPr lang="en-US" sz="1800" b="0" i="0" dirty="0">
                <a:solidFill>
                  <a:srgbClr val="202122"/>
                </a:solidFill>
                <a:effectLst/>
                <a:latin typeface="Arial" panose="020B0604020202020204" pitchFamily="34" charset="0"/>
              </a:rPr>
              <a:t> </a:t>
            </a:r>
            <a:r>
              <a:rPr lang="en-US" sz="1800" b="1" i="0" dirty="0">
                <a:solidFill>
                  <a:srgbClr val="202122"/>
                </a:solidFill>
                <a:effectLst/>
                <a:latin typeface="Arial" panose="020B0604020202020204" pitchFamily="34" charset="0"/>
              </a:rPr>
              <a:t>R</a:t>
            </a:r>
            <a:r>
              <a:rPr lang="en-US" sz="1800" b="0" i="0" dirty="0">
                <a:solidFill>
                  <a:srgbClr val="202122"/>
                </a:solidFill>
                <a:effectLst/>
                <a:latin typeface="Arial" panose="020B0604020202020204" pitchFamily="34" charset="0"/>
              </a:rPr>
              <a:t>otation </a:t>
            </a:r>
            <a:r>
              <a:rPr lang="en-US" sz="1800" b="1" i="0" dirty="0" err="1">
                <a:solidFill>
                  <a:srgbClr val="202122"/>
                </a:solidFill>
                <a:effectLst/>
                <a:latin typeface="Arial" panose="020B0604020202020204" pitchFamily="34" charset="0"/>
              </a:rPr>
              <a:t>DI</a:t>
            </a:r>
            <a:r>
              <a:rPr lang="en-US" sz="1800" b="0" i="0" dirty="0" err="1">
                <a:solidFill>
                  <a:srgbClr val="202122"/>
                </a:solidFill>
                <a:effectLst/>
                <a:latin typeface="Arial" panose="020B0604020202020204" pitchFamily="34" charset="0"/>
              </a:rPr>
              <a:t>gital</a:t>
            </a:r>
            <a:r>
              <a:rPr lang="en-US" sz="1800" b="0" i="0" dirty="0">
                <a:solidFill>
                  <a:srgbClr val="202122"/>
                </a:solidFill>
                <a:effectLst/>
                <a:latin typeface="Arial" panose="020B0604020202020204" pitchFamily="34" charset="0"/>
              </a:rPr>
              <a:t> </a:t>
            </a:r>
            <a:r>
              <a:rPr lang="en-US" sz="1800" b="1" i="0" dirty="0">
                <a:solidFill>
                  <a:srgbClr val="202122"/>
                </a:solidFill>
                <a:effectLst/>
                <a:latin typeface="Arial" panose="020B0604020202020204" pitchFamily="34" charset="0"/>
              </a:rPr>
              <a:t>C</a:t>
            </a:r>
            <a:r>
              <a:rPr lang="en-US" sz="1800" b="0" i="0" dirty="0">
                <a:solidFill>
                  <a:srgbClr val="202122"/>
                </a:solidFill>
                <a:effectLst/>
                <a:latin typeface="Arial" panose="020B0604020202020204" pitchFamily="34" charset="0"/>
              </a:rPr>
              <a:t>omputer) is a simple and efficient algorithm to calculate trigonometric functions, hyperbolic functions, square roots, multiplications, divisions, and exponentials and logarithms with arbitrary base, typically converging with one digit (or bit) per iteration.</a:t>
            </a:r>
          </a:p>
          <a:p>
            <a:r>
              <a:rPr lang="en-US" sz="2000" b="0" i="0" dirty="0">
                <a:solidFill>
                  <a:srgbClr val="202122"/>
                </a:solidFill>
                <a:effectLst/>
                <a:latin typeface="Arial" panose="020B0604020202020204" pitchFamily="34" charset="0"/>
              </a:rPr>
              <a:t>In computer science, CORDIC is often used to implement </a:t>
            </a:r>
            <a:r>
              <a:rPr lang="en-US" sz="2000" dirty="0">
                <a:solidFill>
                  <a:srgbClr val="0645AD"/>
                </a:solidFill>
              </a:rPr>
              <a:t>floating-point arithmetic</a:t>
            </a:r>
            <a:r>
              <a:rPr lang="en-US" sz="2000" b="0" i="0" dirty="0">
                <a:solidFill>
                  <a:srgbClr val="202122"/>
                </a:solidFill>
                <a:effectLst/>
                <a:latin typeface="Arial" panose="020B0604020202020204" pitchFamily="34" charset="0"/>
              </a:rPr>
              <a:t> when the target platform lacks hardware multiply for cost or space reasons.</a:t>
            </a:r>
            <a:endParaRPr lang="en-US" sz="2800" dirty="0"/>
          </a:p>
        </p:txBody>
      </p:sp>
      <p:sp>
        <p:nvSpPr>
          <p:cNvPr id="4" name="Slide Number Placeholder 3"/>
          <p:cNvSpPr>
            <a:spLocks noGrp="1"/>
          </p:cNvSpPr>
          <p:nvPr>
            <p:ph type="sldNum" sz="quarter" idx="4"/>
          </p:nvPr>
        </p:nvSpPr>
        <p:spPr/>
        <p:txBody>
          <a:bodyPr/>
          <a:lstStyle/>
          <a:p>
            <a:r>
              <a:rPr lang="en-US"/>
              <a:t>7</a:t>
            </a:r>
          </a:p>
        </p:txBody>
      </p:sp>
      <p:pic>
        <p:nvPicPr>
          <p:cNvPr id="1028" name="Picture 4">
            <a:extLst>
              <a:ext uri="{FF2B5EF4-FFF2-40B4-BE49-F238E27FC236}">
                <a16:creationId xmlns:a16="http://schemas.microsoft.com/office/drawing/2014/main" id="{9AD59583-9E77-436F-BA16-D5B61BFFC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2" y="1693252"/>
            <a:ext cx="485522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53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CORDIC</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349919"/>
            <a:ext cx="11033759" cy="4632960"/>
          </a:xfrm>
        </p:spPr>
        <p:txBody>
          <a:bodyPr/>
          <a:lstStyle/>
          <a:p>
            <a:r>
              <a:rPr lang="zh-CN" altLang="en-US" sz="2000" dirty="0"/>
              <a:t>框架代码说明</a:t>
            </a:r>
          </a:p>
          <a:p>
            <a:pPr marL="0" indent="0">
              <a:buNone/>
            </a:pPr>
            <a:r>
              <a:rPr lang="zh-CN" altLang="en-US" sz="2000" dirty="0"/>
              <a:t>框架代码是算法的</a:t>
            </a:r>
            <a:r>
              <a:rPr lang="en-US" altLang="zh-CN" sz="2000" dirty="0"/>
              <a:t>C-model</a:t>
            </a:r>
            <a:r>
              <a:rPr lang="zh-CN" altLang="en-US" sz="2000" dirty="0"/>
              <a:t>，您需要自行设计可综合</a:t>
            </a:r>
            <a:r>
              <a:rPr lang="en-US" altLang="zh-CN" sz="2000" dirty="0"/>
              <a:t>co-sim</a:t>
            </a:r>
            <a:r>
              <a:rPr lang="zh-CN" altLang="en-US" sz="2000" dirty="0"/>
              <a:t>的设计。</a:t>
            </a:r>
          </a:p>
          <a:p>
            <a:pPr marL="0" indent="0">
              <a:buNone/>
            </a:pPr>
            <a:r>
              <a:rPr lang="zh-CN" altLang="en-US" sz="2000" dirty="0"/>
              <a:t>但请注意：您必须保持顶层函数不变。</a:t>
            </a:r>
          </a:p>
          <a:p>
            <a:endParaRPr lang="zh-CN" altLang="en-US" sz="2000" dirty="0"/>
          </a:p>
          <a:p>
            <a:r>
              <a:rPr lang="zh-CN" altLang="en-US" sz="2000" dirty="0"/>
              <a:t>项目要求</a:t>
            </a:r>
          </a:p>
          <a:p>
            <a:pPr marL="0" indent="0">
              <a:buNone/>
            </a:pPr>
            <a:r>
              <a:rPr lang="zh-CN" altLang="en-US" sz="2000" dirty="0"/>
              <a:t>在设计完成后，您可以使用我们提供的</a:t>
            </a:r>
            <a:r>
              <a:rPr lang="en-US" altLang="zh-CN" sz="2000" dirty="0"/>
              <a:t>cordiccart2pol_test.cpp</a:t>
            </a:r>
            <a:r>
              <a:rPr lang="zh-CN" altLang="en-US" sz="2000" dirty="0"/>
              <a:t>文件进行基本功能测试。但是，由于在评分时会统一使用评分系统内部的</a:t>
            </a:r>
            <a:r>
              <a:rPr lang="en-US" altLang="zh-CN" sz="2000" dirty="0"/>
              <a:t>cordiccart2pol_test.cpp</a:t>
            </a:r>
            <a:r>
              <a:rPr lang="zh-CN" altLang="en-US" sz="2000" dirty="0"/>
              <a:t>，因此请不要将设计写在</a:t>
            </a:r>
            <a:r>
              <a:rPr lang="en-US" altLang="zh-CN" sz="2000" dirty="0"/>
              <a:t>cordiccart2pol_test.cpp</a:t>
            </a:r>
            <a:r>
              <a:rPr lang="zh-CN" altLang="en-US" sz="2000" dirty="0"/>
              <a:t>中，</a:t>
            </a:r>
            <a:r>
              <a:rPr lang="en-US" altLang="zh-CN" sz="2000" dirty="0"/>
              <a:t>cordiccart2pol_test.cpp</a:t>
            </a:r>
            <a:r>
              <a:rPr lang="zh-CN" altLang="en-US" sz="2000" dirty="0"/>
              <a:t>文件也无需提交</a:t>
            </a:r>
            <a:r>
              <a:rPr lang="zh-CN" altLang="en-US" sz="2800" dirty="0"/>
              <a:t>。</a:t>
            </a:r>
          </a:p>
          <a:p>
            <a:pPr marL="0" indent="0">
              <a:buNone/>
            </a:pPr>
            <a:r>
              <a:rPr lang="zh-CN" altLang="en-US" sz="2000" dirty="0"/>
              <a:t>在</a:t>
            </a:r>
            <a:r>
              <a:rPr lang="en-US" altLang="zh-CN" sz="2000" dirty="0"/>
              <a:t>HLS</a:t>
            </a:r>
            <a:r>
              <a:rPr lang="zh-CN" altLang="en-US" sz="2000" dirty="0"/>
              <a:t>优化的过程中，请务必将优化指令设置为</a:t>
            </a:r>
            <a:r>
              <a:rPr lang="en-US" altLang="zh-CN" sz="2000" dirty="0"/>
              <a:t>pragma</a:t>
            </a:r>
            <a:r>
              <a:rPr lang="zh-CN" altLang="en-US" sz="2000" dirty="0"/>
              <a:t>写入</a:t>
            </a:r>
            <a:r>
              <a:rPr lang="en-US" altLang="zh-CN" sz="2000" dirty="0" err="1"/>
              <a:t>c++</a:t>
            </a:r>
            <a:r>
              <a:rPr lang="zh-CN" altLang="en-US" sz="2000" dirty="0"/>
              <a:t>代码中。</a:t>
            </a:r>
          </a:p>
          <a:p>
            <a:pPr marL="0" indent="0">
              <a:buNone/>
            </a:pPr>
            <a:r>
              <a:rPr lang="zh-CN" altLang="en-US" sz="2000" dirty="0"/>
              <a:t>比赛不需要生成最终</a:t>
            </a:r>
            <a:r>
              <a:rPr lang="en-US" altLang="zh-CN" sz="2000" dirty="0"/>
              <a:t>bit</a:t>
            </a:r>
            <a:r>
              <a:rPr lang="zh-CN" altLang="en-US" sz="2000" dirty="0"/>
              <a:t>文件，仅考察算法实现功能和综合报告的性能，能完成</a:t>
            </a:r>
            <a:r>
              <a:rPr lang="en-US" altLang="zh-CN" sz="2000" dirty="0"/>
              <a:t>co-sim</a:t>
            </a:r>
            <a:r>
              <a:rPr lang="zh-CN" altLang="en-US" sz="2000" dirty="0"/>
              <a:t>即可。</a:t>
            </a:r>
            <a:endParaRPr lang="en-US" sz="20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6324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CORDIC</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221714"/>
            <a:ext cx="11033759" cy="4632960"/>
          </a:xfrm>
        </p:spPr>
        <p:txBody>
          <a:bodyPr/>
          <a:lstStyle/>
          <a:p>
            <a:r>
              <a:rPr lang="zh-CN" altLang="en-US" sz="1800" dirty="0"/>
              <a:t>提交程序</a:t>
            </a:r>
          </a:p>
          <a:p>
            <a:pPr marL="0" indent="0">
              <a:buNone/>
            </a:pPr>
            <a:r>
              <a:rPr lang="zh-CN" altLang="en-US" sz="1800" dirty="0"/>
              <a:t>您仅需提交</a:t>
            </a:r>
            <a:r>
              <a:rPr lang="en-US" altLang="zh-CN" sz="1800" dirty="0" err="1"/>
              <a:t>cpp</a:t>
            </a:r>
            <a:r>
              <a:rPr lang="zh-CN" altLang="en-US" sz="1800" dirty="0"/>
              <a:t>文件和</a:t>
            </a:r>
            <a:r>
              <a:rPr lang="en-US" altLang="zh-CN" sz="1800" dirty="0"/>
              <a:t>h</a:t>
            </a:r>
            <a:r>
              <a:rPr lang="zh-CN" altLang="en-US" sz="1800" dirty="0"/>
              <a:t>文件。请将除</a:t>
            </a:r>
            <a:r>
              <a:rPr lang="en-US" altLang="zh-CN" sz="1800" dirty="0"/>
              <a:t>cordiccart2pol_test.cpp</a:t>
            </a:r>
            <a:r>
              <a:rPr lang="zh-CN" altLang="en-US" sz="1800" dirty="0"/>
              <a:t>以外的所有</a:t>
            </a:r>
            <a:r>
              <a:rPr lang="en-US" altLang="zh-CN" sz="1800" dirty="0" err="1"/>
              <a:t>cpp</a:t>
            </a:r>
            <a:r>
              <a:rPr lang="zh-CN" altLang="en-US" sz="1800" dirty="0"/>
              <a:t>和</a:t>
            </a:r>
            <a:r>
              <a:rPr lang="en-US" altLang="zh-CN" sz="1800" dirty="0"/>
              <a:t>h</a:t>
            </a:r>
            <a:r>
              <a:rPr lang="zh-CN" altLang="en-US" sz="1800" dirty="0"/>
              <a:t>文件压缩为一个压缩包</a:t>
            </a:r>
            <a:r>
              <a:rPr lang="en-US" altLang="zh-CN" sz="1800" dirty="0"/>
              <a:t>cordiccart2pol.zip</a:t>
            </a:r>
            <a:r>
              <a:rPr lang="zh-CN" altLang="en-US" sz="1800" dirty="0"/>
              <a:t>，在页面下方您的解答处点击“上传代码”按钮进行提交，稍待片刻即可在文本框下方得知您的设计是否通过了基本功能测试。延迟、面积等性能指标则可在历史提交记录中点击版本号详细查看。</a:t>
            </a:r>
          </a:p>
          <a:p>
            <a:endParaRPr lang="zh-CN" altLang="en-US" sz="1800" dirty="0"/>
          </a:p>
          <a:p>
            <a:r>
              <a:rPr lang="zh-CN" altLang="en-US" sz="1800" dirty="0"/>
              <a:t>评分规则</a:t>
            </a:r>
          </a:p>
          <a:p>
            <a:pPr marL="0" indent="0">
              <a:buNone/>
            </a:pPr>
            <a:r>
              <a:rPr lang="zh-CN" altLang="en-US" sz="1800" dirty="0"/>
              <a:t>性能公式为：如果最大频率小于</a:t>
            </a:r>
            <a:r>
              <a:rPr lang="en-US" altLang="zh-CN" sz="1800" dirty="0"/>
              <a:t>100MHz</a:t>
            </a:r>
            <a:r>
              <a:rPr lang="zh-CN" altLang="en-US" sz="1800" dirty="0"/>
              <a:t>，视为未通过基本功能</a:t>
            </a:r>
            <a:r>
              <a:rPr lang="en-US" altLang="zh-CN" sz="1800" dirty="0"/>
              <a:t>;</a:t>
            </a:r>
            <a:r>
              <a:rPr lang="zh-CN" altLang="en-US" sz="1800" dirty="0"/>
              <a:t>如果最大频率大于等于</a:t>
            </a:r>
            <a:r>
              <a:rPr lang="en-US" altLang="zh-CN" sz="1800" dirty="0"/>
              <a:t>100MHz</a:t>
            </a:r>
            <a:r>
              <a:rPr lang="zh-CN" altLang="en-US" sz="1800" dirty="0"/>
              <a:t>，但小于</a:t>
            </a:r>
            <a:r>
              <a:rPr lang="en-US" altLang="zh-CN" sz="1800" dirty="0"/>
              <a:t>300MHz</a:t>
            </a:r>
            <a:r>
              <a:rPr lang="zh-CN" altLang="en-US" sz="1800" dirty="0"/>
              <a:t>，使用公式</a:t>
            </a:r>
            <a:r>
              <a:rPr lang="en-US" altLang="zh-CN" sz="1800" dirty="0"/>
              <a:t>RTL simulation time/clock period/fmax</a:t>
            </a:r>
            <a:r>
              <a:rPr lang="zh-CN" altLang="en-US" sz="1800" dirty="0"/>
              <a:t>计算性能</a:t>
            </a:r>
            <a:r>
              <a:rPr lang="en-US" altLang="zh-CN" sz="1800" dirty="0"/>
              <a:t>;</a:t>
            </a:r>
            <a:r>
              <a:rPr lang="zh-CN" altLang="en-US" sz="1800" dirty="0"/>
              <a:t>如果最大频率大于等于</a:t>
            </a:r>
            <a:r>
              <a:rPr lang="en-US" altLang="zh-CN" sz="1800" dirty="0"/>
              <a:t>300MHz</a:t>
            </a:r>
            <a:r>
              <a:rPr lang="zh-CN" altLang="en-US" sz="1800" dirty="0"/>
              <a:t>，使用公式</a:t>
            </a:r>
            <a:r>
              <a:rPr lang="en-US" altLang="zh-CN" sz="1800" dirty="0"/>
              <a:t>RTL simulation time/clock period/300MHz</a:t>
            </a:r>
            <a:r>
              <a:rPr lang="zh-CN" altLang="en-US" sz="1800" dirty="0"/>
              <a:t>计算性能。其中</a:t>
            </a:r>
            <a:r>
              <a:rPr lang="en-US" altLang="zh-CN" sz="1800" dirty="0"/>
              <a:t>RTL simulation time</a:t>
            </a:r>
            <a:r>
              <a:rPr lang="zh-CN" altLang="en-US" sz="1800" dirty="0"/>
              <a:t>是</a:t>
            </a:r>
            <a:r>
              <a:rPr lang="en-US" altLang="zh-CN" sz="1800" dirty="0"/>
              <a:t>Vitis HLS</a:t>
            </a:r>
            <a:r>
              <a:rPr lang="zh-CN" altLang="en-US" sz="1800" dirty="0"/>
              <a:t>软件</a:t>
            </a:r>
            <a:r>
              <a:rPr lang="en-US" altLang="zh-CN" sz="1800" dirty="0" err="1"/>
              <a:t>Cosimulation</a:t>
            </a:r>
            <a:r>
              <a:rPr lang="zh-CN" altLang="en-US" sz="1800" dirty="0"/>
              <a:t>所用时间，</a:t>
            </a:r>
            <a:r>
              <a:rPr lang="en-US" altLang="zh-CN" sz="1800" dirty="0"/>
              <a:t>clock period</a:t>
            </a:r>
            <a:r>
              <a:rPr lang="zh-CN" altLang="en-US" sz="1800" dirty="0"/>
              <a:t>是</a:t>
            </a:r>
            <a:r>
              <a:rPr lang="en-US" altLang="zh-CN" sz="1800" dirty="0" err="1"/>
              <a:t>tcl</a:t>
            </a:r>
            <a:r>
              <a:rPr lang="zh-CN" altLang="en-US" sz="1800" dirty="0"/>
              <a:t>中设定的时钟频率，</a:t>
            </a:r>
            <a:r>
              <a:rPr lang="en-US" altLang="zh-CN" sz="1800" dirty="0"/>
              <a:t>fmax</a:t>
            </a:r>
            <a:r>
              <a:rPr lang="zh-CN" altLang="en-US" sz="1800" dirty="0"/>
              <a:t>是设计的最高运行频率。 性能公式计算出的数值越小，性能越好。</a:t>
            </a:r>
          </a:p>
          <a:p>
            <a:pPr marL="0" indent="0">
              <a:buNone/>
            </a:pPr>
            <a:r>
              <a:rPr lang="zh-CN" altLang="en-US" sz="1800" dirty="0"/>
              <a:t>注意：设计的频率范围建议在</a:t>
            </a:r>
            <a:r>
              <a:rPr lang="en-US" altLang="zh-CN" sz="1800" dirty="0"/>
              <a:t>100MHz</a:t>
            </a:r>
            <a:r>
              <a:rPr lang="zh-CN" altLang="en-US" sz="1800" dirty="0"/>
              <a:t>和</a:t>
            </a:r>
            <a:r>
              <a:rPr lang="en-US" altLang="zh-CN" sz="1800" dirty="0"/>
              <a:t>300MHz</a:t>
            </a:r>
            <a:r>
              <a:rPr lang="zh-CN" altLang="en-US" sz="1800" dirty="0"/>
              <a:t>之间。如果频率低于</a:t>
            </a:r>
            <a:r>
              <a:rPr lang="en-US" altLang="zh-CN" sz="1800" dirty="0"/>
              <a:t>100MHz</a:t>
            </a:r>
            <a:r>
              <a:rPr lang="zh-CN" altLang="en-US" sz="1800" dirty="0"/>
              <a:t>，则未能满足最低性能指标，无法得到基本分</a:t>
            </a:r>
            <a:r>
              <a:rPr lang="en-US" altLang="zh-CN" sz="1800" dirty="0"/>
              <a:t>10</a:t>
            </a:r>
            <a:r>
              <a:rPr lang="zh-CN" altLang="en-US" sz="1800" dirty="0"/>
              <a:t>分；如果设计的最高运行频率高于</a:t>
            </a:r>
            <a:r>
              <a:rPr lang="en-US" altLang="zh-CN" sz="1800" dirty="0"/>
              <a:t>300MHz</a:t>
            </a:r>
            <a:r>
              <a:rPr lang="zh-CN" altLang="en-US" sz="1800" dirty="0"/>
              <a:t>，则在上方公式中也只会取</a:t>
            </a:r>
            <a:r>
              <a:rPr lang="en-US" altLang="zh-CN" sz="1800" dirty="0"/>
              <a:t>300MHz</a:t>
            </a:r>
            <a:r>
              <a:rPr lang="zh-CN" altLang="en-US" sz="1800" dirty="0"/>
              <a:t>作为最高频率。</a:t>
            </a:r>
            <a:endParaRPr lang="en-US" sz="18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0810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DFT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463041"/>
            <a:ext cx="5364480" cy="4632960"/>
          </a:xfrm>
        </p:spPr>
        <p:txBody>
          <a:bodyPr/>
          <a:lstStyle/>
          <a:p>
            <a:r>
              <a:rPr lang="en-US" sz="2000" b="0" i="0" dirty="0">
                <a:solidFill>
                  <a:srgbClr val="404040"/>
                </a:solidFill>
                <a:effectLst/>
                <a:latin typeface="Lato" panose="020F0502020204030203" pitchFamily="34" charset="0"/>
              </a:rPr>
              <a:t>DFT is a common operation in signal processing which generates a discrete frequency domain representation of the discrete input signal.</a:t>
            </a:r>
          </a:p>
          <a:p>
            <a:r>
              <a:rPr lang="en-US" sz="2000" b="0" i="0" dirty="0">
                <a:solidFill>
                  <a:srgbClr val="404040"/>
                </a:solidFill>
                <a:effectLst/>
                <a:latin typeface="Lato" panose="020F0502020204030203" pitchFamily="34" charset="0"/>
              </a:rPr>
              <a:t>The input signal is a vector of samples and the matrix is a set of basis functions corresponding to discrete cosine and sine waveforms of different frequencies. The multiplication of the input signal with these basis functions describes how well the input signal correlates with those waveforms, which is the value of the Fourier series at that frequency.</a:t>
            </a:r>
            <a:endParaRPr lang="en-US" sz="3200" dirty="0"/>
          </a:p>
        </p:txBody>
      </p:sp>
      <p:sp>
        <p:nvSpPr>
          <p:cNvPr id="4" name="Slide Number Placeholder 3"/>
          <p:cNvSpPr>
            <a:spLocks noGrp="1"/>
          </p:cNvSpPr>
          <p:nvPr>
            <p:ph type="sldNum" sz="quarter" idx="4"/>
          </p:nvPr>
        </p:nvSpPr>
        <p:spPr/>
        <p:txBody>
          <a:bodyPr/>
          <a:lstStyle/>
          <a:p>
            <a:r>
              <a:rPr lang="en-US"/>
              <a:t>7</a:t>
            </a:r>
          </a:p>
        </p:txBody>
      </p:sp>
      <p:pic>
        <p:nvPicPr>
          <p:cNvPr id="6" name="图片 5">
            <a:extLst>
              <a:ext uri="{FF2B5EF4-FFF2-40B4-BE49-F238E27FC236}">
                <a16:creationId xmlns:a16="http://schemas.microsoft.com/office/drawing/2014/main" id="{A2E0195D-F1D1-4FD3-9D0B-0A83C3DAAF5A}"/>
              </a:ext>
            </a:extLst>
          </p:cNvPr>
          <p:cNvPicPr>
            <a:picLocks noChangeAspect="1"/>
          </p:cNvPicPr>
          <p:nvPr/>
        </p:nvPicPr>
        <p:blipFill>
          <a:blip r:embed="rId3"/>
          <a:stretch>
            <a:fillRect/>
          </a:stretch>
        </p:blipFill>
        <p:spPr>
          <a:xfrm>
            <a:off x="6248402" y="1280160"/>
            <a:ext cx="4848254" cy="4572000"/>
          </a:xfrm>
          <a:prstGeom prst="rect">
            <a:avLst/>
          </a:prstGeom>
        </p:spPr>
      </p:pic>
    </p:spTree>
    <p:extLst>
      <p:ext uri="{BB962C8B-B14F-4D97-AF65-F5344CB8AC3E}">
        <p14:creationId xmlns:p14="http://schemas.microsoft.com/office/powerpoint/2010/main" val="41658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DFT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349919"/>
            <a:ext cx="11033759" cy="4632960"/>
          </a:xfrm>
        </p:spPr>
        <p:txBody>
          <a:bodyPr/>
          <a:lstStyle/>
          <a:p>
            <a:r>
              <a:rPr lang="zh-CN" altLang="en-US" sz="2000" dirty="0"/>
              <a:t>框架代码说明</a:t>
            </a:r>
          </a:p>
          <a:p>
            <a:pPr marL="0" indent="0">
              <a:buNone/>
            </a:pPr>
            <a:r>
              <a:rPr lang="zh-CN" altLang="en-US" sz="2000" dirty="0"/>
              <a:t>框架代码是算法的</a:t>
            </a:r>
            <a:r>
              <a:rPr lang="en-US" altLang="zh-CN" sz="2000" dirty="0"/>
              <a:t>C-model</a:t>
            </a:r>
            <a:r>
              <a:rPr lang="zh-CN" altLang="en-US" sz="2000" dirty="0"/>
              <a:t>，您需要自行设计可综合</a:t>
            </a:r>
            <a:r>
              <a:rPr lang="en-US" altLang="zh-CN" sz="2000" dirty="0"/>
              <a:t>co-sim</a:t>
            </a:r>
            <a:r>
              <a:rPr lang="zh-CN" altLang="en-US" sz="2000" dirty="0"/>
              <a:t>的设计。</a:t>
            </a:r>
          </a:p>
          <a:p>
            <a:pPr marL="0" indent="0">
              <a:buNone/>
            </a:pPr>
            <a:r>
              <a:rPr lang="zh-CN" altLang="en-US" sz="2000" dirty="0"/>
              <a:t>但请注意：您必须保持顶层函数不变。</a:t>
            </a:r>
          </a:p>
          <a:p>
            <a:endParaRPr lang="zh-CN" altLang="en-US" sz="2000" dirty="0"/>
          </a:p>
          <a:p>
            <a:r>
              <a:rPr lang="zh-CN" altLang="en-US" sz="2000" dirty="0"/>
              <a:t>项目要求</a:t>
            </a:r>
          </a:p>
          <a:p>
            <a:pPr marL="0" indent="0">
              <a:buNone/>
            </a:pPr>
            <a:r>
              <a:rPr lang="zh-CN" altLang="en-US" sz="2000" dirty="0"/>
              <a:t>在设计完成后，您可以使用我们提供的</a:t>
            </a:r>
            <a:r>
              <a:rPr lang="en-US" altLang="zh-CN" sz="2000" dirty="0"/>
              <a:t>dft_test.cpp</a:t>
            </a:r>
            <a:r>
              <a:rPr lang="zh-CN" altLang="en-US" sz="2000" dirty="0"/>
              <a:t>文件进行基本功能测试。但是，由于在评分时会统一使用评分系统内部的</a:t>
            </a:r>
            <a:r>
              <a:rPr lang="en-US" altLang="zh-CN" sz="2000" dirty="0"/>
              <a:t>dft_test.cpp</a:t>
            </a:r>
            <a:r>
              <a:rPr lang="zh-CN" altLang="en-US" sz="2000" dirty="0"/>
              <a:t>，因此请不要将设计写在</a:t>
            </a:r>
            <a:r>
              <a:rPr lang="en-US" altLang="zh-CN" sz="2000" dirty="0"/>
              <a:t>dft_test.cpp</a:t>
            </a:r>
            <a:r>
              <a:rPr lang="zh-CN" altLang="en-US" sz="2000" dirty="0"/>
              <a:t>中，</a:t>
            </a:r>
            <a:r>
              <a:rPr lang="en-US" altLang="zh-CN" sz="2000" dirty="0"/>
              <a:t> dft_test.cpp</a:t>
            </a:r>
            <a:r>
              <a:rPr lang="zh-CN" altLang="en-US" sz="2000" dirty="0"/>
              <a:t>文件也无需提交</a:t>
            </a:r>
            <a:r>
              <a:rPr lang="zh-CN" altLang="en-US" sz="2800" dirty="0"/>
              <a:t>。</a:t>
            </a:r>
          </a:p>
          <a:p>
            <a:pPr marL="0" indent="0">
              <a:buNone/>
            </a:pPr>
            <a:r>
              <a:rPr lang="zh-CN" altLang="en-US" sz="2000" dirty="0"/>
              <a:t>在</a:t>
            </a:r>
            <a:r>
              <a:rPr lang="en-US" altLang="zh-CN" sz="2000" dirty="0"/>
              <a:t>HLS</a:t>
            </a:r>
            <a:r>
              <a:rPr lang="zh-CN" altLang="en-US" sz="2000" dirty="0"/>
              <a:t>优化的过程中，请务必将优化指令设置为</a:t>
            </a:r>
            <a:r>
              <a:rPr lang="en-US" altLang="zh-CN" sz="2000" dirty="0"/>
              <a:t>pragma</a:t>
            </a:r>
            <a:r>
              <a:rPr lang="zh-CN" altLang="en-US" sz="2000" dirty="0"/>
              <a:t>写入</a:t>
            </a:r>
            <a:r>
              <a:rPr lang="en-US" altLang="zh-CN" sz="2000" dirty="0" err="1"/>
              <a:t>c++</a:t>
            </a:r>
            <a:r>
              <a:rPr lang="zh-CN" altLang="en-US" sz="2000" dirty="0"/>
              <a:t>代码中。</a:t>
            </a:r>
          </a:p>
          <a:p>
            <a:pPr marL="0" indent="0">
              <a:buNone/>
            </a:pPr>
            <a:r>
              <a:rPr lang="zh-CN" altLang="en-US" sz="2000" dirty="0"/>
              <a:t>比赛不需要生成最终</a:t>
            </a:r>
            <a:r>
              <a:rPr lang="en-US" altLang="zh-CN" sz="2000" dirty="0"/>
              <a:t>bit</a:t>
            </a:r>
            <a:r>
              <a:rPr lang="zh-CN" altLang="en-US" sz="2000" dirty="0"/>
              <a:t>文件，仅考察算法实现功能和综合报告的性能，能完成</a:t>
            </a:r>
            <a:r>
              <a:rPr lang="en-US" altLang="zh-CN" sz="2000" dirty="0"/>
              <a:t>co-sim</a:t>
            </a:r>
            <a:r>
              <a:rPr lang="zh-CN" altLang="en-US" sz="2000" dirty="0"/>
              <a:t>即可。</a:t>
            </a:r>
            <a:endParaRPr lang="en-US" sz="20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9254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DFT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221714"/>
            <a:ext cx="11033759" cy="4632960"/>
          </a:xfrm>
        </p:spPr>
        <p:txBody>
          <a:bodyPr/>
          <a:lstStyle/>
          <a:p>
            <a:r>
              <a:rPr lang="zh-CN" altLang="en-US" sz="1800" dirty="0"/>
              <a:t>提交程序</a:t>
            </a:r>
          </a:p>
          <a:p>
            <a:pPr marL="0" indent="0">
              <a:buNone/>
            </a:pPr>
            <a:r>
              <a:rPr lang="zh-CN" altLang="en-US" sz="1800" dirty="0"/>
              <a:t>您仅需提交</a:t>
            </a:r>
            <a:r>
              <a:rPr lang="en-US" altLang="zh-CN" sz="1800" dirty="0" err="1"/>
              <a:t>cpp</a:t>
            </a:r>
            <a:r>
              <a:rPr lang="zh-CN" altLang="en-US" sz="1800" dirty="0"/>
              <a:t>文件和</a:t>
            </a:r>
            <a:r>
              <a:rPr lang="en-US" altLang="zh-CN" sz="1800" dirty="0"/>
              <a:t>h</a:t>
            </a:r>
            <a:r>
              <a:rPr lang="zh-CN" altLang="en-US" sz="1800" dirty="0"/>
              <a:t>文件。请将除</a:t>
            </a:r>
            <a:r>
              <a:rPr lang="en-US" altLang="zh-CN" sz="1800" dirty="0"/>
              <a:t>dft_test.cpp</a:t>
            </a:r>
            <a:r>
              <a:rPr lang="zh-CN" altLang="en-US" sz="1800" dirty="0"/>
              <a:t>以外的所有</a:t>
            </a:r>
            <a:r>
              <a:rPr lang="en-US" altLang="zh-CN" sz="1800" dirty="0" err="1"/>
              <a:t>cpp</a:t>
            </a:r>
            <a:r>
              <a:rPr lang="zh-CN" altLang="en-US" sz="1800" dirty="0"/>
              <a:t>和</a:t>
            </a:r>
            <a:r>
              <a:rPr lang="en-US" altLang="zh-CN" sz="1800" dirty="0"/>
              <a:t>h</a:t>
            </a:r>
            <a:r>
              <a:rPr lang="zh-CN" altLang="en-US" sz="1800" dirty="0"/>
              <a:t>文件压缩为一个压缩包</a:t>
            </a:r>
            <a:r>
              <a:rPr lang="en-US" altLang="zh-CN" sz="1800" dirty="0"/>
              <a:t>dft.zip</a:t>
            </a:r>
            <a:r>
              <a:rPr lang="zh-CN" altLang="en-US" sz="1800" dirty="0"/>
              <a:t>，在页面下方您的解答处点击“上传代码”按钮进行提交，稍待片刻即可在文本框下方得知您的设计是否通过了基本功能测试。延迟、面积等性能指标则可在历史提交记录中点击版本号详细查看。</a:t>
            </a:r>
          </a:p>
          <a:p>
            <a:endParaRPr lang="zh-CN" altLang="en-US" sz="1800" dirty="0"/>
          </a:p>
          <a:p>
            <a:r>
              <a:rPr lang="zh-CN" altLang="en-US" sz="1800" dirty="0"/>
              <a:t>评分规则</a:t>
            </a:r>
          </a:p>
          <a:p>
            <a:pPr marL="0" indent="0">
              <a:buNone/>
            </a:pPr>
            <a:r>
              <a:rPr lang="zh-CN" altLang="en-US" sz="1800" dirty="0"/>
              <a:t>性能公式为：如果最大频率小于</a:t>
            </a:r>
            <a:r>
              <a:rPr lang="en-US" altLang="zh-CN" sz="1800" dirty="0"/>
              <a:t>100MHz</a:t>
            </a:r>
            <a:r>
              <a:rPr lang="zh-CN" altLang="en-US" sz="1800" dirty="0"/>
              <a:t>，视为未通过基本功能</a:t>
            </a:r>
            <a:r>
              <a:rPr lang="en-US" altLang="zh-CN" sz="1800" dirty="0"/>
              <a:t>;</a:t>
            </a:r>
            <a:r>
              <a:rPr lang="zh-CN" altLang="en-US" sz="1800" dirty="0"/>
              <a:t>如果最大频率大于等于</a:t>
            </a:r>
            <a:r>
              <a:rPr lang="en-US" altLang="zh-CN" sz="1800" dirty="0"/>
              <a:t>100MHz</a:t>
            </a:r>
            <a:r>
              <a:rPr lang="zh-CN" altLang="en-US" sz="1800" dirty="0"/>
              <a:t>，但小于</a:t>
            </a:r>
            <a:r>
              <a:rPr lang="en-US" altLang="zh-CN" sz="1800" dirty="0"/>
              <a:t>300MHz</a:t>
            </a:r>
            <a:r>
              <a:rPr lang="zh-CN" altLang="en-US" sz="1800" dirty="0"/>
              <a:t>，使用公式</a:t>
            </a:r>
            <a:r>
              <a:rPr lang="en-US" altLang="zh-CN" sz="1800" dirty="0"/>
              <a:t>RTL simulation time/clock period/fmax</a:t>
            </a:r>
            <a:r>
              <a:rPr lang="zh-CN" altLang="en-US" sz="1800" dirty="0"/>
              <a:t>计算性能</a:t>
            </a:r>
            <a:r>
              <a:rPr lang="en-US" altLang="zh-CN" sz="1800" dirty="0"/>
              <a:t>;</a:t>
            </a:r>
            <a:r>
              <a:rPr lang="zh-CN" altLang="en-US" sz="1800" dirty="0"/>
              <a:t>如果最大频率大于等于</a:t>
            </a:r>
            <a:r>
              <a:rPr lang="en-US" altLang="zh-CN" sz="1800" dirty="0"/>
              <a:t>300MHz</a:t>
            </a:r>
            <a:r>
              <a:rPr lang="zh-CN" altLang="en-US" sz="1800" dirty="0"/>
              <a:t>，使用公式</a:t>
            </a:r>
            <a:r>
              <a:rPr lang="en-US" altLang="zh-CN" sz="1800" dirty="0"/>
              <a:t>RTL simulation time/clock period/300MHz</a:t>
            </a:r>
            <a:r>
              <a:rPr lang="zh-CN" altLang="en-US" sz="1800" dirty="0"/>
              <a:t>计算性能。其中</a:t>
            </a:r>
            <a:r>
              <a:rPr lang="en-US" altLang="zh-CN" sz="1800" dirty="0"/>
              <a:t>RTL simulation time</a:t>
            </a:r>
            <a:r>
              <a:rPr lang="zh-CN" altLang="en-US" sz="1800" dirty="0"/>
              <a:t>是</a:t>
            </a:r>
            <a:r>
              <a:rPr lang="en-US" altLang="zh-CN" sz="1800" dirty="0"/>
              <a:t>Vitis HLS</a:t>
            </a:r>
            <a:r>
              <a:rPr lang="zh-CN" altLang="en-US" sz="1800" dirty="0"/>
              <a:t>软件</a:t>
            </a:r>
            <a:r>
              <a:rPr lang="en-US" altLang="zh-CN" sz="1800" dirty="0" err="1"/>
              <a:t>Cosimulation</a:t>
            </a:r>
            <a:r>
              <a:rPr lang="zh-CN" altLang="en-US" sz="1800" dirty="0"/>
              <a:t>所用时间，</a:t>
            </a:r>
            <a:r>
              <a:rPr lang="en-US" altLang="zh-CN" sz="1800" dirty="0"/>
              <a:t>clock period</a:t>
            </a:r>
            <a:r>
              <a:rPr lang="zh-CN" altLang="en-US" sz="1800" dirty="0"/>
              <a:t>是</a:t>
            </a:r>
            <a:r>
              <a:rPr lang="en-US" altLang="zh-CN" sz="1800" dirty="0" err="1"/>
              <a:t>tcl</a:t>
            </a:r>
            <a:r>
              <a:rPr lang="zh-CN" altLang="en-US" sz="1800" dirty="0"/>
              <a:t>中设定的时钟频率，</a:t>
            </a:r>
            <a:r>
              <a:rPr lang="en-US" altLang="zh-CN" sz="1800" dirty="0"/>
              <a:t>fmax</a:t>
            </a:r>
            <a:r>
              <a:rPr lang="zh-CN" altLang="en-US" sz="1800" dirty="0"/>
              <a:t>是设计的最高运行频率。 性能公式计算出的数值越小，性能越好。</a:t>
            </a:r>
          </a:p>
          <a:p>
            <a:pPr marL="0" indent="0">
              <a:buNone/>
            </a:pPr>
            <a:r>
              <a:rPr lang="zh-CN" altLang="en-US" sz="1800" dirty="0"/>
              <a:t>注意：设计的频率范围建议在</a:t>
            </a:r>
            <a:r>
              <a:rPr lang="en-US" altLang="zh-CN" sz="1800" dirty="0"/>
              <a:t>100MHz</a:t>
            </a:r>
            <a:r>
              <a:rPr lang="zh-CN" altLang="en-US" sz="1800" dirty="0"/>
              <a:t>和</a:t>
            </a:r>
            <a:r>
              <a:rPr lang="en-US" altLang="zh-CN" sz="1800" dirty="0"/>
              <a:t>300MHz</a:t>
            </a:r>
            <a:r>
              <a:rPr lang="zh-CN" altLang="en-US" sz="1800" dirty="0"/>
              <a:t>之间。如果频率低于</a:t>
            </a:r>
            <a:r>
              <a:rPr lang="en-US" altLang="zh-CN" sz="1800" dirty="0"/>
              <a:t>100MHz</a:t>
            </a:r>
            <a:r>
              <a:rPr lang="zh-CN" altLang="en-US" sz="1800" dirty="0"/>
              <a:t>，则未能满足最低性能指标，无法得到基本分</a:t>
            </a:r>
            <a:r>
              <a:rPr lang="en-US" altLang="zh-CN" sz="1800" dirty="0"/>
              <a:t>10</a:t>
            </a:r>
            <a:r>
              <a:rPr lang="zh-CN" altLang="en-US" sz="1800" dirty="0"/>
              <a:t>分；如果设计的最高运行频率高于</a:t>
            </a:r>
            <a:r>
              <a:rPr lang="en-US" altLang="zh-CN" sz="1800" dirty="0"/>
              <a:t>300MHz</a:t>
            </a:r>
            <a:r>
              <a:rPr lang="zh-CN" altLang="en-US" sz="1800" dirty="0"/>
              <a:t>，则在上方公式中也只会取</a:t>
            </a:r>
            <a:r>
              <a:rPr lang="en-US" altLang="zh-CN" sz="1800" dirty="0"/>
              <a:t>300MHz</a:t>
            </a:r>
            <a:r>
              <a:rPr lang="zh-CN" altLang="en-US" sz="1800" dirty="0"/>
              <a:t>作为最高频率。</a:t>
            </a:r>
            <a:endParaRPr lang="en-US" sz="18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9308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FAST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463041"/>
            <a:ext cx="5364480" cy="4632960"/>
          </a:xfrm>
        </p:spPr>
        <p:txBody>
          <a:bodyPr/>
          <a:lstStyle/>
          <a:p>
            <a:r>
              <a:rPr lang="en-US" sz="2000" b="1" i="0" dirty="0">
                <a:solidFill>
                  <a:srgbClr val="202122"/>
                </a:solidFill>
                <a:effectLst/>
                <a:latin typeface="Arial" panose="020B0604020202020204" pitchFamily="34" charset="0"/>
              </a:rPr>
              <a:t>Features from accelerated segment test (FAST)</a:t>
            </a:r>
            <a:r>
              <a:rPr lang="en-US" sz="2000" b="0" i="0" dirty="0">
                <a:solidFill>
                  <a:srgbClr val="202122"/>
                </a:solidFill>
                <a:effectLst/>
                <a:latin typeface="Arial" panose="020B0604020202020204" pitchFamily="34" charset="0"/>
              </a:rPr>
              <a:t> is a corner detection method, which could be used to extract feature points and later used to track and map objects in many </a:t>
            </a:r>
            <a:r>
              <a:rPr lang="en-US" sz="2000" b="0" i="0" u="none" strike="noStrike" dirty="0">
                <a:solidFill>
                  <a:srgbClr val="0645AD"/>
                </a:solidFill>
                <a:effectLst/>
                <a:latin typeface="Arial" panose="020B0604020202020204" pitchFamily="34" charset="0"/>
                <a:hlinkClick r:id="rId3" tooltip="Computer vision"/>
              </a:rPr>
              <a:t>computer vision</a:t>
            </a:r>
            <a:r>
              <a:rPr lang="en-US" sz="2000" b="0" i="0" dirty="0">
                <a:solidFill>
                  <a:srgbClr val="202122"/>
                </a:solidFill>
                <a:effectLst/>
                <a:latin typeface="Arial" panose="020B0604020202020204" pitchFamily="34" charset="0"/>
              </a:rPr>
              <a:t> tasks.</a:t>
            </a:r>
          </a:p>
          <a:p>
            <a:r>
              <a:rPr lang="en-US" sz="2000" dirty="0"/>
              <a:t>FAST corner detector uses a circle of 16 pixels (a </a:t>
            </a:r>
            <a:r>
              <a:rPr lang="en-US" sz="2000" dirty="0" err="1"/>
              <a:t>Bresenham</a:t>
            </a:r>
            <a:r>
              <a:rPr lang="en-US" sz="2000" dirty="0"/>
              <a:t> circle of radius 3) to classify whether a candidate point p is actually a corner. </a:t>
            </a:r>
          </a:p>
          <a:p>
            <a:endParaRPr lang="en-US" dirty="0"/>
          </a:p>
        </p:txBody>
      </p:sp>
      <p:sp>
        <p:nvSpPr>
          <p:cNvPr id="4" name="Slide Number Placeholder 3"/>
          <p:cNvSpPr>
            <a:spLocks noGrp="1"/>
          </p:cNvSpPr>
          <p:nvPr>
            <p:ph type="sldNum" sz="quarter" idx="4"/>
          </p:nvPr>
        </p:nvSpPr>
        <p:spPr/>
        <p:txBody>
          <a:bodyPr/>
          <a:lstStyle/>
          <a:p>
            <a:r>
              <a:rPr lang="en-US"/>
              <a:t>7</a:t>
            </a:r>
          </a:p>
        </p:txBody>
      </p:sp>
      <p:pic>
        <p:nvPicPr>
          <p:cNvPr id="1026" name="Picture 2">
            <a:extLst>
              <a:ext uri="{FF2B5EF4-FFF2-40B4-BE49-F238E27FC236}">
                <a16:creationId xmlns:a16="http://schemas.microsoft.com/office/drawing/2014/main" id="{802B0ACD-4679-47C0-86BE-632D58FAC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737" y="1684461"/>
            <a:ext cx="52251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3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853F07-0096-4C0B-9335-25E90EB87614}"/>
              </a:ext>
            </a:extLst>
          </p:cNvPr>
          <p:cNvPicPr>
            <a:picLocks noChangeAspect="1"/>
          </p:cNvPicPr>
          <p:nvPr/>
        </p:nvPicPr>
        <p:blipFill rotWithShape="1">
          <a:blip r:embed="rId2"/>
          <a:srcRect l="9465" r="3424" b="1"/>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A3233E6A-E935-49BD-AD5D-3988A17FCF6A}"/>
              </a:ext>
            </a:extLst>
          </p:cNvPr>
          <p:cNvSpPr>
            <a:spLocks noGrp="1"/>
          </p:cNvSpPr>
          <p:nvPr>
            <p:ph type="sldNum" sz="quarter" idx="10"/>
          </p:nvPr>
        </p:nvSpPr>
        <p:spPr/>
        <p:txBody>
          <a:bodyPr/>
          <a:lstStyle/>
          <a:p>
            <a:pPr>
              <a:spcAft>
                <a:spcPts val="600"/>
              </a:spcAft>
            </a:pPr>
            <a:fld id="{626C978B-826E-438C-909A-E9C381D3FF04}" type="slidenum">
              <a:rPr lang="en-US" smtClean="0"/>
              <a:pPr>
                <a:spcAft>
                  <a:spcPts val="600"/>
                </a:spcAft>
              </a:pPr>
              <a:t>2</a:t>
            </a:fld>
            <a:endParaRPr lang="en-US"/>
          </a:p>
        </p:txBody>
      </p:sp>
    </p:spTree>
    <p:extLst>
      <p:ext uri="{BB962C8B-B14F-4D97-AF65-F5344CB8AC3E}">
        <p14:creationId xmlns:p14="http://schemas.microsoft.com/office/powerpoint/2010/main" val="141077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FAST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349919"/>
            <a:ext cx="11033759" cy="4632960"/>
          </a:xfrm>
        </p:spPr>
        <p:txBody>
          <a:bodyPr/>
          <a:lstStyle/>
          <a:p>
            <a:r>
              <a:rPr lang="zh-CN" altLang="en-US" sz="2000" dirty="0"/>
              <a:t>框架代码说明</a:t>
            </a:r>
          </a:p>
          <a:p>
            <a:pPr marL="0" indent="0">
              <a:buNone/>
            </a:pPr>
            <a:r>
              <a:rPr lang="zh-CN" altLang="en-US" sz="2000" dirty="0"/>
              <a:t>框架代码是算法的</a:t>
            </a:r>
            <a:r>
              <a:rPr lang="en-US" altLang="zh-CN" sz="2000" dirty="0"/>
              <a:t>C-model</a:t>
            </a:r>
            <a:r>
              <a:rPr lang="zh-CN" altLang="en-US" sz="2000" dirty="0"/>
              <a:t>，您需要自行设计可综合</a:t>
            </a:r>
            <a:r>
              <a:rPr lang="en-US" altLang="zh-CN" sz="2000" dirty="0"/>
              <a:t>co-sim</a:t>
            </a:r>
            <a:r>
              <a:rPr lang="zh-CN" altLang="en-US" sz="2000" dirty="0"/>
              <a:t>的设计。</a:t>
            </a:r>
          </a:p>
          <a:p>
            <a:pPr marL="0" indent="0">
              <a:buNone/>
            </a:pPr>
            <a:r>
              <a:rPr lang="zh-CN" altLang="en-US" sz="2000" dirty="0"/>
              <a:t>但请注意：您必须保持顶层函数不变。</a:t>
            </a:r>
          </a:p>
          <a:p>
            <a:endParaRPr lang="zh-CN" altLang="en-US" sz="2000" dirty="0"/>
          </a:p>
          <a:p>
            <a:r>
              <a:rPr lang="zh-CN" altLang="en-US" sz="2000" dirty="0"/>
              <a:t>项目要求</a:t>
            </a:r>
          </a:p>
          <a:p>
            <a:pPr marL="0" indent="0">
              <a:buNone/>
            </a:pPr>
            <a:r>
              <a:rPr lang="zh-CN" altLang="en-US" sz="2000" dirty="0"/>
              <a:t>在设计完成后，您可以使用我们提供的</a:t>
            </a:r>
            <a:r>
              <a:rPr lang="en-US" altLang="zh-CN" sz="2000" dirty="0"/>
              <a:t>fast_test.cpp</a:t>
            </a:r>
            <a:r>
              <a:rPr lang="zh-CN" altLang="en-US" sz="2000" dirty="0"/>
              <a:t>文件进行基本功能测试。但是，由于在评分时会统一使用评分系统内部的</a:t>
            </a:r>
            <a:r>
              <a:rPr lang="en-US" altLang="zh-CN" sz="2000" dirty="0"/>
              <a:t>fast_test.cpp</a:t>
            </a:r>
            <a:r>
              <a:rPr lang="zh-CN" altLang="en-US" sz="2000" dirty="0"/>
              <a:t>，因此请不要将设计写在</a:t>
            </a:r>
            <a:r>
              <a:rPr lang="en-US" altLang="zh-CN" sz="2000" dirty="0"/>
              <a:t>fast_test.cpp</a:t>
            </a:r>
            <a:r>
              <a:rPr lang="zh-CN" altLang="en-US" sz="2000" dirty="0"/>
              <a:t>中，</a:t>
            </a:r>
            <a:r>
              <a:rPr lang="en-US" altLang="zh-CN" sz="2000" dirty="0"/>
              <a:t>fast_test.cpp</a:t>
            </a:r>
            <a:r>
              <a:rPr lang="zh-CN" altLang="en-US" sz="2000" dirty="0"/>
              <a:t>文件也无需提交</a:t>
            </a:r>
            <a:r>
              <a:rPr lang="zh-CN" altLang="en-US" sz="2800" dirty="0"/>
              <a:t>。</a:t>
            </a:r>
          </a:p>
          <a:p>
            <a:pPr marL="0" indent="0">
              <a:buNone/>
            </a:pPr>
            <a:r>
              <a:rPr lang="zh-CN" altLang="en-US" sz="2000" dirty="0"/>
              <a:t>在</a:t>
            </a:r>
            <a:r>
              <a:rPr lang="en-US" altLang="zh-CN" sz="2000" dirty="0"/>
              <a:t>HLS</a:t>
            </a:r>
            <a:r>
              <a:rPr lang="zh-CN" altLang="en-US" sz="2000" dirty="0"/>
              <a:t>优化的过程中，请务必将优化指令设置为</a:t>
            </a:r>
            <a:r>
              <a:rPr lang="en-US" altLang="zh-CN" sz="2000" dirty="0"/>
              <a:t>pragma</a:t>
            </a:r>
            <a:r>
              <a:rPr lang="zh-CN" altLang="en-US" sz="2000" dirty="0"/>
              <a:t>写入</a:t>
            </a:r>
            <a:r>
              <a:rPr lang="en-US" altLang="zh-CN" sz="2000" dirty="0" err="1"/>
              <a:t>c++</a:t>
            </a:r>
            <a:r>
              <a:rPr lang="zh-CN" altLang="en-US" sz="2000" dirty="0"/>
              <a:t>代码中。</a:t>
            </a:r>
          </a:p>
          <a:p>
            <a:pPr marL="0" indent="0">
              <a:buNone/>
            </a:pPr>
            <a:r>
              <a:rPr lang="zh-CN" altLang="en-US" sz="2000" dirty="0"/>
              <a:t>比赛不需要生成最终</a:t>
            </a:r>
            <a:r>
              <a:rPr lang="en-US" altLang="zh-CN" sz="2000" dirty="0"/>
              <a:t>bit</a:t>
            </a:r>
            <a:r>
              <a:rPr lang="zh-CN" altLang="en-US" sz="2000" dirty="0"/>
              <a:t>文件，仅考察算法实现功能和综合报告的性能，能完成</a:t>
            </a:r>
            <a:r>
              <a:rPr lang="en-US" altLang="zh-CN" sz="2000" dirty="0"/>
              <a:t>co-sim</a:t>
            </a:r>
            <a:r>
              <a:rPr lang="zh-CN" altLang="en-US" sz="2000" dirty="0"/>
              <a:t>即可。</a:t>
            </a:r>
            <a:endParaRPr lang="en-US" sz="20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407999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FAST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349919"/>
            <a:ext cx="11033759" cy="4632960"/>
          </a:xfrm>
        </p:spPr>
        <p:txBody>
          <a:bodyPr/>
          <a:lstStyle/>
          <a:p>
            <a:r>
              <a:rPr lang="zh-CN" altLang="en-US" dirty="0"/>
              <a:t>在本项目中，输入的图像已经被转化为了一个大小为</a:t>
            </a:r>
            <a:r>
              <a:rPr lang="en-US" altLang="zh-CN" dirty="0"/>
              <a:t>128*128</a:t>
            </a:r>
            <a:r>
              <a:rPr lang="zh-CN" altLang="en-US" dirty="0"/>
              <a:t>的</a:t>
            </a:r>
            <a:r>
              <a:rPr lang="en-US" altLang="zh-CN" dirty="0"/>
              <a:t>1D array </a:t>
            </a:r>
            <a:r>
              <a:rPr lang="en-US" altLang="zh-CN" dirty="0" err="1"/>
              <a:t>src</a:t>
            </a:r>
            <a:r>
              <a:rPr lang="zh-CN" altLang="en-US" dirty="0"/>
              <a:t>。输入矩阵是按行展开的。输出矩阵是算法得到的</a:t>
            </a:r>
            <a:r>
              <a:rPr lang="en-US" altLang="zh-CN" dirty="0"/>
              <a:t>k</a:t>
            </a:r>
            <a:r>
              <a:rPr lang="zh-CN" altLang="en-US" dirty="0"/>
              <a:t>个特征点在图像中的位置。如果该位置是特征点，则该位置的值为</a:t>
            </a:r>
            <a:r>
              <a:rPr lang="en-US" altLang="zh-CN" dirty="0"/>
              <a:t>255</a:t>
            </a:r>
            <a:r>
              <a:rPr lang="zh-CN" altLang="en-US" dirty="0"/>
              <a:t>；如果不是，则该位置的值为</a:t>
            </a:r>
            <a:r>
              <a:rPr lang="en-US" altLang="zh-CN" dirty="0"/>
              <a:t>0</a:t>
            </a:r>
            <a:r>
              <a:rPr lang="zh-CN" altLang="en-US" dirty="0"/>
              <a:t>。</a:t>
            </a:r>
          </a:p>
          <a:p>
            <a:endParaRPr lang="zh-CN" altLang="en-US" dirty="0"/>
          </a:p>
          <a:p>
            <a:r>
              <a:rPr lang="zh-CN" altLang="en-US" dirty="0"/>
              <a:t>例如，算法得到的一张</a:t>
            </a:r>
            <a:r>
              <a:rPr lang="en-US" altLang="zh-CN" dirty="0"/>
              <a:t>4*4</a:t>
            </a:r>
            <a:r>
              <a:rPr lang="zh-CN" altLang="en-US" dirty="0"/>
              <a:t>大小图像的特征点坐标为（</a:t>
            </a:r>
            <a:r>
              <a:rPr lang="en-US" altLang="zh-CN" dirty="0"/>
              <a:t>0,1</a:t>
            </a:r>
            <a:r>
              <a:rPr lang="zh-CN" altLang="en-US" dirty="0"/>
              <a:t>）和（</a:t>
            </a:r>
            <a:r>
              <a:rPr lang="en-US" altLang="zh-CN" dirty="0"/>
              <a:t>2,3</a:t>
            </a:r>
            <a:r>
              <a:rPr lang="zh-CN" altLang="en-US" dirty="0"/>
              <a:t>），那么</a:t>
            </a:r>
            <a:r>
              <a:rPr lang="en-US" altLang="zh-CN" dirty="0" err="1"/>
              <a:t>dst</a:t>
            </a:r>
            <a:r>
              <a:rPr lang="zh-CN" altLang="en-US" dirty="0"/>
              <a:t>会分</a:t>
            </a:r>
            <a:r>
              <a:rPr lang="en-US" altLang="zh-CN" dirty="0"/>
              <a:t>16</a:t>
            </a:r>
            <a:r>
              <a:rPr lang="zh-CN" altLang="en-US" dirty="0"/>
              <a:t>行输出：</a:t>
            </a:r>
            <a:r>
              <a:rPr lang="en-US" altLang="zh-CN" dirty="0"/>
              <a:t>0 255 0 0 0 0 0 0 0 0 255 0 0 0 0 0</a:t>
            </a:r>
          </a:p>
          <a:p>
            <a:endParaRPr lang="en-US" altLang="zh-CN" dirty="0"/>
          </a:p>
          <a:p>
            <a:r>
              <a:rPr lang="zh-CN" altLang="en-US" dirty="0"/>
              <a:t>关于</a:t>
            </a:r>
            <a:r>
              <a:rPr lang="en-US" altLang="zh-CN" dirty="0"/>
              <a:t>fast</a:t>
            </a:r>
            <a:r>
              <a:rPr lang="zh-CN" altLang="en-US" dirty="0"/>
              <a:t>算法本身，</a:t>
            </a:r>
            <a:r>
              <a:rPr lang="en-US" altLang="zh-CN" dirty="0"/>
              <a:t>threshold</a:t>
            </a:r>
            <a:r>
              <a:rPr lang="zh-CN" altLang="en-US" dirty="0"/>
              <a:t>取</a:t>
            </a:r>
            <a:r>
              <a:rPr lang="en-US" altLang="zh-CN" dirty="0"/>
              <a:t>20</a:t>
            </a:r>
            <a:r>
              <a:rPr lang="zh-CN" altLang="en-US" dirty="0"/>
              <a:t>，判断条件为严格大于</a:t>
            </a:r>
            <a:r>
              <a:rPr lang="en-US" altLang="zh-CN" dirty="0"/>
              <a:t>threshold</a:t>
            </a:r>
            <a:r>
              <a:rPr lang="zh-CN" altLang="en-US" dirty="0"/>
              <a:t>，不做</a:t>
            </a:r>
            <a:r>
              <a:rPr lang="en-US" altLang="zh-CN" dirty="0"/>
              <a:t>padding</a:t>
            </a:r>
            <a:r>
              <a:rPr lang="zh-CN" altLang="en-US" dirty="0"/>
              <a:t>以及极大值抑制。</a:t>
            </a:r>
            <a:endParaRPr lang="en-US"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63639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FAST</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221714"/>
            <a:ext cx="11033759" cy="4632960"/>
          </a:xfrm>
        </p:spPr>
        <p:txBody>
          <a:bodyPr/>
          <a:lstStyle/>
          <a:p>
            <a:r>
              <a:rPr lang="zh-CN" altLang="en-US" sz="1800" dirty="0"/>
              <a:t>提交程序</a:t>
            </a:r>
          </a:p>
          <a:p>
            <a:pPr marL="0" indent="0">
              <a:buNone/>
            </a:pPr>
            <a:r>
              <a:rPr lang="zh-CN" altLang="en-US" sz="1800" dirty="0"/>
              <a:t>您仅需提交</a:t>
            </a:r>
            <a:r>
              <a:rPr lang="en-US" altLang="zh-CN" sz="1800" dirty="0" err="1"/>
              <a:t>cpp</a:t>
            </a:r>
            <a:r>
              <a:rPr lang="zh-CN" altLang="en-US" sz="1800" dirty="0"/>
              <a:t>文件和</a:t>
            </a:r>
            <a:r>
              <a:rPr lang="en-US" altLang="zh-CN" sz="1800" dirty="0"/>
              <a:t>h</a:t>
            </a:r>
            <a:r>
              <a:rPr lang="zh-CN" altLang="en-US" sz="1800" dirty="0"/>
              <a:t>文件。请将除</a:t>
            </a:r>
            <a:r>
              <a:rPr lang="en-US" altLang="zh-CN" sz="1800" dirty="0"/>
              <a:t>fast_test.cpp</a:t>
            </a:r>
            <a:r>
              <a:rPr lang="zh-CN" altLang="en-US" sz="1800" dirty="0"/>
              <a:t>以外的所有</a:t>
            </a:r>
            <a:r>
              <a:rPr lang="en-US" altLang="zh-CN" sz="1800" dirty="0" err="1"/>
              <a:t>cpp</a:t>
            </a:r>
            <a:r>
              <a:rPr lang="zh-CN" altLang="en-US" sz="1800" dirty="0"/>
              <a:t>和</a:t>
            </a:r>
            <a:r>
              <a:rPr lang="en-US" altLang="zh-CN" sz="1800" dirty="0"/>
              <a:t>h</a:t>
            </a:r>
            <a:r>
              <a:rPr lang="zh-CN" altLang="en-US" sz="1800" dirty="0"/>
              <a:t>文件压缩为一个压缩包</a:t>
            </a:r>
            <a:r>
              <a:rPr lang="en-US" altLang="zh-CN" sz="1800" dirty="0"/>
              <a:t>fast.zip</a:t>
            </a:r>
            <a:r>
              <a:rPr lang="zh-CN" altLang="en-US" sz="1800" dirty="0"/>
              <a:t>，在页面下方您的解答处点击“上传代码”按钮进行提交，稍待片刻即可在文本框下方得知您的设计是否通过了基本功能测试。延迟、面积等性能指标则可在历史提交记录中点击版本号详细查看。</a:t>
            </a:r>
          </a:p>
          <a:p>
            <a:endParaRPr lang="zh-CN" altLang="en-US" sz="1800" dirty="0"/>
          </a:p>
          <a:p>
            <a:r>
              <a:rPr lang="zh-CN" altLang="en-US" sz="1800" dirty="0"/>
              <a:t>评分规则</a:t>
            </a:r>
          </a:p>
          <a:p>
            <a:pPr marL="0" indent="0">
              <a:buNone/>
            </a:pPr>
            <a:r>
              <a:rPr lang="zh-CN" altLang="en-US" sz="1800" dirty="0"/>
              <a:t>性能公式为：如果最大频率小于</a:t>
            </a:r>
            <a:r>
              <a:rPr lang="en-US" altLang="zh-CN" sz="1800" dirty="0"/>
              <a:t>100MHz</a:t>
            </a:r>
            <a:r>
              <a:rPr lang="zh-CN" altLang="en-US" sz="1800" dirty="0"/>
              <a:t>，视为未通过基本功能</a:t>
            </a:r>
            <a:r>
              <a:rPr lang="en-US" altLang="zh-CN" sz="1800" dirty="0"/>
              <a:t>;</a:t>
            </a:r>
            <a:r>
              <a:rPr lang="zh-CN" altLang="en-US" sz="1800" dirty="0"/>
              <a:t>如果最大频率大于等于</a:t>
            </a:r>
            <a:r>
              <a:rPr lang="en-US" altLang="zh-CN" sz="1800" dirty="0"/>
              <a:t>100MHz</a:t>
            </a:r>
            <a:r>
              <a:rPr lang="zh-CN" altLang="en-US" sz="1800" dirty="0"/>
              <a:t>，但小于</a:t>
            </a:r>
            <a:r>
              <a:rPr lang="en-US" altLang="zh-CN" sz="1800" dirty="0"/>
              <a:t>300MHz</a:t>
            </a:r>
            <a:r>
              <a:rPr lang="zh-CN" altLang="en-US" sz="1800" dirty="0"/>
              <a:t>，使用公式</a:t>
            </a:r>
            <a:r>
              <a:rPr lang="en-US" altLang="zh-CN" sz="1800" dirty="0"/>
              <a:t>RTL simulation time/clock period/fmax</a:t>
            </a:r>
            <a:r>
              <a:rPr lang="zh-CN" altLang="en-US" sz="1800" dirty="0"/>
              <a:t>计算性能</a:t>
            </a:r>
            <a:r>
              <a:rPr lang="en-US" altLang="zh-CN" sz="1800" dirty="0"/>
              <a:t>;</a:t>
            </a:r>
            <a:r>
              <a:rPr lang="zh-CN" altLang="en-US" sz="1800" dirty="0"/>
              <a:t>如果最大频率大于等于</a:t>
            </a:r>
            <a:r>
              <a:rPr lang="en-US" altLang="zh-CN" sz="1800" dirty="0"/>
              <a:t>300MHz</a:t>
            </a:r>
            <a:r>
              <a:rPr lang="zh-CN" altLang="en-US" sz="1800" dirty="0"/>
              <a:t>，使用公式</a:t>
            </a:r>
            <a:r>
              <a:rPr lang="en-US" altLang="zh-CN" sz="1800" dirty="0"/>
              <a:t>RTL simulation time/clock period/300MHz</a:t>
            </a:r>
            <a:r>
              <a:rPr lang="zh-CN" altLang="en-US" sz="1800" dirty="0"/>
              <a:t>计算性能。其中</a:t>
            </a:r>
            <a:r>
              <a:rPr lang="en-US" altLang="zh-CN" sz="1800" dirty="0"/>
              <a:t>RTL simulation time</a:t>
            </a:r>
            <a:r>
              <a:rPr lang="zh-CN" altLang="en-US" sz="1800" dirty="0"/>
              <a:t>是</a:t>
            </a:r>
            <a:r>
              <a:rPr lang="en-US" altLang="zh-CN" sz="1800" dirty="0"/>
              <a:t>Vitis HLS</a:t>
            </a:r>
            <a:r>
              <a:rPr lang="zh-CN" altLang="en-US" sz="1800" dirty="0"/>
              <a:t>软件</a:t>
            </a:r>
            <a:r>
              <a:rPr lang="en-US" altLang="zh-CN" sz="1800" dirty="0" err="1"/>
              <a:t>Cosimulation</a:t>
            </a:r>
            <a:r>
              <a:rPr lang="zh-CN" altLang="en-US" sz="1800" dirty="0"/>
              <a:t>所用时间，</a:t>
            </a:r>
            <a:r>
              <a:rPr lang="en-US" altLang="zh-CN" sz="1800" dirty="0"/>
              <a:t>clock period</a:t>
            </a:r>
            <a:r>
              <a:rPr lang="zh-CN" altLang="en-US" sz="1800" dirty="0"/>
              <a:t>是</a:t>
            </a:r>
            <a:r>
              <a:rPr lang="en-US" altLang="zh-CN" sz="1800" dirty="0" err="1"/>
              <a:t>tcl</a:t>
            </a:r>
            <a:r>
              <a:rPr lang="zh-CN" altLang="en-US" sz="1800" dirty="0"/>
              <a:t>中设定的时钟频率，</a:t>
            </a:r>
            <a:r>
              <a:rPr lang="en-US" altLang="zh-CN" sz="1800" dirty="0"/>
              <a:t>fmax</a:t>
            </a:r>
            <a:r>
              <a:rPr lang="zh-CN" altLang="en-US" sz="1800" dirty="0"/>
              <a:t>是设计的最高运行频率。 性能公式计算出的数值越小，性能越好。</a:t>
            </a:r>
          </a:p>
          <a:p>
            <a:pPr marL="0" indent="0">
              <a:buNone/>
            </a:pPr>
            <a:r>
              <a:rPr lang="zh-CN" altLang="en-US" sz="1800" dirty="0"/>
              <a:t>注意：设计的频率范围建议在</a:t>
            </a:r>
            <a:r>
              <a:rPr lang="en-US" altLang="zh-CN" sz="1800" dirty="0"/>
              <a:t>100MHz</a:t>
            </a:r>
            <a:r>
              <a:rPr lang="zh-CN" altLang="en-US" sz="1800" dirty="0"/>
              <a:t>和</a:t>
            </a:r>
            <a:r>
              <a:rPr lang="en-US" altLang="zh-CN" sz="1800" dirty="0"/>
              <a:t>300MHz</a:t>
            </a:r>
            <a:r>
              <a:rPr lang="zh-CN" altLang="en-US" sz="1800" dirty="0"/>
              <a:t>之间。如果频率低于</a:t>
            </a:r>
            <a:r>
              <a:rPr lang="en-US" altLang="zh-CN" sz="1800" dirty="0"/>
              <a:t>100MHz</a:t>
            </a:r>
            <a:r>
              <a:rPr lang="zh-CN" altLang="en-US" sz="1800" dirty="0"/>
              <a:t>，则未能满足最低性能指标，无法得到基本分</a:t>
            </a:r>
            <a:r>
              <a:rPr lang="en-US" altLang="zh-CN" sz="1800" dirty="0"/>
              <a:t>10</a:t>
            </a:r>
            <a:r>
              <a:rPr lang="zh-CN" altLang="en-US" sz="1800" dirty="0"/>
              <a:t>分；如果设计的最高运行频率高于</a:t>
            </a:r>
            <a:r>
              <a:rPr lang="en-US" altLang="zh-CN" sz="1800" dirty="0"/>
              <a:t>300MHz</a:t>
            </a:r>
            <a:r>
              <a:rPr lang="zh-CN" altLang="en-US" sz="1800" dirty="0"/>
              <a:t>，则在上方公式中也只会取</a:t>
            </a:r>
            <a:r>
              <a:rPr lang="en-US" altLang="zh-CN" sz="1800" dirty="0"/>
              <a:t>300MHz</a:t>
            </a:r>
            <a:r>
              <a:rPr lang="zh-CN" altLang="en-US" sz="1800" dirty="0"/>
              <a:t>作为最高频率。</a:t>
            </a:r>
            <a:endParaRPr lang="en-US" sz="18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122296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Harris</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463041"/>
            <a:ext cx="5364480" cy="4632960"/>
          </a:xfrm>
        </p:spPr>
        <p:txBody>
          <a:bodyPr/>
          <a:lstStyle/>
          <a:p>
            <a:r>
              <a:rPr lang="en-US" sz="2000" b="0" i="0" dirty="0">
                <a:solidFill>
                  <a:srgbClr val="202122"/>
                </a:solidFill>
                <a:effectLst/>
                <a:latin typeface="Arial" panose="020B0604020202020204" pitchFamily="34" charset="0"/>
              </a:rPr>
              <a:t>The Harris affine detector can identify similar regions between images that are related through </a:t>
            </a:r>
            <a:r>
              <a:rPr lang="en-US" sz="2000" dirty="0"/>
              <a:t>affine transformations</a:t>
            </a:r>
            <a:r>
              <a:rPr lang="en-US" sz="2000" b="0" i="0" dirty="0">
                <a:effectLst/>
                <a:latin typeface="Arial" panose="020B0604020202020204" pitchFamily="34" charset="0"/>
              </a:rPr>
              <a:t> </a:t>
            </a:r>
            <a:r>
              <a:rPr lang="en-US" sz="2000" b="0" i="0" dirty="0">
                <a:solidFill>
                  <a:srgbClr val="202122"/>
                </a:solidFill>
                <a:effectLst/>
                <a:latin typeface="Arial" panose="020B0604020202020204" pitchFamily="34" charset="0"/>
              </a:rPr>
              <a:t>and have different illuminations.</a:t>
            </a:r>
          </a:p>
          <a:p>
            <a:r>
              <a:rPr lang="en-US" sz="2000" dirty="0">
                <a:solidFill>
                  <a:srgbClr val="202122"/>
                </a:solidFill>
              </a:rPr>
              <a:t>A</a:t>
            </a:r>
            <a:r>
              <a:rPr lang="en-US" sz="2000" b="0" i="0" dirty="0">
                <a:solidFill>
                  <a:srgbClr val="202122"/>
                </a:solidFill>
                <a:effectLst/>
                <a:latin typeface="Arial" panose="020B0604020202020204" pitchFamily="34" charset="0"/>
              </a:rPr>
              <a:t>t a corner, the image intensity will change largely in multiple directions.</a:t>
            </a:r>
          </a:p>
          <a:p>
            <a:r>
              <a:rPr lang="en-US" sz="2000" b="0" i="0" dirty="0">
                <a:solidFill>
                  <a:srgbClr val="202122"/>
                </a:solidFill>
                <a:effectLst/>
                <a:latin typeface="Arial" panose="020B0604020202020204" pitchFamily="34" charset="0"/>
              </a:rPr>
              <a:t>Harris examines the changes of intensity due to shifts in a local window and uses the </a:t>
            </a:r>
            <a:r>
              <a:rPr lang="en-US" sz="2000" b="1" dirty="0">
                <a:solidFill>
                  <a:srgbClr val="0645AD"/>
                </a:solidFill>
              </a:rPr>
              <a:t>second moment matrix</a:t>
            </a:r>
            <a:r>
              <a:rPr lang="en-US" sz="2000" b="1"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as the basis of its corner decisions.</a:t>
            </a:r>
            <a:endParaRPr lang="en-US" sz="2800" dirty="0"/>
          </a:p>
        </p:txBody>
      </p:sp>
      <p:sp>
        <p:nvSpPr>
          <p:cNvPr id="4" name="Slide Number Placeholder 3"/>
          <p:cNvSpPr>
            <a:spLocks noGrp="1"/>
          </p:cNvSpPr>
          <p:nvPr>
            <p:ph type="sldNum" sz="quarter" idx="4"/>
          </p:nvPr>
        </p:nvSpPr>
        <p:spPr/>
        <p:txBody>
          <a:bodyPr/>
          <a:lstStyle/>
          <a:p>
            <a:r>
              <a:rPr lang="en-US"/>
              <a:t>7</a:t>
            </a:r>
          </a:p>
        </p:txBody>
      </p:sp>
      <p:pic>
        <p:nvPicPr>
          <p:cNvPr id="5" name="图片 4">
            <a:extLst>
              <a:ext uri="{FF2B5EF4-FFF2-40B4-BE49-F238E27FC236}">
                <a16:creationId xmlns:a16="http://schemas.microsoft.com/office/drawing/2014/main" id="{30F6D697-FB22-4E9C-8DD6-8D0572C16CD7}"/>
              </a:ext>
            </a:extLst>
          </p:cNvPr>
          <p:cNvPicPr>
            <a:picLocks noChangeAspect="1"/>
          </p:cNvPicPr>
          <p:nvPr/>
        </p:nvPicPr>
        <p:blipFill>
          <a:blip r:embed="rId3"/>
          <a:stretch>
            <a:fillRect/>
          </a:stretch>
        </p:blipFill>
        <p:spPr>
          <a:xfrm>
            <a:off x="6594962" y="1463041"/>
            <a:ext cx="4467496" cy="731520"/>
          </a:xfrm>
          <a:prstGeom prst="rect">
            <a:avLst/>
          </a:prstGeom>
        </p:spPr>
      </p:pic>
      <p:pic>
        <p:nvPicPr>
          <p:cNvPr id="6" name="图片 5">
            <a:extLst>
              <a:ext uri="{FF2B5EF4-FFF2-40B4-BE49-F238E27FC236}">
                <a16:creationId xmlns:a16="http://schemas.microsoft.com/office/drawing/2014/main" id="{47287375-D2B4-4E7D-864C-971D7E2208C6}"/>
              </a:ext>
            </a:extLst>
          </p:cNvPr>
          <p:cNvPicPr>
            <a:picLocks noChangeAspect="1"/>
          </p:cNvPicPr>
          <p:nvPr/>
        </p:nvPicPr>
        <p:blipFill>
          <a:blip r:embed="rId4"/>
          <a:stretch>
            <a:fillRect/>
          </a:stretch>
        </p:blipFill>
        <p:spPr>
          <a:xfrm>
            <a:off x="6594962" y="2994660"/>
            <a:ext cx="4154481" cy="731520"/>
          </a:xfrm>
          <a:prstGeom prst="rect">
            <a:avLst/>
          </a:prstGeom>
        </p:spPr>
      </p:pic>
      <p:pic>
        <p:nvPicPr>
          <p:cNvPr id="7" name="图片 6">
            <a:extLst>
              <a:ext uri="{FF2B5EF4-FFF2-40B4-BE49-F238E27FC236}">
                <a16:creationId xmlns:a16="http://schemas.microsoft.com/office/drawing/2014/main" id="{AC6EBF07-B025-4419-B49E-7CE654E11512}"/>
              </a:ext>
            </a:extLst>
          </p:cNvPr>
          <p:cNvPicPr>
            <a:picLocks noChangeAspect="1"/>
          </p:cNvPicPr>
          <p:nvPr/>
        </p:nvPicPr>
        <p:blipFill>
          <a:blip r:embed="rId5"/>
          <a:stretch>
            <a:fillRect/>
          </a:stretch>
        </p:blipFill>
        <p:spPr>
          <a:xfrm>
            <a:off x="6594962" y="4526280"/>
            <a:ext cx="4279392" cy="274320"/>
          </a:xfrm>
          <a:prstGeom prst="rect">
            <a:avLst/>
          </a:prstGeom>
        </p:spPr>
      </p:pic>
    </p:spTree>
    <p:extLst>
      <p:ext uri="{BB962C8B-B14F-4D97-AF65-F5344CB8AC3E}">
        <p14:creationId xmlns:p14="http://schemas.microsoft.com/office/powerpoint/2010/main" val="163612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Harris</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349919"/>
            <a:ext cx="11033759" cy="4632960"/>
          </a:xfrm>
        </p:spPr>
        <p:txBody>
          <a:bodyPr/>
          <a:lstStyle/>
          <a:p>
            <a:r>
              <a:rPr lang="zh-CN" altLang="en-US" sz="2000" dirty="0"/>
              <a:t>框架代码说明</a:t>
            </a:r>
          </a:p>
          <a:p>
            <a:pPr marL="0" indent="0">
              <a:buNone/>
            </a:pPr>
            <a:r>
              <a:rPr lang="zh-CN" altLang="en-US" sz="2000" dirty="0"/>
              <a:t>框架代码是算法的</a:t>
            </a:r>
            <a:r>
              <a:rPr lang="en-US" altLang="zh-CN" sz="2000" dirty="0"/>
              <a:t>C-model</a:t>
            </a:r>
            <a:r>
              <a:rPr lang="zh-CN" altLang="en-US" sz="2000" dirty="0"/>
              <a:t>，您需要自行设计可综合</a:t>
            </a:r>
            <a:r>
              <a:rPr lang="en-US" altLang="zh-CN" sz="2000" dirty="0"/>
              <a:t>co-sim</a:t>
            </a:r>
            <a:r>
              <a:rPr lang="zh-CN" altLang="en-US" sz="2000" dirty="0"/>
              <a:t>的设计。</a:t>
            </a:r>
          </a:p>
          <a:p>
            <a:pPr marL="0" indent="0">
              <a:buNone/>
            </a:pPr>
            <a:r>
              <a:rPr lang="zh-CN" altLang="en-US" sz="2000" dirty="0"/>
              <a:t>但请注意：您必须保持顶层函数不变。</a:t>
            </a:r>
          </a:p>
          <a:p>
            <a:endParaRPr lang="zh-CN" altLang="en-US" sz="2000" dirty="0"/>
          </a:p>
          <a:p>
            <a:r>
              <a:rPr lang="zh-CN" altLang="en-US" sz="2000" dirty="0"/>
              <a:t>项目要求</a:t>
            </a:r>
          </a:p>
          <a:p>
            <a:pPr marL="0" indent="0">
              <a:buNone/>
            </a:pPr>
            <a:r>
              <a:rPr lang="zh-CN" altLang="en-US" sz="2000" dirty="0"/>
              <a:t>在设计完成后，您可以使用我们提供的</a:t>
            </a:r>
            <a:r>
              <a:rPr lang="en-US" altLang="zh-CN" sz="2000" dirty="0"/>
              <a:t>harris_test.cpp</a:t>
            </a:r>
            <a:r>
              <a:rPr lang="zh-CN" altLang="en-US" sz="2000" dirty="0"/>
              <a:t>文件进行基本功能测试。但是，由于在评分时会统一使用评分系统内部的</a:t>
            </a:r>
            <a:r>
              <a:rPr lang="en-US" altLang="zh-CN" sz="2000" dirty="0"/>
              <a:t>harris_test.cpp</a:t>
            </a:r>
            <a:r>
              <a:rPr lang="zh-CN" altLang="en-US" sz="2000" dirty="0"/>
              <a:t>，因此请不要将设计写在</a:t>
            </a:r>
            <a:r>
              <a:rPr lang="en-US" altLang="zh-CN" sz="2000" dirty="0"/>
              <a:t>harris_test.cpp</a:t>
            </a:r>
            <a:r>
              <a:rPr lang="zh-CN" altLang="en-US" sz="2000" dirty="0"/>
              <a:t>中，</a:t>
            </a:r>
            <a:r>
              <a:rPr lang="en-US" altLang="zh-CN" sz="2000" dirty="0"/>
              <a:t> harris_test.cpp</a:t>
            </a:r>
            <a:r>
              <a:rPr lang="zh-CN" altLang="en-US" sz="2000" dirty="0"/>
              <a:t>文件也无需提交</a:t>
            </a:r>
            <a:r>
              <a:rPr lang="zh-CN" altLang="en-US" sz="2800" dirty="0"/>
              <a:t>。</a:t>
            </a:r>
          </a:p>
          <a:p>
            <a:pPr marL="0" indent="0">
              <a:buNone/>
            </a:pPr>
            <a:r>
              <a:rPr lang="zh-CN" altLang="en-US" sz="2000" dirty="0"/>
              <a:t>在</a:t>
            </a:r>
            <a:r>
              <a:rPr lang="en-US" altLang="zh-CN" sz="2000" dirty="0"/>
              <a:t>HLS</a:t>
            </a:r>
            <a:r>
              <a:rPr lang="zh-CN" altLang="en-US" sz="2000" dirty="0"/>
              <a:t>优化的过程中，请务必将优化指令设置为</a:t>
            </a:r>
            <a:r>
              <a:rPr lang="en-US" altLang="zh-CN" sz="2000" dirty="0"/>
              <a:t>pragma</a:t>
            </a:r>
            <a:r>
              <a:rPr lang="zh-CN" altLang="en-US" sz="2000" dirty="0"/>
              <a:t>写入</a:t>
            </a:r>
            <a:r>
              <a:rPr lang="en-US" altLang="zh-CN" sz="2000" dirty="0" err="1"/>
              <a:t>c++</a:t>
            </a:r>
            <a:r>
              <a:rPr lang="zh-CN" altLang="en-US" sz="2000" dirty="0"/>
              <a:t>代码中。</a:t>
            </a:r>
          </a:p>
          <a:p>
            <a:pPr marL="0" indent="0">
              <a:buNone/>
            </a:pPr>
            <a:r>
              <a:rPr lang="zh-CN" altLang="en-US" sz="2000" dirty="0"/>
              <a:t>比赛不需要生成最终</a:t>
            </a:r>
            <a:r>
              <a:rPr lang="en-US" altLang="zh-CN" sz="2000" dirty="0"/>
              <a:t>bit</a:t>
            </a:r>
            <a:r>
              <a:rPr lang="zh-CN" altLang="en-US" sz="2000" dirty="0"/>
              <a:t>文件，仅考察算法实现功能和综合报告的性能，能完成</a:t>
            </a:r>
            <a:r>
              <a:rPr lang="en-US" altLang="zh-CN" sz="2000" dirty="0"/>
              <a:t>co-sim</a:t>
            </a:r>
            <a:r>
              <a:rPr lang="zh-CN" altLang="en-US" sz="2000" dirty="0"/>
              <a:t>即可。</a:t>
            </a:r>
            <a:endParaRPr lang="en-US" sz="20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62622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Harris</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19" y="1112520"/>
            <a:ext cx="11033759" cy="4632960"/>
          </a:xfrm>
        </p:spPr>
        <p:txBody>
          <a:bodyPr/>
          <a:lstStyle/>
          <a:p>
            <a:r>
              <a:rPr lang="zh-CN" altLang="en-US" sz="2000" dirty="0"/>
              <a:t>在本项目中，输入的图像已经被转化为了一个大小为</a:t>
            </a:r>
            <a:r>
              <a:rPr lang="en-US" altLang="zh-CN" sz="2000" dirty="0"/>
              <a:t>128*128</a:t>
            </a:r>
            <a:r>
              <a:rPr lang="zh-CN" altLang="en-US" sz="2000" dirty="0"/>
              <a:t>的</a:t>
            </a:r>
            <a:r>
              <a:rPr lang="en-US" altLang="zh-CN" sz="2000" dirty="0"/>
              <a:t>1D array </a:t>
            </a:r>
            <a:r>
              <a:rPr lang="en-US" altLang="zh-CN" sz="2000" dirty="0" err="1"/>
              <a:t>src</a:t>
            </a:r>
            <a:r>
              <a:rPr lang="zh-CN" altLang="en-US" sz="2000" dirty="0"/>
              <a:t>。输入矩阵是按行展开的。输出矩阵是算法得到的</a:t>
            </a:r>
            <a:r>
              <a:rPr lang="en-US" altLang="zh-CN" sz="2000" dirty="0"/>
              <a:t>k</a:t>
            </a:r>
            <a:r>
              <a:rPr lang="zh-CN" altLang="en-US" sz="2000" dirty="0"/>
              <a:t>个特征点在图像中的位置。如果该位置是特征点，则该位置的值为</a:t>
            </a:r>
            <a:r>
              <a:rPr lang="en-US" altLang="zh-CN" sz="2000" dirty="0"/>
              <a:t>255</a:t>
            </a:r>
            <a:r>
              <a:rPr lang="zh-CN" altLang="en-US" sz="2000" dirty="0"/>
              <a:t>；如果不是，则该位置的值为</a:t>
            </a:r>
            <a:r>
              <a:rPr lang="en-US" altLang="zh-CN" sz="2000" dirty="0"/>
              <a:t>0</a:t>
            </a:r>
            <a:r>
              <a:rPr lang="zh-CN" altLang="en-US" sz="2000" dirty="0"/>
              <a:t>。</a:t>
            </a:r>
          </a:p>
          <a:p>
            <a:r>
              <a:rPr lang="zh-CN" altLang="en-US" sz="2000" dirty="0"/>
              <a:t>例如，算法得到的一张</a:t>
            </a:r>
            <a:r>
              <a:rPr lang="en-US" altLang="zh-CN" sz="2000" dirty="0"/>
              <a:t>4*4</a:t>
            </a:r>
            <a:r>
              <a:rPr lang="zh-CN" altLang="en-US" sz="2000" dirty="0"/>
              <a:t>大小图像的特征点坐标为（</a:t>
            </a:r>
            <a:r>
              <a:rPr lang="en-US" altLang="zh-CN" sz="2000" dirty="0"/>
              <a:t>0,1</a:t>
            </a:r>
            <a:r>
              <a:rPr lang="zh-CN" altLang="en-US" sz="2000" dirty="0"/>
              <a:t>）和（</a:t>
            </a:r>
            <a:r>
              <a:rPr lang="en-US" altLang="zh-CN" sz="2000" dirty="0"/>
              <a:t>2,3</a:t>
            </a:r>
            <a:r>
              <a:rPr lang="zh-CN" altLang="en-US" sz="2000" dirty="0"/>
              <a:t>），那么</a:t>
            </a:r>
            <a:r>
              <a:rPr lang="en-US" altLang="zh-CN" sz="2000" dirty="0" err="1"/>
              <a:t>dst</a:t>
            </a:r>
            <a:r>
              <a:rPr lang="zh-CN" altLang="en-US" sz="2000" dirty="0"/>
              <a:t>会分</a:t>
            </a:r>
            <a:r>
              <a:rPr lang="en-US" altLang="zh-CN" sz="2000" dirty="0"/>
              <a:t>16</a:t>
            </a:r>
            <a:r>
              <a:rPr lang="zh-CN" altLang="en-US" sz="2000" dirty="0"/>
              <a:t>行输出：</a:t>
            </a:r>
            <a:r>
              <a:rPr lang="en-US" altLang="zh-CN" sz="2000" dirty="0"/>
              <a:t>0 255 0 0 0 0 0 0 0 0 255 0 0 0 0 0</a:t>
            </a:r>
          </a:p>
          <a:p>
            <a:r>
              <a:rPr lang="zh-CN" altLang="en-US" sz="2000" dirty="0"/>
              <a:t>关于</a:t>
            </a:r>
            <a:r>
              <a:rPr lang="en-US" altLang="zh-CN" sz="2000" dirty="0" err="1"/>
              <a:t>harris</a:t>
            </a:r>
            <a:r>
              <a:rPr lang="zh-CN" altLang="en-US" sz="2000" dirty="0"/>
              <a:t>算法本身，以下为算法</a:t>
            </a:r>
            <a:r>
              <a:rPr lang="en-US" altLang="zh-CN" sz="2000" dirty="0"/>
              <a:t>5</a:t>
            </a:r>
            <a:r>
              <a:rPr lang="zh-CN" altLang="en-US" sz="2000" dirty="0"/>
              <a:t>个主要步骤的大致介绍：</a:t>
            </a:r>
          </a:p>
          <a:p>
            <a:pPr marL="0" indent="0">
              <a:buNone/>
            </a:pPr>
            <a:r>
              <a:rPr lang="en-US" altLang="zh-CN" sz="2000" dirty="0"/>
              <a:t>1.</a:t>
            </a:r>
            <a:r>
              <a:rPr lang="zh-CN" altLang="en-US" sz="2000" dirty="0"/>
              <a:t>计算图像</a:t>
            </a:r>
            <a:r>
              <a:rPr lang="en-US" altLang="zh-CN" sz="2000" dirty="0"/>
              <a:t>I(</a:t>
            </a:r>
            <a:r>
              <a:rPr lang="en-US" altLang="zh-CN" sz="2000" dirty="0" err="1"/>
              <a:t>x,y</a:t>
            </a:r>
            <a:r>
              <a:rPr lang="en-US" altLang="zh-CN" sz="2000" dirty="0"/>
              <a:t>)</a:t>
            </a:r>
            <a:r>
              <a:rPr lang="zh-CN" altLang="en-US" sz="2000" dirty="0"/>
              <a:t>在</a:t>
            </a:r>
            <a:r>
              <a:rPr lang="en-US" altLang="zh-CN" sz="2000" dirty="0"/>
              <a:t>X</a:t>
            </a:r>
            <a:r>
              <a:rPr lang="zh-CN" altLang="en-US" sz="2000" dirty="0"/>
              <a:t>和</a:t>
            </a:r>
            <a:r>
              <a:rPr lang="en-US" altLang="zh-CN" sz="2000" dirty="0"/>
              <a:t>Y</a:t>
            </a:r>
            <a:r>
              <a:rPr lang="zh-CN" altLang="en-US" sz="2000" dirty="0"/>
              <a:t>两个方向的梯度</a:t>
            </a:r>
            <a:r>
              <a:rPr lang="en-US" altLang="zh-CN" sz="2000" dirty="0" err="1"/>
              <a:t>Ix</a:t>
            </a:r>
            <a:r>
              <a:rPr lang="zh-CN" altLang="en-US" sz="2000" dirty="0"/>
              <a:t>、</a:t>
            </a:r>
            <a:r>
              <a:rPr lang="en-US" altLang="zh-CN" sz="2000" dirty="0" err="1"/>
              <a:t>Iy</a:t>
            </a:r>
            <a:r>
              <a:rPr lang="zh-CN" altLang="en-US" sz="2000" dirty="0"/>
              <a:t>。</a:t>
            </a:r>
          </a:p>
          <a:p>
            <a:pPr marL="0" indent="0">
              <a:buNone/>
            </a:pPr>
            <a:r>
              <a:rPr lang="en-US" altLang="zh-CN" sz="2000" dirty="0"/>
              <a:t>2.</a:t>
            </a:r>
            <a:r>
              <a:rPr lang="zh-CN" altLang="en-US" sz="2000" dirty="0"/>
              <a:t>计算图像两个方向梯度的乘积。</a:t>
            </a:r>
          </a:p>
          <a:p>
            <a:pPr marL="0" indent="0">
              <a:buNone/>
            </a:pPr>
            <a:r>
              <a:rPr lang="en-US" altLang="zh-CN" sz="2000" dirty="0"/>
              <a:t>3.</a:t>
            </a:r>
            <a:r>
              <a:rPr lang="zh-CN" altLang="en-US" sz="2000" dirty="0"/>
              <a:t>使用高斯函数对</a:t>
            </a:r>
            <a:r>
              <a:rPr lang="en-US" altLang="zh-CN" sz="2000" dirty="0"/>
              <a:t>I2x</a:t>
            </a:r>
            <a:r>
              <a:rPr lang="zh-CN" altLang="en-US" sz="2000" dirty="0"/>
              <a:t>、</a:t>
            </a:r>
            <a:r>
              <a:rPr lang="en-US" altLang="zh-CN" sz="2000" dirty="0"/>
              <a:t>I2y</a:t>
            </a:r>
            <a:r>
              <a:rPr lang="zh-CN" altLang="en-US" sz="2000" dirty="0"/>
              <a:t>和</a:t>
            </a:r>
            <a:r>
              <a:rPr lang="en-US" altLang="zh-CN" sz="2000" dirty="0" err="1"/>
              <a:t>Ixy</a:t>
            </a:r>
            <a:r>
              <a:rPr lang="zh-CN" altLang="en-US" sz="2000" dirty="0"/>
              <a:t>进行高斯加权（取</a:t>
            </a:r>
            <a:r>
              <a:rPr lang="en-US" altLang="zh-CN" sz="2000" dirty="0" err="1"/>
              <a:t>ksize</a:t>
            </a:r>
            <a:r>
              <a:rPr lang="en-US" altLang="zh-CN" sz="2000" dirty="0"/>
              <a:t>=7</a:t>
            </a:r>
            <a:r>
              <a:rPr lang="zh-CN" altLang="en-US" sz="2000" dirty="0"/>
              <a:t>，</a:t>
            </a:r>
            <a:r>
              <a:rPr lang="en-US" altLang="zh-CN" sz="2000" dirty="0"/>
              <a:t>σ=1</a:t>
            </a:r>
            <a:r>
              <a:rPr lang="zh-CN" altLang="en-US" sz="2000" dirty="0"/>
              <a:t>），生成矩阵</a:t>
            </a:r>
            <a:r>
              <a:rPr lang="en-US" altLang="zh-CN" sz="2000" dirty="0"/>
              <a:t>M</a:t>
            </a:r>
            <a:r>
              <a:rPr lang="zh-CN" altLang="en-US" sz="2000" dirty="0"/>
              <a:t>。</a:t>
            </a:r>
          </a:p>
          <a:p>
            <a:pPr marL="0" indent="0">
              <a:buNone/>
            </a:pPr>
            <a:r>
              <a:rPr lang="en-US" altLang="zh-CN" sz="2000" dirty="0"/>
              <a:t>4.</a:t>
            </a:r>
            <a:r>
              <a:rPr lang="zh-CN" altLang="en-US" sz="2000" dirty="0"/>
              <a:t>计算每个像素的</a:t>
            </a:r>
            <a:r>
              <a:rPr lang="en-US" altLang="zh-CN" sz="2000" dirty="0"/>
              <a:t>Harris</a:t>
            </a:r>
            <a:r>
              <a:rPr lang="zh-CN" altLang="en-US" sz="2000" dirty="0"/>
              <a:t>响应值</a:t>
            </a:r>
            <a:r>
              <a:rPr lang="en-US" altLang="zh-CN" sz="2000" dirty="0"/>
              <a:t>R</a:t>
            </a:r>
            <a:r>
              <a:rPr lang="zh-CN" altLang="en-US" sz="2000" dirty="0"/>
              <a:t>，并对小于某一阈值</a:t>
            </a:r>
            <a:r>
              <a:rPr lang="en-US" altLang="zh-CN" sz="2000" dirty="0"/>
              <a:t>t</a:t>
            </a:r>
            <a:r>
              <a:rPr lang="zh-CN" altLang="en-US" sz="2000" dirty="0"/>
              <a:t>的</a:t>
            </a:r>
            <a:r>
              <a:rPr lang="en-US" altLang="zh-CN" sz="2000" dirty="0"/>
              <a:t>R</a:t>
            </a:r>
            <a:r>
              <a:rPr lang="zh-CN" altLang="en-US" sz="2000" dirty="0"/>
              <a:t>置为零（取阈值</a:t>
            </a:r>
            <a:r>
              <a:rPr lang="en-US" altLang="zh-CN" sz="2000" dirty="0"/>
              <a:t>t</a:t>
            </a:r>
            <a:r>
              <a:rPr lang="zh-CN" altLang="en-US" sz="2000" dirty="0"/>
              <a:t>为</a:t>
            </a:r>
            <a:r>
              <a:rPr lang="en-US" altLang="zh-CN" sz="2000" dirty="0"/>
              <a:t>0.01</a:t>
            </a:r>
            <a:r>
              <a:rPr lang="zh-CN" altLang="en-US" sz="2000" dirty="0"/>
              <a:t>倍的</a:t>
            </a:r>
            <a:r>
              <a:rPr lang="en-US" altLang="zh-CN" sz="2000" dirty="0"/>
              <a:t>R</a:t>
            </a:r>
            <a:r>
              <a:rPr lang="zh-CN" altLang="en-US" sz="2000" dirty="0"/>
              <a:t>最大值）。</a:t>
            </a:r>
          </a:p>
          <a:p>
            <a:pPr marL="0" indent="0">
              <a:buNone/>
            </a:pPr>
            <a:r>
              <a:rPr lang="en-US" altLang="zh-CN" sz="2000" dirty="0"/>
              <a:t>5.</a:t>
            </a:r>
            <a:r>
              <a:rPr lang="zh-CN" altLang="en-US" sz="2000" dirty="0"/>
              <a:t>在</a:t>
            </a:r>
            <a:r>
              <a:rPr lang="en-US" altLang="zh-CN" sz="2000" dirty="0"/>
              <a:t>3×3</a:t>
            </a:r>
            <a:r>
              <a:rPr lang="zh-CN" altLang="en-US" sz="2000" dirty="0"/>
              <a:t>的邻域内进行非最大值抑制，局部最大值点即为图像中的角点。</a:t>
            </a:r>
            <a:endParaRPr lang="en-US" sz="20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109013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Harris</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221714"/>
            <a:ext cx="11033759" cy="4632960"/>
          </a:xfrm>
        </p:spPr>
        <p:txBody>
          <a:bodyPr/>
          <a:lstStyle/>
          <a:p>
            <a:r>
              <a:rPr lang="zh-CN" altLang="en-US" sz="1800" dirty="0"/>
              <a:t>提交程序</a:t>
            </a:r>
          </a:p>
          <a:p>
            <a:pPr marL="0" indent="0">
              <a:buNone/>
            </a:pPr>
            <a:r>
              <a:rPr lang="zh-CN" altLang="en-US" sz="1800" dirty="0"/>
              <a:t>您仅需提交</a:t>
            </a:r>
            <a:r>
              <a:rPr lang="en-US" altLang="zh-CN" sz="1800" dirty="0" err="1"/>
              <a:t>cpp</a:t>
            </a:r>
            <a:r>
              <a:rPr lang="zh-CN" altLang="en-US" sz="1800" dirty="0"/>
              <a:t>文件和</a:t>
            </a:r>
            <a:r>
              <a:rPr lang="en-US" altLang="zh-CN" sz="1800" dirty="0"/>
              <a:t>h</a:t>
            </a:r>
            <a:r>
              <a:rPr lang="zh-CN" altLang="en-US" sz="1800" dirty="0"/>
              <a:t>文件。请将除</a:t>
            </a:r>
            <a:r>
              <a:rPr lang="en-US" altLang="zh-CN" sz="1800" dirty="0"/>
              <a:t>harris_test.cpp</a:t>
            </a:r>
            <a:r>
              <a:rPr lang="zh-CN" altLang="en-US" sz="1800" dirty="0"/>
              <a:t>以外的所有</a:t>
            </a:r>
            <a:r>
              <a:rPr lang="en-US" altLang="zh-CN" sz="1800" dirty="0" err="1"/>
              <a:t>cpp</a:t>
            </a:r>
            <a:r>
              <a:rPr lang="zh-CN" altLang="en-US" sz="1800" dirty="0"/>
              <a:t>和</a:t>
            </a:r>
            <a:r>
              <a:rPr lang="en-US" altLang="zh-CN" sz="1800" dirty="0"/>
              <a:t>h</a:t>
            </a:r>
            <a:r>
              <a:rPr lang="zh-CN" altLang="en-US" sz="1800" dirty="0"/>
              <a:t>文件压缩为一个压缩包</a:t>
            </a:r>
            <a:r>
              <a:rPr lang="en-US" altLang="zh-CN" sz="1800" dirty="0"/>
              <a:t>harris.zip</a:t>
            </a:r>
            <a:r>
              <a:rPr lang="zh-CN" altLang="en-US" sz="1800" dirty="0"/>
              <a:t>，在页面下方您的解答处点击“上传代码”按钮进行提交，稍待片刻即可在文本框下方得知您的设计是否通过了基本功能测试。延迟、面积等性能指标则可在历史提交记录中点击版本号详细查看。</a:t>
            </a:r>
          </a:p>
          <a:p>
            <a:endParaRPr lang="zh-CN" altLang="en-US" sz="1800" dirty="0"/>
          </a:p>
          <a:p>
            <a:r>
              <a:rPr lang="zh-CN" altLang="en-US" sz="1800" dirty="0"/>
              <a:t>评分规则</a:t>
            </a:r>
          </a:p>
          <a:p>
            <a:pPr marL="0" indent="0">
              <a:buNone/>
            </a:pPr>
            <a:r>
              <a:rPr lang="zh-CN" altLang="en-US" sz="1800" dirty="0"/>
              <a:t>性能公式为：如果最大频率小于</a:t>
            </a:r>
            <a:r>
              <a:rPr lang="en-US" altLang="zh-CN" sz="1800" dirty="0"/>
              <a:t>100MHz</a:t>
            </a:r>
            <a:r>
              <a:rPr lang="zh-CN" altLang="en-US" sz="1800" dirty="0"/>
              <a:t>，视为未通过基本功能</a:t>
            </a:r>
            <a:r>
              <a:rPr lang="en-US" altLang="zh-CN" sz="1800" dirty="0"/>
              <a:t>;</a:t>
            </a:r>
            <a:r>
              <a:rPr lang="zh-CN" altLang="en-US" sz="1800" dirty="0"/>
              <a:t>如果最大频率大于等于</a:t>
            </a:r>
            <a:r>
              <a:rPr lang="en-US" altLang="zh-CN" sz="1800" dirty="0"/>
              <a:t>100MHz</a:t>
            </a:r>
            <a:r>
              <a:rPr lang="zh-CN" altLang="en-US" sz="1800" dirty="0"/>
              <a:t>，但小于</a:t>
            </a:r>
            <a:r>
              <a:rPr lang="en-US" altLang="zh-CN" sz="1800" dirty="0"/>
              <a:t>300MHz</a:t>
            </a:r>
            <a:r>
              <a:rPr lang="zh-CN" altLang="en-US" sz="1800" dirty="0"/>
              <a:t>，使用公式</a:t>
            </a:r>
            <a:r>
              <a:rPr lang="en-US" altLang="zh-CN" sz="1800" dirty="0"/>
              <a:t>RTL simulation time/clock period/fmax</a:t>
            </a:r>
            <a:r>
              <a:rPr lang="zh-CN" altLang="en-US" sz="1800" dirty="0"/>
              <a:t>计算性能</a:t>
            </a:r>
            <a:r>
              <a:rPr lang="en-US" altLang="zh-CN" sz="1800" dirty="0"/>
              <a:t>;</a:t>
            </a:r>
            <a:r>
              <a:rPr lang="zh-CN" altLang="en-US" sz="1800" dirty="0"/>
              <a:t>如果最大频率大于等于</a:t>
            </a:r>
            <a:r>
              <a:rPr lang="en-US" altLang="zh-CN" sz="1800" dirty="0"/>
              <a:t>300MHz</a:t>
            </a:r>
            <a:r>
              <a:rPr lang="zh-CN" altLang="en-US" sz="1800" dirty="0"/>
              <a:t>，使用公式</a:t>
            </a:r>
            <a:r>
              <a:rPr lang="en-US" altLang="zh-CN" sz="1800" dirty="0"/>
              <a:t>RTL simulation time/clock period/300MHz</a:t>
            </a:r>
            <a:r>
              <a:rPr lang="zh-CN" altLang="en-US" sz="1800" dirty="0"/>
              <a:t>计算性能。其中</a:t>
            </a:r>
            <a:r>
              <a:rPr lang="en-US" altLang="zh-CN" sz="1800" dirty="0"/>
              <a:t>RTL simulation time</a:t>
            </a:r>
            <a:r>
              <a:rPr lang="zh-CN" altLang="en-US" sz="1800" dirty="0"/>
              <a:t>是</a:t>
            </a:r>
            <a:r>
              <a:rPr lang="en-US" altLang="zh-CN" sz="1800" dirty="0"/>
              <a:t>Vitis HLS</a:t>
            </a:r>
            <a:r>
              <a:rPr lang="zh-CN" altLang="en-US" sz="1800" dirty="0"/>
              <a:t>软件</a:t>
            </a:r>
            <a:r>
              <a:rPr lang="en-US" altLang="zh-CN" sz="1800" dirty="0" err="1"/>
              <a:t>Cosimulation</a:t>
            </a:r>
            <a:r>
              <a:rPr lang="zh-CN" altLang="en-US" sz="1800" dirty="0"/>
              <a:t>所用时间，</a:t>
            </a:r>
            <a:r>
              <a:rPr lang="en-US" altLang="zh-CN" sz="1800" dirty="0"/>
              <a:t>clock period</a:t>
            </a:r>
            <a:r>
              <a:rPr lang="zh-CN" altLang="en-US" sz="1800" dirty="0"/>
              <a:t>是</a:t>
            </a:r>
            <a:r>
              <a:rPr lang="en-US" altLang="zh-CN" sz="1800" dirty="0" err="1"/>
              <a:t>tcl</a:t>
            </a:r>
            <a:r>
              <a:rPr lang="zh-CN" altLang="en-US" sz="1800" dirty="0"/>
              <a:t>中设定的时钟频率，</a:t>
            </a:r>
            <a:r>
              <a:rPr lang="en-US" altLang="zh-CN" sz="1800" dirty="0"/>
              <a:t>fmax</a:t>
            </a:r>
            <a:r>
              <a:rPr lang="zh-CN" altLang="en-US" sz="1800" dirty="0"/>
              <a:t>是设计的最高运行频率。 性能公式计算出的数值越小，性能越好。</a:t>
            </a:r>
          </a:p>
          <a:p>
            <a:pPr marL="0" indent="0">
              <a:buNone/>
            </a:pPr>
            <a:r>
              <a:rPr lang="zh-CN" altLang="en-US" sz="1800" dirty="0"/>
              <a:t>注意：设计的频率范围建议在</a:t>
            </a:r>
            <a:r>
              <a:rPr lang="en-US" altLang="zh-CN" sz="1800" dirty="0"/>
              <a:t>100MHz</a:t>
            </a:r>
            <a:r>
              <a:rPr lang="zh-CN" altLang="en-US" sz="1800" dirty="0"/>
              <a:t>和</a:t>
            </a:r>
            <a:r>
              <a:rPr lang="en-US" altLang="zh-CN" sz="1800" dirty="0"/>
              <a:t>300MHz</a:t>
            </a:r>
            <a:r>
              <a:rPr lang="zh-CN" altLang="en-US" sz="1800" dirty="0"/>
              <a:t>之间。如果频率低于</a:t>
            </a:r>
            <a:r>
              <a:rPr lang="en-US" altLang="zh-CN" sz="1800" dirty="0"/>
              <a:t>100MHz</a:t>
            </a:r>
            <a:r>
              <a:rPr lang="zh-CN" altLang="en-US" sz="1800" dirty="0"/>
              <a:t>，则未能满足最低性能指标，无法得到基本分</a:t>
            </a:r>
            <a:r>
              <a:rPr lang="en-US" altLang="zh-CN" sz="1800" dirty="0"/>
              <a:t>10</a:t>
            </a:r>
            <a:r>
              <a:rPr lang="zh-CN" altLang="en-US" sz="1800" dirty="0"/>
              <a:t>分；如果设计的最高运行频率高于</a:t>
            </a:r>
            <a:r>
              <a:rPr lang="en-US" altLang="zh-CN" sz="1800" dirty="0"/>
              <a:t>300MHz</a:t>
            </a:r>
            <a:r>
              <a:rPr lang="zh-CN" altLang="en-US" sz="1800" dirty="0"/>
              <a:t>，则在上方公式中也只会取</a:t>
            </a:r>
            <a:r>
              <a:rPr lang="en-US" altLang="zh-CN" sz="1800" dirty="0"/>
              <a:t>300MHz</a:t>
            </a:r>
            <a:r>
              <a:rPr lang="zh-CN" altLang="en-US" sz="1800" dirty="0"/>
              <a:t>作为最高频率。</a:t>
            </a:r>
            <a:endParaRPr lang="en-US" sz="18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382921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Canny</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463041"/>
            <a:ext cx="5364480" cy="4632960"/>
          </a:xfrm>
        </p:spPr>
        <p:txBody>
          <a:bodyPr/>
          <a:lstStyle/>
          <a:p>
            <a:r>
              <a:rPr lang="en-US" sz="2000" b="0" i="0" dirty="0">
                <a:solidFill>
                  <a:srgbClr val="202122"/>
                </a:solidFill>
                <a:effectLst/>
                <a:latin typeface="Arial" panose="020B0604020202020204" pitchFamily="34" charset="0"/>
              </a:rPr>
              <a:t>The </a:t>
            </a:r>
            <a:r>
              <a:rPr lang="en-US" sz="2000" b="1" i="0" dirty="0">
                <a:solidFill>
                  <a:srgbClr val="202122"/>
                </a:solidFill>
                <a:effectLst/>
                <a:latin typeface="Arial" panose="020B0604020202020204" pitchFamily="34" charset="0"/>
              </a:rPr>
              <a:t>Canny edge detector</a:t>
            </a:r>
            <a:r>
              <a:rPr lang="en-US" sz="2000" b="0" i="0" dirty="0">
                <a:solidFill>
                  <a:srgbClr val="202122"/>
                </a:solidFill>
                <a:effectLst/>
                <a:latin typeface="Arial" panose="020B0604020202020204" pitchFamily="34" charset="0"/>
              </a:rPr>
              <a:t> is an </a:t>
            </a:r>
            <a:r>
              <a:rPr lang="en-US" sz="2000" dirty="0">
                <a:solidFill>
                  <a:srgbClr val="0645AD"/>
                </a:solidFill>
              </a:rPr>
              <a:t>edge detection</a:t>
            </a:r>
            <a:r>
              <a:rPr lang="en-US" sz="2000" b="0" i="0" dirty="0">
                <a:solidFill>
                  <a:srgbClr val="202122"/>
                </a:solidFill>
                <a:effectLst/>
                <a:latin typeface="Arial" panose="020B0604020202020204" pitchFamily="34" charset="0"/>
              </a:rPr>
              <a:t> operator that uses a </a:t>
            </a:r>
            <a:r>
              <a:rPr lang="en-US" sz="2000" b="0" i="0" dirty="0">
                <a:effectLst/>
                <a:latin typeface="Arial" panose="020B0604020202020204" pitchFamily="34" charset="0"/>
              </a:rPr>
              <a:t>multi-stage </a:t>
            </a:r>
            <a:r>
              <a:rPr lang="en-US" sz="2000" dirty="0"/>
              <a:t>algorithm</a:t>
            </a:r>
            <a:r>
              <a:rPr lang="en-US" sz="2000" b="0" i="0" dirty="0">
                <a:effectLst/>
                <a:latin typeface="Arial" panose="020B0604020202020204" pitchFamily="34" charset="0"/>
              </a:rPr>
              <a:t> </a:t>
            </a:r>
            <a:r>
              <a:rPr lang="en-US" sz="2000" b="0" i="0" dirty="0">
                <a:solidFill>
                  <a:srgbClr val="202122"/>
                </a:solidFill>
                <a:effectLst/>
                <a:latin typeface="Arial" panose="020B0604020202020204" pitchFamily="34" charset="0"/>
              </a:rPr>
              <a:t>to detect a wide range of edges in images.</a:t>
            </a:r>
          </a:p>
          <a:p>
            <a:pPr lvl="1"/>
            <a:r>
              <a:rPr lang="en-US" sz="1600" dirty="0"/>
              <a:t>Apply Gaussian filter to smooth the image in order to remove the noise</a:t>
            </a:r>
          </a:p>
          <a:p>
            <a:pPr lvl="1"/>
            <a:r>
              <a:rPr lang="en-US" sz="1600" dirty="0"/>
              <a:t>Find the intensity gradients of the image</a:t>
            </a:r>
          </a:p>
          <a:p>
            <a:pPr lvl="1"/>
            <a:r>
              <a:rPr lang="en-US" sz="1600" dirty="0"/>
              <a:t>Apply gradient magnitude thresholding or lower bound cut-off suppression to get rid of spurious response to edge detection</a:t>
            </a:r>
          </a:p>
          <a:p>
            <a:pPr lvl="1"/>
            <a:r>
              <a:rPr lang="en-US" sz="1600" dirty="0"/>
              <a:t>Apply double threshold to determine potential edges</a:t>
            </a:r>
          </a:p>
          <a:p>
            <a:pPr lvl="1"/>
            <a:r>
              <a:rPr lang="en-US" sz="1600" dirty="0"/>
              <a:t>Track edge by hysteresis: Finalize the detection of edges by suppressing all the other edges that are weak and not connected to strong edges.</a:t>
            </a:r>
          </a:p>
        </p:txBody>
      </p:sp>
      <p:sp>
        <p:nvSpPr>
          <p:cNvPr id="4" name="Slide Number Placeholder 3"/>
          <p:cNvSpPr>
            <a:spLocks noGrp="1"/>
          </p:cNvSpPr>
          <p:nvPr>
            <p:ph type="sldNum" sz="quarter" idx="4"/>
          </p:nvPr>
        </p:nvSpPr>
        <p:spPr/>
        <p:txBody>
          <a:bodyPr/>
          <a:lstStyle/>
          <a:p>
            <a:r>
              <a:rPr lang="en-US"/>
              <a:t>7</a:t>
            </a:r>
          </a:p>
        </p:txBody>
      </p:sp>
      <p:pic>
        <p:nvPicPr>
          <p:cNvPr id="5" name="图片 4">
            <a:extLst>
              <a:ext uri="{FF2B5EF4-FFF2-40B4-BE49-F238E27FC236}">
                <a16:creationId xmlns:a16="http://schemas.microsoft.com/office/drawing/2014/main" id="{CD73128C-F594-49AE-8EE6-1B389EF55FA5}"/>
              </a:ext>
            </a:extLst>
          </p:cNvPr>
          <p:cNvPicPr>
            <a:picLocks noChangeAspect="1"/>
          </p:cNvPicPr>
          <p:nvPr/>
        </p:nvPicPr>
        <p:blipFill>
          <a:blip r:embed="rId3"/>
          <a:stretch>
            <a:fillRect/>
          </a:stretch>
        </p:blipFill>
        <p:spPr>
          <a:xfrm>
            <a:off x="6248402" y="1794729"/>
            <a:ext cx="4876800" cy="3657600"/>
          </a:xfrm>
          <a:prstGeom prst="rect">
            <a:avLst/>
          </a:prstGeom>
        </p:spPr>
      </p:pic>
    </p:spTree>
    <p:extLst>
      <p:ext uri="{BB962C8B-B14F-4D97-AF65-F5344CB8AC3E}">
        <p14:creationId xmlns:p14="http://schemas.microsoft.com/office/powerpoint/2010/main" val="369096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Canny</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349919"/>
            <a:ext cx="11033759" cy="4632960"/>
          </a:xfrm>
        </p:spPr>
        <p:txBody>
          <a:bodyPr/>
          <a:lstStyle/>
          <a:p>
            <a:r>
              <a:rPr lang="zh-CN" altLang="en-US" sz="2000" dirty="0"/>
              <a:t>框架代码说明</a:t>
            </a:r>
          </a:p>
          <a:p>
            <a:pPr marL="0" indent="0">
              <a:buNone/>
            </a:pPr>
            <a:r>
              <a:rPr lang="zh-CN" altLang="en-US" sz="2000" dirty="0"/>
              <a:t>框架代码是算法的</a:t>
            </a:r>
            <a:r>
              <a:rPr lang="en-US" altLang="zh-CN" sz="2000" dirty="0"/>
              <a:t>C-model</a:t>
            </a:r>
            <a:r>
              <a:rPr lang="zh-CN" altLang="en-US" sz="2000" dirty="0"/>
              <a:t>，您需要自行设计可综合</a:t>
            </a:r>
            <a:r>
              <a:rPr lang="en-US" altLang="zh-CN" sz="2000" dirty="0"/>
              <a:t>co-sim</a:t>
            </a:r>
            <a:r>
              <a:rPr lang="zh-CN" altLang="en-US" sz="2000" dirty="0"/>
              <a:t>的设计。</a:t>
            </a:r>
          </a:p>
          <a:p>
            <a:pPr marL="0" indent="0">
              <a:buNone/>
            </a:pPr>
            <a:r>
              <a:rPr lang="zh-CN" altLang="en-US" sz="2000" dirty="0"/>
              <a:t>但请注意：您必须保持顶层函数不变。</a:t>
            </a:r>
          </a:p>
          <a:p>
            <a:endParaRPr lang="zh-CN" altLang="en-US" sz="2000" dirty="0"/>
          </a:p>
          <a:p>
            <a:r>
              <a:rPr lang="zh-CN" altLang="en-US" sz="2000" dirty="0"/>
              <a:t>项目要求</a:t>
            </a:r>
          </a:p>
          <a:p>
            <a:pPr marL="0" indent="0">
              <a:buNone/>
            </a:pPr>
            <a:r>
              <a:rPr lang="zh-CN" altLang="en-US" sz="2000" dirty="0"/>
              <a:t>在设计完成后，您可以使用我们提供的</a:t>
            </a:r>
            <a:r>
              <a:rPr lang="en-US" altLang="zh-CN" sz="2000" dirty="0"/>
              <a:t>canny_test.cpp</a:t>
            </a:r>
            <a:r>
              <a:rPr lang="zh-CN" altLang="en-US" sz="2000" dirty="0"/>
              <a:t>文件进行基本功能测试。但是，由于在评分时会统一使用评分系统内部的</a:t>
            </a:r>
            <a:r>
              <a:rPr lang="en-US" altLang="zh-CN" sz="2000" dirty="0"/>
              <a:t>canny_test.cpp</a:t>
            </a:r>
            <a:r>
              <a:rPr lang="zh-CN" altLang="en-US" sz="2000" dirty="0"/>
              <a:t>，因此请不要将设计写在</a:t>
            </a:r>
            <a:r>
              <a:rPr lang="en-US" altLang="zh-CN" sz="2000" dirty="0"/>
              <a:t>canny_test.cpp</a:t>
            </a:r>
            <a:r>
              <a:rPr lang="zh-CN" altLang="en-US" sz="2000" dirty="0"/>
              <a:t>中，</a:t>
            </a:r>
            <a:r>
              <a:rPr lang="en-US" altLang="zh-CN" sz="2000" dirty="0"/>
              <a:t> canny_test.cpp</a:t>
            </a:r>
            <a:r>
              <a:rPr lang="zh-CN" altLang="en-US" sz="2000" dirty="0"/>
              <a:t>文件也无需提交</a:t>
            </a:r>
            <a:r>
              <a:rPr lang="zh-CN" altLang="en-US" sz="2800" dirty="0"/>
              <a:t>。</a:t>
            </a:r>
          </a:p>
          <a:p>
            <a:pPr marL="0" indent="0">
              <a:buNone/>
            </a:pPr>
            <a:r>
              <a:rPr lang="zh-CN" altLang="en-US" sz="2000" dirty="0"/>
              <a:t>在</a:t>
            </a:r>
            <a:r>
              <a:rPr lang="en-US" altLang="zh-CN" sz="2000" dirty="0"/>
              <a:t>HLS</a:t>
            </a:r>
            <a:r>
              <a:rPr lang="zh-CN" altLang="en-US" sz="2000" dirty="0"/>
              <a:t>优化的过程中，请务必将优化指令设置为</a:t>
            </a:r>
            <a:r>
              <a:rPr lang="en-US" altLang="zh-CN" sz="2000" dirty="0"/>
              <a:t>pragma</a:t>
            </a:r>
            <a:r>
              <a:rPr lang="zh-CN" altLang="en-US" sz="2000" dirty="0"/>
              <a:t>写入</a:t>
            </a:r>
            <a:r>
              <a:rPr lang="en-US" altLang="zh-CN" sz="2000" dirty="0" err="1"/>
              <a:t>c++</a:t>
            </a:r>
            <a:r>
              <a:rPr lang="zh-CN" altLang="en-US" sz="2000" dirty="0"/>
              <a:t>代码中。</a:t>
            </a:r>
          </a:p>
          <a:p>
            <a:pPr marL="0" indent="0">
              <a:buNone/>
            </a:pPr>
            <a:r>
              <a:rPr lang="zh-CN" altLang="en-US" sz="2000" dirty="0"/>
              <a:t>比赛不需要生成最终</a:t>
            </a:r>
            <a:r>
              <a:rPr lang="en-US" altLang="zh-CN" sz="2000" dirty="0"/>
              <a:t>bit</a:t>
            </a:r>
            <a:r>
              <a:rPr lang="zh-CN" altLang="en-US" sz="2000" dirty="0"/>
              <a:t>文件，仅考察算法实现功能和综合报告的性能，能完成</a:t>
            </a:r>
            <a:r>
              <a:rPr lang="en-US" altLang="zh-CN" sz="2000" dirty="0"/>
              <a:t>co-sim</a:t>
            </a:r>
            <a:r>
              <a:rPr lang="zh-CN" altLang="en-US" sz="2000" dirty="0"/>
              <a:t>即可。</a:t>
            </a:r>
            <a:endParaRPr lang="en-US" sz="20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99507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Canny</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19" y="1112520"/>
            <a:ext cx="11033759" cy="4632960"/>
          </a:xfrm>
        </p:spPr>
        <p:txBody>
          <a:bodyPr/>
          <a:lstStyle/>
          <a:p>
            <a:r>
              <a:rPr lang="zh-CN" altLang="en-US" dirty="0"/>
              <a:t>在本项目中，输入的图像已经被转化为了一个大小为</a:t>
            </a:r>
            <a:r>
              <a:rPr lang="en-US" altLang="zh-CN" dirty="0"/>
              <a:t>128*128</a:t>
            </a:r>
            <a:r>
              <a:rPr lang="zh-CN" altLang="en-US" dirty="0"/>
              <a:t>的</a:t>
            </a:r>
            <a:r>
              <a:rPr lang="en-US" altLang="zh-CN" dirty="0"/>
              <a:t>1D array </a:t>
            </a:r>
            <a:r>
              <a:rPr lang="en-US" altLang="zh-CN" dirty="0" err="1"/>
              <a:t>src</a:t>
            </a:r>
            <a:r>
              <a:rPr lang="zh-CN" altLang="en-US" dirty="0"/>
              <a:t>。输入矩阵是按行展开的。输出矩阵是算法得到的</a:t>
            </a:r>
            <a:r>
              <a:rPr lang="en-US" altLang="zh-CN" dirty="0"/>
              <a:t>k</a:t>
            </a:r>
            <a:r>
              <a:rPr lang="zh-CN" altLang="en-US" dirty="0"/>
              <a:t>个特征点在图像中的位置。如果该位置是特征点，则该位置的值为</a:t>
            </a:r>
            <a:r>
              <a:rPr lang="en-US" altLang="zh-CN" dirty="0"/>
              <a:t>255</a:t>
            </a:r>
            <a:r>
              <a:rPr lang="zh-CN" altLang="en-US" dirty="0"/>
              <a:t>；如果不是，则该位置的值为</a:t>
            </a:r>
            <a:r>
              <a:rPr lang="en-US" altLang="zh-CN" dirty="0"/>
              <a:t>0</a:t>
            </a:r>
            <a:r>
              <a:rPr lang="zh-CN" altLang="en-US" dirty="0"/>
              <a:t>。</a:t>
            </a:r>
          </a:p>
          <a:p>
            <a:r>
              <a:rPr lang="zh-CN" altLang="en-US" dirty="0"/>
              <a:t>例如，算法得到的一张</a:t>
            </a:r>
            <a:r>
              <a:rPr lang="en-US" altLang="zh-CN" dirty="0"/>
              <a:t>4*4</a:t>
            </a:r>
            <a:r>
              <a:rPr lang="zh-CN" altLang="en-US" dirty="0"/>
              <a:t>大小图像的特征点坐标为（</a:t>
            </a:r>
            <a:r>
              <a:rPr lang="en-US" altLang="zh-CN" dirty="0"/>
              <a:t>0,1</a:t>
            </a:r>
            <a:r>
              <a:rPr lang="zh-CN" altLang="en-US" dirty="0"/>
              <a:t>）和（</a:t>
            </a:r>
            <a:r>
              <a:rPr lang="en-US" altLang="zh-CN" dirty="0"/>
              <a:t>2,3</a:t>
            </a:r>
            <a:r>
              <a:rPr lang="zh-CN" altLang="en-US" dirty="0"/>
              <a:t>），那么</a:t>
            </a:r>
            <a:r>
              <a:rPr lang="en-US" altLang="zh-CN" dirty="0" err="1"/>
              <a:t>dst</a:t>
            </a:r>
            <a:r>
              <a:rPr lang="zh-CN" altLang="en-US" dirty="0"/>
              <a:t>会分</a:t>
            </a:r>
            <a:r>
              <a:rPr lang="en-US" altLang="zh-CN" dirty="0"/>
              <a:t>16</a:t>
            </a:r>
            <a:r>
              <a:rPr lang="zh-CN" altLang="en-US" dirty="0"/>
              <a:t>行输出：</a:t>
            </a:r>
            <a:r>
              <a:rPr lang="en-US" altLang="zh-CN" dirty="0"/>
              <a:t>0 255 0 0 0 0 0 0 0 0 255 0 0 0 0 0</a:t>
            </a:r>
          </a:p>
          <a:p>
            <a:r>
              <a:rPr lang="zh-CN" altLang="en-US" dirty="0"/>
              <a:t>关于</a:t>
            </a:r>
            <a:r>
              <a:rPr lang="en-US" altLang="zh-CN" dirty="0"/>
              <a:t>canny</a:t>
            </a:r>
            <a:r>
              <a:rPr lang="zh-CN" altLang="en-US" dirty="0"/>
              <a:t>算法本身，以下为算法</a:t>
            </a:r>
            <a:r>
              <a:rPr lang="en-US" altLang="zh-CN" dirty="0"/>
              <a:t>4</a:t>
            </a:r>
            <a:r>
              <a:rPr lang="zh-CN" altLang="en-US" dirty="0"/>
              <a:t>个主要步骤的大致介绍：</a:t>
            </a:r>
          </a:p>
          <a:p>
            <a:pPr marL="0" indent="0">
              <a:buNone/>
            </a:pPr>
            <a:r>
              <a:rPr lang="en-US" altLang="zh-CN" dirty="0"/>
              <a:t>1.</a:t>
            </a:r>
            <a:r>
              <a:rPr lang="zh-CN" altLang="en-US" dirty="0"/>
              <a:t>使用高斯滤波来平滑图像，标准差取</a:t>
            </a:r>
            <a:r>
              <a:rPr lang="en-US" altLang="zh-CN" dirty="0"/>
              <a:t>1.5</a:t>
            </a:r>
            <a:r>
              <a:rPr lang="zh-CN" altLang="en-US" dirty="0"/>
              <a:t>。</a:t>
            </a:r>
          </a:p>
          <a:p>
            <a:pPr marL="0" indent="0">
              <a:buNone/>
            </a:pPr>
            <a:r>
              <a:rPr lang="en-US" altLang="zh-CN" dirty="0"/>
              <a:t>2.</a:t>
            </a:r>
            <a:r>
              <a:rPr lang="zh-CN" altLang="en-US" dirty="0"/>
              <a:t>使用</a:t>
            </a:r>
            <a:r>
              <a:rPr lang="en-US" altLang="zh-CN" dirty="0"/>
              <a:t>3*3</a:t>
            </a:r>
            <a:r>
              <a:rPr lang="zh-CN" altLang="en-US" dirty="0"/>
              <a:t>的</a:t>
            </a:r>
            <a:r>
              <a:rPr lang="en-US" altLang="zh-CN" dirty="0" err="1"/>
              <a:t>sobel</a:t>
            </a:r>
            <a:r>
              <a:rPr lang="zh-CN" altLang="en-US" dirty="0"/>
              <a:t>滤波器找寻图像的强度梯度。</a:t>
            </a:r>
          </a:p>
          <a:p>
            <a:pPr marL="0" indent="0">
              <a:buNone/>
            </a:pPr>
            <a:r>
              <a:rPr lang="en-US" altLang="zh-CN" dirty="0"/>
              <a:t>3.</a:t>
            </a:r>
            <a:r>
              <a:rPr lang="zh-CN" altLang="en-US" dirty="0"/>
              <a:t>进行非最大值抑制。</a:t>
            </a:r>
          </a:p>
          <a:p>
            <a:pPr marL="0" indent="0">
              <a:buNone/>
            </a:pPr>
            <a:r>
              <a:rPr lang="en-US" altLang="zh-CN" dirty="0"/>
              <a:t>4.</a:t>
            </a:r>
            <a:r>
              <a:rPr lang="zh-CN" altLang="en-US" dirty="0"/>
              <a:t>使用双阈值法来确定边界，其中阈值上界取</a:t>
            </a:r>
            <a:r>
              <a:rPr lang="en-US" altLang="zh-CN" dirty="0"/>
              <a:t>80</a:t>
            </a:r>
            <a:r>
              <a:rPr lang="zh-CN" altLang="en-US" dirty="0"/>
              <a:t>，阈值下界取</a:t>
            </a:r>
            <a:r>
              <a:rPr lang="en-US" altLang="zh-CN" dirty="0"/>
              <a:t>30</a:t>
            </a:r>
            <a:r>
              <a:rPr lang="zh-CN" altLang="en-US" dirty="0"/>
              <a:t>。</a:t>
            </a:r>
            <a:endParaRPr lang="en-US"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425737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5A69-7096-4C13-8873-8EC45AEE74A9}"/>
              </a:ext>
            </a:extLst>
          </p:cNvPr>
          <p:cNvSpPr>
            <a:spLocks noGrp="1"/>
          </p:cNvSpPr>
          <p:nvPr>
            <p:ph type="title"/>
          </p:nvPr>
        </p:nvSpPr>
        <p:spPr/>
        <p:txBody>
          <a:bodyPr/>
          <a:lstStyle/>
          <a:p>
            <a:r>
              <a:rPr lang="en-US" altLang="zh-CN" dirty="0"/>
              <a:t>2022</a:t>
            </a:r>
            <a:r>
              <a:rPr lang="zh-CN" altLang="en-US" dirty="0"/>
              <a:t>年体系结构挑战赛计划</a:t>
            </a:r>
            <a:r>
              <a:rPr lang="en-US" altLang="zh-CN" dirty="0"/>
              <a:t>	</a:t>
            </a:r>
            <a:endParaRPr lang="en-US" dirty="0"/>
          </a:p>
        </p:txBody>
      </p:sp>
      <p:sp>
        <p:nvSpPr>
          <p:cNvPr id="3" name="Slide Number Placeholder 2">
            <a:extLst>
              <a:ext uri="{FF2B5EF4-FFF2-40B4-BE49-F238E27FC236}">
                <a16:creationId xmlns:a16="http://schemas.microsoft.com/office/drawing/2014/main" id="{BDB47834-C958-42CB-AA1D-D877C3368F70}"/>
              </a:ext>
            </a:extLst>
          </p:cNvPr>
          <p:cNvSpPr>
            <a:spLocks noGrp="1"/>
          </p:cNvSpPr>
          <p:nvPr>
            <p:ph type="sldNum" sz="quarter" idx="10"/>
          </p:nvPr>
        </p:nvSpPr>
        <p:spPr/>
        <p:txBody>
          <a:bodyPr/>
          <a:lstStyle/>
          <a:p>
            <a:fld id="{626C978B-826E-438C-909A-E9C381D3FF04}" type="slidenum">
              <a:rPr lang="en-US" smtClean="0"/>
              <a:pPr/>
              <a:t>3</a:t>
            </a:fld>
            <a:endParaRPr lang="en-US"/>
          </a:p>
        </p:txBody>
      </p:sp>
      <p:sp>
        <p:nvSpPr>
          <p:cNvPr id="4" name="Content Placeholder 3">
            <a:extLst>
              <a:ext uri="{FF2B5EF4-FFF2-40B4-BE49-F238E27FC236}">
                <a16:creationId xmlns:a16="http://schemas.microsoft.com/office/drawing/2014/main" id="{77AE87FA-4F19-4D6D-A945-1AB5EF1CA783}"/>
              </a:ext>
            </a:extLst>
          </p:cNvPr>
          <p:cNvSpPr>
            <a:spLocks noGrp="1"/>
          </p:cNvSpPr>
          <p:nvPr>
            <p:ph idx="1"/>
          </p:nvPr>
        </p:nvSpPr>
        <p:spPr/>
        <p:txBody>
          <a:bodyPr/>
          <a:lstStyle/>
          <a:p>
            <a:r>
              <a:rPr lang="zh-CN" altLang="en-US" dirty="0"/>
              <a:t>主题：围绕算法到电路实现</a:t>
            </a:r>
            <a:endParaRPr lang="en-US" altLang="zh-CN" dirty="0"/>
          </a:p>
          <a:p>
            <a:pPr lvl="1"/>
            <a:r>
              <a:rPr lang="zh-CN" altLang="en-US" dirty="0"/>
              <a:t>仅对算法到硬件实现的性能，资源等做评价</a:t>
            </a:r>
            <a:endParaRPr lang="en-US" altLang="zh-CN" dirty="0"/>
          </a:p>
          <a:p>
            <a:pPr lvl="1"/>
            <a:r>
              <a:rPr lang="zh-CN" altLang="en-US" dirty="0"/>
              <a:t>统一硬件标准（透明化）</a:t>
            </a:r>
            <a:endParaRPr lang="en-US" altLang="zh-CN" dirty="0"/>
          </a:p>
          <a:p>
            <a:r>
              <a:rPr lang="zh-CN" altLang="en-US" dirty="0"/>
              <a:t>赛制：初赛，复赛和现场答辩决赛三轮</a:t>
            </a:r>
            <a:endParaRPr lang="en-US" altLang="zh-CN" dirty="0"/>
          </a:p>
          <a:p>
            <a:pPr lvl="1"/>
            <a:r>
              <a:rPr lang="zh-CN" altLang="en-US" dirty="0"/>
              <a:t>队伍人数： 每队最多</a:t>
            </a:r>
            <a:r>
              <a:rPr lang="en-US" altLang="zh-CN" dirty="0"/>
              <a:t>2</a:t>
            </a:r>
            <a:r>
              <a:rPr lang="zh-CN" altLang="en-US" dirty="0"/>
              <a:t>人</a:t>
            </a:r>
            <a:endParaRPr lang="en-US" altLang="zh-CN" dirty="0"/>
          </a:p>
          <a:p>
            <a:pPr lvl="1"/>
            <a:r>
              <a:rPr lang="zh-CN" altLang="en-US" dirty="0"/>
              <a:t>初赛选出</a:t>
            </a:r>
            <a:r>
              <a:rPr lang="en-US" altLang="zh-CN" dirty="0"/>
              <a:t>Top 10% </a:t>
            </a:r>
            <a:r>
              <a:rPr lang="zh-CN" altLang="en-US" dirty="0"/>
              <a:t>进入复赛</a:t>
            </a:r>
            <a:endParaRPr lang="en-US" altLang="zh-CN" dirty="0"/>
          </a:p>
          <a:p>
            <a:pPr lvl="1"/>
            <a:r>
              <a:rPr lang="zh-CN" altLang="en-US" dirty="0"/>
              <a:t>复赛中选出</a:t>
            </a:r>
            <a:r>
              <a:rPr lang="en-US" altLang="zh-CN" dirty="0"/>
              <a:t>3-5</a:t>
            </a:r>
            <a:r>
              <a:rPr lang="zh-CN" altLang="en-US" dirty="0"/>
              <a:t>名进入现场决赛</a:t>
            </a:r>
            <a:endParaRPr lang="en-US" altLang="zh-CN" dirty="0"/>
          </a:p>
          <a:p>
            <a:pPr lvl="1"/>
            <a:r>
              <a:rPr lang="zh-CN" altLang="en-US" dirty="0"/>
              <a:t>决赛中</a:t>
            </a:r>
            <a:r>
              <a:rPr lang="en-US" altLang="zh-CN" dirty="0"/>
              <a:t>24-36</a:t>
            </a:r>
            <a:r>
              <a:rPr lang="zh-CN" altLang="en-US" dirty="0"/>
              <a:t>小时不断电挑战赛，题目赛前发布</a:t>
            </a:r>
            <a:endParaRPr lang="en-US" altLang="zh-CN" dirty="0"/>
          </a:p>
          <a:p>
            <a:pPr lvl="1"/>
            <a:r>
              <a:rPr lang="zh-CN" altLang="en-US" dirty="0"/>
              <a:t>奖项： 前三名队伍获得奖金和年会</a:t>
            </a:r>
            <a:r>
              <a:rPr lang="en-US" altLang="zh-CN" dirty="0"/>
              <a:t>10</a:t>
            </a:r>
            <a:r>
              <a:rPr lang="zh-CN" altLang="en-US" dirty="0"/>
              <a:t>分钟报告</a:t>
            </a:r>
            <a:endParaRPr lang="en-US" altLang="zh-CN" dirty="0"/>
          </a:p>
          <a:p>
            <a:r>
              <a:rPr lang="zh-CN" altLang="en-US" dirty="0"/>
              <a:t>规则和计分</a:t>
            </a:r>
            <a:endParaRPr lang="en-US" altLang="zh-CN" dirty="0"/>
          </a:p>
          <a:p>
            <a:pPr lvl="1"/>
            <a:r>
              <a:rPr lang="zh-CN" altLang="en-US" dirty="0"/>
              <a:t>统一在线平台自动打分</a:t>
            </a:r>
            <a:endParaRPr lang="en-US" altLang="zh-CN" dirty="0"/>
          </a:p>
          <a:p>
            <a:pPr lvl="1"/>
            <a:r>
              <a:rPr lang="zh-CN" altLang="en-US" dirty="0"/>
              <a:t>实时排名，全网直播 </a:t>
            </a:r>
            <a:endParaRPr lang="en-US" dirty="0"/>
          </a:p>
        </p:txBody>
      </p:sp>
    </p:spTree>
    <p:extLst>
      <p:ext uri="{BB962C8B-B14F-4D97-AF65-F5344CB8AC3E}">
        <p14:creationId xmlns:p14="http://schemas.microsoft.com/office/powerpoint/2010/main" val="82935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A5C-7526-B44A-A5E3-992DC9EB4A83}"/>
              </a:ext>
            </a:extLst>
          </p:cNvPr>
          <p:cNvSpPr>
            <a:spLocks noGrp="1"/>
          </p:cNvSpPr>
          <p:nvPr>
            <p:ph type="title"/>
          </p:nvPr>
        </p:nvSpPr>
        <p:spPr/>
        <p:txBody>
          <a:bodyPr/>
          <a:lstStyle/>
          <a:p>
            <a:r>
              <a:rPr lang="en-US" dirty="0"/>
              <a:t>Canny</a:t>
            </a:r>
          </a:p>
        </p:txBody>
      </p:sp>
      <p:sp>
        <p:nvSpPr>
          <p:cNvPr id="3" name="Content Placeholder 2">
            <a:extLst>
              <a:ext uri="{FF2B5EF4-FFF2-40B4-BE49-F238E27FC236}">
                <a16:creationId xmlns:a16="http://schemas.microsoft.com/office/drawing/2014/main" id="{1693BA25-1061-414D-91B8-08D20E60B5D1}"/>
              </a:ext>
            </a:extLst>
          </p:cNvPr>
          <p:cNvSpPr>
            <a:spLocks noGrp="1"/>
          </p:cNvSpPr>
          <p:nvPr>
            <p:ph sz="half" idx="1"/>
          </p:nvPr>
        </p:nvSpPr>
        <p:spPr>
          <a:xfrm>
            <a:off x="579120" y="1221714"/>
            <a:ext cx="11033759" cy="4632960"/>
          </a:xfrm>
        </p:spPr>
        <p:txBody>
          <a:bodyPr/>
          <a:lstStyle/>
          <a:p>
            <a:r>
              <a:rPr lang="zh-CN" altLang="en-US" sz="1800" dirty="0"/>
              <a:t>提交程序</a:t>
            </a:r>
          </a:p>
          <a:p>
            <a:pPr marL="0" indent="0">
              <a:buNone/>
            </a:pPr>
            <a:r>
              <a:rPr lang="zh-CN" altLang="en-US" sz="1800" dirty="0"/>
              <a:t>您仅需提交</a:t>
            </a:r>
            <a:r>
              <a:rPr lang="en-US" altLang="zh-CN" sz="1800" dirty="0" err="1"/>
              <a:t>cpp</a:t>
            </a:r>
            <a:r>
              <a:rPr lang="zh-CN" altLang="en-US" sz="1800" dirty="0"/>
              <a:t>文件和</a:t>
            </a:r>
            <a:r>
              <a:rPr lang="en-US" altLang="zh-CN" sz="1800" dirty="0"/>
              <a:t>h</a:t>
            </a:r>
            <a:r>
              <a:rPr lang="zh-CN" altLang="en-US" sz="1800" dirty="0"/>
              <a:t>文件。请将除</a:t>
            </a:r>
            <a:r>
              <a:rPr lang="en-US" altLang="zh-CN" sz="1800"/>
              <a:t>canny_</a:t>
            </a:r>
            <a:r>
              <a:rPr lang="en-US" altLang="zh-CN" sz="1800" dirty="0"/>
              <a:t>test.cpp</a:t>
            </a:r>
            <a:r>
              <a:rPr lang="zh-CN" altLang="en-US" sz="1800" dirty="0"/>
              <a:t>以外的所有</a:t>
            </a:r>
            <a:r>
              <a:rPr lang="en-US" altLang="zh-CN" sz="1800" dirty="0" err="1"/>
              <a:t>cpp</a:t>
            </a:r>
            <a:r>
              <a:rPr lang="zh-CN" altLang="en-US" sz="1800" dirty="0"/>
              <a:t>和</a:t>
            </a:r>
            <a:r>
              <a:rPr lang="en-US" altLang="zh-CN" sz="1800" dirty="0"/>
              <a:t>h</a:t>
            </a:r>
            <a:r>
              <a:rPr lang="zh-CN" altLang="en-US" sz="1800" dirty="0"/>
              <a:t>文件压缩为一个压缩包</a:t>
            </a:r>
            <a:r>
              <a:rPr lang="en-US" altLang="zh-CN" sz="1800" dirty="0"/>
              <a:t>canny.zip</a:t>
            </a:r>
            <a:r>
              <a:rPr lang="zh-CN" altLang="en-US" sz="1800" dirty="0"/>
              <a:t>，在页面下方您的解答处点击“上传代码”按钮进行提交，稍待片刻即可在文本框下方得知您的设计是否通过了基本功能测试。延迟、面积等性能指标则可在历史提交记录中点击版本号详细查看。</a:t>
            </a:r>
          </a:p>
          <a:p>
            <a:endParaRPr lang="zh-CN" altLang="en-US" sz="1800" dirty="0"/>
          </a:p>
          <a:p>
            <a:r>
              <a:rPr lang="zh-CN" altLang="en-US" sz="1800" dirty="0"/>
              <a:t>评分规则</a:t>
            </a:r>
          </a:p>
          <a:p>
            <a:pPr marL="0" indent="0">
              <a:buNone/>
            </a:pPr>
            <a:r>
              <a:rPr lang="zh-CN" altLang="en-US" sz="1800" dirty="0"/>
              <a:t>性能公式为：如果最大频率小于</a:t>
            </a:r>
            <a:r>
              <a:rPr lang="en-US" altLang="zh-CN" sz="1800" dirty="0"/>
              <a:t>100MHz</a:t>
            </a:r>
            <a:r>
              <a:rPr lang="zh-CN" altLang="en-US" sz="1800" dirty="0"/>
              <a:t>，视为未通过基本功能</a:t>
            </a:r>
            <a:r>
              <a:rPr lang="en-US" altLang="zh-CN" sz="1800" dirty="0"/>
              <a:t>;</a:t>
            </a:r>
            <a:r>
              <a:rPr lang="zh-CN" altLang="en-US" sz="1800" dirty="0"/>
              <a:t>如果最大频率大于等于</a:t>
            </a:r>
            <a:r>
              <a:rPr lang="en-US" altLang="zh-CN" sz="1800" dirty="0"/>
              <a:t>100MHz</a:t>
            </a:r>
            <a:r>
              <a:rPr lang="zh-CN" altLang="en-US" sz="1800" dirty="0"/>
              <a:t>，但小于</a:t>
            </a:r>
            <a:r>
              <a:rPr lang="en-US" altLang="zh-CN" sz="1800" dirty="0"/>
              <a:t>300MHz</a:t>
            </a:r>
            <a:r>
              <a:rPr lang="zh-CN" altLang="en-US" sz="1800" dirty="0"/>
              <a:t>，使用公式</a:t>
            </a:r>
            <a:r>
              <a:rPr lang="en-US" altLang="zh-CN" sz="1800" dirty="0"/>
              <a:t>RTL simulation time/clock period/fmax</a:t>
            </a:r>
            <a:r>
              <a:rPr lang="zh-CN" altLang="en-US" sz="1800" dirty="0"/>
              <a:t>计算性能</a:t>
            </a:r>
            <a:r>
              <a:rPr lang="en-US" altLang="zh-CN" sz="1800" dirty="0"/>
              <a:t>;</a:t>
            </a:r>
            <a:r>
              <a:rPr lang="zh-CN" altLang="en-US" sz="1800" dirty="0"/>
              <a:t>如果最大频率大于等于</a:t>
            </a:r>
            <a:r>
              <a:rPr lang="en-US" altLang="zh-CN" sz="1800" dirty="0"/>
              <a:t>300MHz</a:t>
            </a:r>
            <a:r>
              <a:rPr lang="zh-CN" altLang="en-US" sz="1800" dirty="0"/>
              <a:t>，使用公式</a:t>
            </a:r>
            <a:r>
              <a:rPr lang="en-US" altLang="zh-CN" sz="1800" dirty="0"/>
              <a:t>RTL simulation time/clock period/300MHz</a:t>
            </a:r>
            <a:r>
              <a:rPr lang="zh-CN" altLang="en-US" sz="1800" dirty="0"/>
              <a:t>计算性能。其中</a:t>
            </a:r>
            <a:r>
              <a:rPr lang="en-US" altLang="zh-CN" sz="1800" dirty="0"/>
              <a:t>RTL simulation time</a:t>
            </a:r>
            <a:r>
              <a:rPr lang="zh-CN" altLang="en-US" sz="1800" dirty="0"/>
              <a:t>是</a:t>
            </a:r>
            <a:r>
              <a:rPr lang="en-US" altLang="zh-CN" sz="1800" dirty="0"/>
              <a:t>Vitis HLS</a:t>
            </a:r>
            <a:r>
              <a:rPr lang="zh-CN" altLang="en-US" sz="1800" dirty="0"/>
              <a:t>软件</a:t>
            </a:r>
            <a:r>
              <a:rPr lang="en-US" altLang="zh-CN" sz="1800" dirty="0" err="1"/>
              <a:t>Cosimulation</a:t>
            </a:r>
            <a:r>
              <a:rPr lang="zh-CN" altLang="en-US" sz="1800" dirty="0"/>
              <a:t>所用时间，</a:t>
            </a:r>
            <a:r>
              <a:rPr lang="en-US" altLang="zh-CN" sz="1800" dirty="0"/>
              <a:t>clock period</a:t>
            </a:r>
            <a:r>
              <a:rPr lang="zh-CN" altLang="en-US" sz="1800" dirty="0"/>
              <a:t>是</a:t>
            </a:r>
            <a:r>
              <a:rPr lang="en-US" altLang="zh-CN" sz="1800" dirty="0" err="1"/>
              <a:t>tcl</a:t>
            </a:r>
            <a:r>
              <a:rPr lang="zh-CN" altLang="en-US" sz="1800" dirty="0"/>
              <a:t>中设定的时钟频率，</a:t>
            </a:r>
            <a:r>
              <a:rPr lang="en-US" altLang="zh-CN" sz="1800" dirty="0"/>
              <a:t>fmax</a:t>
            </a:r>
            <a:r>
              <a:rPr lang="zh-CN" altLang="en-US" sz="1800" dirty="0"/>
              <a:t>是设计的最高运行频率。 性能公式计算出的数值越小，性能越好。</a:t>
            </a:r>
          </a:p>
          <a:p>
            <a:pPr marL="0" indent="0">
              <a:buNone/>
            </a:pPr>
            <a:r>
              <a:rPr lang="zh-CN" altLang="en-US" sz="1800" dirty="0"/>
              <a:t>注意：设计的频率范围建议在</a:t>
            </a:r>
            <a:r>
              <a:rPr lang="en-US" altLang="zh-CN" sz="1800" dirty="0"/>
              <a:t>100MHz</a:t>
            </a:r>
            <a:r>
              <a:rPr lang="zh-CN" altLang="en-US" sz="1800" dirty="0"/>
              <a:t>和</a:t>
            </a:r>
            <a:r>
              <a:rPr lang="en-US" altLang="zh-CN" sz="1800" dirty="0"/>
              <a:t>300MHz</a:t>
            </a:r>
            <a:r>
              <a:rPr lang="zh-CN" altLang="en-US" sz="1800" dirty="0"/>
              <a:t>之间。如果频率低于</a:t>
            </a:r>
            <a:r>
              <a:rPr lang="en-US" altLang="zh-CN" sz="1800" dirty="0"/>
              <a:t>100MHz</a:t>
            </a:r>
            <a:r>
              <a:rPr lang="zh-CN" altLang="en-US" sz="1800" dirty="0"/>
              <a:t>，则未能满足最低性能指标，无法得到基本分</a:t>
            </a:r>
            <a:r>
              <a:rPr lang="en-US" altLang="zh-CN" sz="1800" dirty="0"/>
              <a:t>10</a:t>
            </a:r>
            <a:r>
              <a:rPr lang="zh-CN" altLang="en-US" sz="1800" dirty="0"/>
              <a:t>分；如果设计的最高运行频率高于</a:t>
            </a:r>
            <a:r>
              <a:rPr lang="en-US" altLang="zh-CN" sz="1800" dirty="0"/>
              <a:t>300MHz</a:t>
            </a:r>
            <a:r>
              <a:rPr lang="zh-CN" altLang="en-US" sz="1800" dirty="0"/>
              <a:t>，则在上方公式中也只会取</a:t>
            </a:r>
            <a:r>
              <a:rPr lang="en-US" altLang="zh-CN" sz="1800" dirty="0"/>
              <a:t>300MHz</a:t>
            </a:r>
            <a:r>
              <a:rPr lang="zh-CN" altLang="en-US" sz="1800" dirty="0"/>
              <a:t>作为最高频率。</a:t>
            </a:r>
            <a:endParaRPr lang="en-US" sz="1800" dirty="0"/>
          </a:p>
        </p:txBody>
      </p:sp>
      <p:sp>
        <p:nvSpPr>
          <p:cNvPr id="4" name="Slide Number Placeholder 3"/>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13918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64D7-E0A9-454C-BCB9-F3AC2E1ED92B}"/>
              </a:ext>
            </a:extLst>
          </p:cNvPr>
          <p:cNvSpPr>
            <a:spLocks noGrp="1"/>
          </p:cNvSpPr>
          <p:nvPr>
            <p:ph type="title"/>
          </p:nvPr>
        </p:nvSpPr>
        <p:spPr>
          <a:xfrm>
            <a:off x="579121" y="304800"/>
            <a:ext cx="7421878" cy="975360"/>
          </a:xfrm>
        </p:spPr>
        <p:txBody>
          <a:bodyPr/>
          <a:lstStyle/>
          <a:p>
            <a:r>
              <a:rPr lang="zh-CN" altLang="en-US" dirty="0"/>
              <a:t>高级题</a:t>
            </a:r>
            <a:endParaRPr lang="en-US" dirty="0"/>
          </a:p>
        </p:txBody>
      </p:sp>
      <p:sp>
        <p:nvSpPr>
          <p:cNvPr id="3" name="Slide Number Placeholder 2">
            <a:extLst>
              <a:ext uri="{FF2B5EF4-FFF2-40B4-BE49-F238E27FC236}">
                <a16:creationId xmlns:a16="http://schemas.microsoft.com/office/drawing/2014/main" id="{F1F495D1-E882-4B6E-B965-9D43612DF7D8}"/>
              </a:ext>
            </a:extLst>
          </p:cNvPr>
          <p:cNvSpPr>
            <a:spLocks noGrp="1"/>
          </p:cNvSpPr>
          <p:nvPr>
            <p:ph type="sldNum" sz="quarter" idx="10"/>
          </p:nvPr>
        </p:nvSpPr>
        <p:spPr>
          <a:xfrm>
            <a:off x="579121" y="6325606"/>
            <a:ext cx="975360" cy="365125"/>
          </a:xfrm>
        </p:spPr>
        <p:txBody>
          <a:bodyPr/>
          <a:lstStyle/>
          <a:p>
            <a:r>
              <a:rPr lang="en-US"/>
              <a:t>1</a:t>
            </a:r>
          </a:p>
        </p:txBody>
      </p:sp>
      <p:sp>
        <p:nvSpPr>
          <p:cNvPr id="4" name="Content Placeholder 3">
            <a:extLst>
              <a:ext uri="{FF2B5EF4-FFF2-40B4-BE49-F238E27FC236}">
                <a16:creationId xmlns:a16="http://schemas.microsoft.com/office/drawing/2014/main" id="{B608162A-BF7C-4E59-8E40-EF0B0F68972D}"/>
              </a:ext>
            </a:extLst>
          </p:cNvPr>
          <p:cNvSpPr>
            <a:spLocks noGrp="1"/>
          </p:cNvSpPr>
          <p:nvPr>
            <p:ph idx="1"/>
          </p:nvPr>
        </p:nvSpPr>
        <p:spPr>
          <a:xfrm>
            <a:off x="579120" y="1733296"/>
            <a:ext cx="7421879" cy="3753104"/>
          </a:xfrm>
        </p:spPr>
        <p:txBody>
          <a:bodyPr/>
          <a:lstStyle/>
          <a:p>
            <a:r>
              <a:rPr lang="en-US" altLang="zh-CN" dirty="0"/>
              <a:t>Graph</a:t>
            </a:r>
          </a:p>
          <a:p>
            <a:r>
              <a:rPr lang="en-US" altLang="zh-CN" dirty="0"/>
              <a:t>Big Data</a:t>
            </a:r>
          </a:p>
        </p:txBody>
      </p:sp>
    </p:spTree>
    <p:extLst>
      <p:ext uri="{BB962C8B-B14F-4D97-AF65-F5344CB8AC3E}">
        <p14:creationId xmlns:p14="http://schemas.microsoft.com/office/powerpoint/2010/main" val="392602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D95CC-DEEB-6E46-9B4B-2EF920C97D58}"/>
              </a:ext>
            </a:extLst>
          </p:cNvPr>
          <p:cNvSpPr>
            <a:spLocks noGrp="1"/>
          </p:cNvSpPr>
          <p:nvPr>
            <p:ph type="title"/>
          </p:nvPr>
        </p:nvSpPr>
        <p:spPr/>
        <p:txBody>
          <a:bodyPr/>
          <a:lstStyle/>
          <a:p>
            <a:r>
              <a:rPr lang="zh-CN" altLang="en-US" dirty="0"/>
              <a:t>高级题</a:t>
            </a:r>
            <a:endParaRPr lang="en-CN" dirty="0"/>
          </a:p>
        </p:txBody>
      </p:sp>
      <p:sp>
        <p:nvSpPr>
          <p:cNvPr id="5" name="Content Placeholder 4">
            <a:extLst>
              <a:ext uri="{FF2B5EF4-FFF2-40B4-BE49-F238E27FC236}">
                <a16:creationId xmlns:a16="http://schemas.microsoft.com/office/drawing/2014/main" id="{8A2628B6-BC18-F942-8C2E-7135A179F546}"/>
              </a:ext>
            </a:extLst>
          </p:cNvPr>
          <p:cNvSpPr>
            <a:spLocks noGrp="1"/>
          </p:cNvSpPr>
          <p:nvPr>
            <p:ph sz="quarter" idx="10"/>
          </p:nvPr>
        </p:nvSpPr>
        <p:spPr/>
        <p:txBody>
          <a:bodyPr/>
          <a:lstStyle/>
          <a:p>
            <a:pPr fontAlgn="base"/>
            <a:r>
              <a:rPr lang="en-US" dirty="0"/>
              <a:t>G</a:t>
            </a:r>
            <a:r>
              <a:rPr lang="en-US" altLang="zh-CN" dirty="0"/>
              <a:t>raph</a:t>
            </a:r>
            <a:endParaRPr lang="en-US" dirty="0"/>
          </a:p>
          <a:p>
            <a:pPr lvl="1" fontAlgn="base"/>
            <a:r>
              <a:rPr lang="en-US" dirty="0"/>
              <a:t>Betweenness is a graph analysis algorithm. It represents the degree to which nodes stand between each other. For every pair of vertices in a connected graph, there exists at least one shortest path between the vertices such that either the number of edges that the path passes through (for unweighted graphs) or the sum of the weights of the edges (for weighted graphs) is minimized. The betweenness centrality for each vertex is the number of these shortest paths that pass through the vertex.</a:t>
            </a:r>
          </a:p>
          <a:p>
            <a:pPr lvl="1" fontAlgn="base"/>
            <a:endParaRPr lang="en-US" dirty="0"/>
          </a:p>
          <a:p>
            <a:pPr fontAlgn="base"/>
            <a:r>
              <a:rPr lang="en-US" dirty="0"/>
              <a:t>B</a:t>
            </a:r>
            <a:r>
              <a:rPr lang="en-US" altLang="zh-CN" dirty="0"/>
              <a:t>ig Data Analysis</a:t>
            </a:r>
            <a:endParaRPr lang="en-US" dirty="0"/>
          </a:p>
          <a:p>
            <a:pPr lvl="1" fontAlgn="base"/>
            <a:r>
              <a:rPr lang="en-US" dirty="0"/>
              <a:t>The serialization is usually used in the Big Data analysis to convert data into portable structure. It is the process of converting data object into a stream of bytes or binary format that is easy to transmit or store. The target serialized format is Arrow IPC defined in open-sourced Apache Arrow project and can be found in the following link:</a:t>
            </a:r>
          </a:p>
          <a:p>
            <a:pPr marL="457200" lvl="2" indent="0" fontAlgn="base">
              <a:buNone/>
            </a:pPr>
            <a:r>
              <a:rPr lang="en-US" sz="1600" dirty="0">
                <a:hlinkClick r:id="rId2"/>
              </a:rPr>
              <a:t>https://</a:t>
            </a:r>
            <a:r>
              <a:rPr lang="en-US" sz="1600" dirty="0" err="1">
                <a:hlinkClick r:id="rId2"/>
              </a:rPr>
              <a:t>github.com</a:t>
            </a:r>
            <a:r>
              <a:rPr lang="en-US" sz="1600" dirty="0">
                <a:hlinkClick r:id="rId2"/>
              </a:rPr>
              <a:t>/apache/arrow/blob/master/docs/source/format/</a:t>
            </a:r>
            <a:r>
              <a:rPr lang="en-US" sz="1600" dirty="0" err="1">
                <a:hlinkClick r:id="rId2"/>
              </a:rPr>
              <a:t>Columnar.rst#serialization-and-interprocess-communication-ipc</a:t>
            </a:r>
            <a:endParaRPr lang="en-US" sz="1600" dirty="0"/>
          </a:p>
          <a:p>
            <a:endParaRPr lang="en-CN" dirty="0"/>
          </a:p>
        </p:txBody>
      </p:sp>
    </p:spTree>
    <p:extLst>
      <p:ext uri="{BB962C8B-B14F-4D97-AF65-F5344CB8AC3E}">
        <p14:creationId xmlns:p14="http://schemas.microsoft.com/office/powerpoint/2010/main" val="6938595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BC2C-9AFB-442D-8D62-1A3F52779985}"/>
              </a:ext>
            </a:extLst>
          </p:cNvPr>
          <p:cNvSpPr>
            <a:spLocks noGrp="1"/>
          </p:cNvSpPr>
          <p:nvPr>
            <p:ph type="title"/>
          </p:nvPr>
        </p:nvSpPr>
        <p:spPr/>
        <p:txBody>
          <a:bodyPr/>
          <a:lstStyle/>
          <a:p>
            <a:r>
              <a:rPr lang="zh-CN" altLang="en-US" dirty="0"/>
              <a:t>学习资料</a:t>
            </a:r>
            <a:endParaRPr lang="en-US" dirty="0"/>
          </a:p>
        </p:txBody>
      </p:sp>
      <p:sp>
        <p:nvSpPr>
          <p:cNvPr id="3" name="Slide Number Placeholder 2">
            <a:extLst>
              <a:ext uri="{FF2B5EF4-FFF2-40B4-BE49-F238E27FC236}">
                <a16:creationId xmlns:a16="http://schemas.microsoft.com/office/drawing/2014/main" id="{58A17EAA-93D6-40F3-BC3E-F2CE6C3D3136}"/>
              </a:ext>
            </a:extLst>
          </p:cNvPr>
          <p:cNvSpPr>
            <a:spLocks noGrp="1"/>
          </p:cNvSpPr>
          <p:nvPr>
            <p:ph type="sldNum" sz="quarter" idx="10"/>
          </p:nvPr>
        </p:nvSpPr>
        <p:spPr/>
        <p:txBody>
          <a:bodyPr/>
          <a:lstStyle/>
          <a:p>
            <a:fld id="{626C978B-826E-438C-909A-E9C381D3FF04}" type="slidenum">
              <a:rPr lang="en-US" smtClean="0"/>
              <a:pPr/>
              <a:t>33</a:t>
            </a:fld>
            <a:endParaRPr lang="en-US"/>
          </a:p>
        </p:txBody>
      </p:sp>
      <p:sp>
        <p:nvSpPr>
          <p:cNvPr id="4" name="Content Placeholder 3">
            <a:extLst>
              <a:ext uri="{FF2B5EF4-FFF2-40B4-BE49-F238E27FC236}">
                <a16:creationId xmlns:a16="http://schemas.microsoft.com/office/drawing/2014/main" id="{966765C4-D20A-4B8C-BC6C-A22D11313320}"/>
              </a:ext>
            </a:extLst>
          </p:cNvPr>
          <p:cNvSpPr>
            <a:spLocks noGrp="1"/>
          </p:cNvSpPr>
          <p:nvPr>
            <p:ph idx="1"/>
          </p:nvPr>
        </p:nvSpPr>
        <p:spPr/>
        <p:txBody>
          <a:bodyPr/>
          <a:lstStyle/>
          <a:p>
            <a:r>
              <a:rPr lang="zh-CN" altLang="en-US" dirty="0"/>
              <a:t>往届优秀作品</a:t>
            </a:r>
            <a:endParaRPr lang="en-US" altLang="zh-CN" dirty="0"/>
          </a:p>
          <a:p>
            <a:r>
              <a:rPr lang="en-US" altLang="zh-CN" dirty="0" err="1"/>
              <a:t>Vitis</a:t>
            </a:r>
            <a:r>
              <a:rPr lang="en-US" altLang="zh-CN" dirty="0"/>
              <a:t> HLS</a:t>
            </a:r>
            <a:r>
              <a:rPr lang="zh-CN" altLang="en-US" dirty="0"/>
              <a:t>培训视频</a:t>
            </a:r>
            <a:endParaRPr lang="en-US" altLang="zh-CN" dirty="0"/>
          </a:p>
          <a:p>
            <a:r>
              <a:rPr lang="zh-CN" altLang="en-US" dirty="0"/>
              <a:t>竞赛专属培训</a:t>
            </a:r>
            <a:endParaRPr lang="en-US" dirty="0"/>
          </a:p>
        </p:txBody>
      </p:sp>
      <p:graphicFrame>
        <p:nvGraphicFramePr>
          <p:cNvPr id="5" name="Table 5">
            <a:extLst>
              <a:ext uri="{FF2B5EF4-FFF2-40B4-BE49-F238E27FC236}">
                <a16:creationId xmlns:a16="http://schemas.microsoft.com/office/drawing/2014/main" id="{6CDFCF51-E550-4B5D-A1D7-D72D4F5ADAB3}"/>
              </a:ext>
            </a:extLst>
          </p:cNvPr>
          <p:cNvGraphicFramePr>
            <a:graphicFrameLocks noGrp="1"/>
          </p:cNvGraphicFramePr>
          <p:nvPr>
            <p:extLst>
              <p:ext uri="{D42A27DB-BD31-4B8C-83A1-F6EECF244321}">
                <p14:modId xmlns:p14="http://schemas.microsoft.com/office/powerpoint/2010/main" val="3267775387"/>
              </p:ext>
            </p:extLst>
          </p:nvPr>
        </p:nvGraphicFramePr>
        <p:xfrm>
          <a:off x="2620160" y="3277744"/>
          <a:ext cx="6951679" cy="2220087"/>
        </p:xfrm>
        <a:graphic>
          <a:graphicData uri="http://schemas.openxmlformats.org/drawingml/2006/table">
            <a:tbl>
              <a:tblPr firstRow="1" bandRow="1">
                <a:tableStyleId>{073A0DAA-6AF3-43AB-8588-CEC1D06C72B9}</a:tableStyleId>
              </a:tblPr>
              <a:tblGrid>
                <a:gridCol w="4604915">
                  <a:extLst>
                    <a:ext uri="{9D8B030D-6E8A-4147-A177-3AD203B41FA5}">
                      <a16:colId xmlns:a16="http://schemas.microsoft.com/office/drawing/2014/main" val="3145440710"/>
                    </a:ext>
                  </a:extLst>
                </a:gridCol>
                <a:gridCol w="2346764">
                  <a:extLst>
                    <a:ext uri="{9D8B030D-6E8A-4147-A177-3AD203B41FA5}">
                      <a16:colId xmlns:a16="http://schemas.microsoft.com/office/drawing/2014/main" val="1276343719"/>
                    </a:ext>
                  </a:extLst>
                </a:gridCol>
              </a:tblGrid>
              <a:tr h="118941">
                <a:tc>
                  <a:txBody>
                    <a:bodyPr/>
                    <a:lstStyle/>
                    <a:p>
                      <a:r>
                        <a:rPr lang="zh-CN" altLang="en-US" dirty="0"/>
                        <a:t>培训内容</a:t>
                      </a:r>
                      <a:endParaRPr lang="en-US" dirty="0"/>
                    </a:p>
                  </a:txBody>
                  <a:tcPr/>
                </a:tc>
                <a:tc>
                  <a:txBody>
                    <a:bodyPr/>
                    <a:lstStyle/>
                    <a:p>
                      <a:r>
                        <a:rPr lang="zh-CN" altLang="en-US" dirty="0"/>
                        <a:t>日期</a:t>
                      </a:r>
                      <a:endParaRPr lang="en-US" dirty="0"/>
                    </a:p>
                  </a:txBody>
                  <a:tcPr/>
                </a:tc>
                <a:extLst>
                  <a:ext uri="{0D108BD9-81ED-4DB2-BD59-A6C34878D82A}">
                    <a16:rowId xmlns:a16="http://schemas.microsoft.com/office/drawing/2014/main" val="1169114694"/>
                  </a:ext>
                </a:extLst>
              </a:tr>
              <a:tr h="370840">
                <a:tc>
                  <a:txBody>
                    <a:bodyPr/>
                    <a:lstStyle/>
                    <a:p>
                      <a:r>
                        <a:rPr lang="zh-CN" altLang="en-US" dirty="0"/>
                        <a:t>竞赛规则和赛题说明</a:t>
                      </a:r>
                      <a:endParaRPr lang="en-US" dirty="0"/>
                    </a:p>
                  </a:txBody>
                  <a:tcPr/>
                </a:tc>
                <a:tc>
                  <a:txBody>
                    <a:bodyPr/>
                    <a:lstStyle/>
                    <a:p>
                      <a:r>
                        <a:rPr lang="en-US" altLang="zh-CN" dirty="0"/>
                        <a:t>2022</a:t>
                      </a:r>
                      <a:r>
                        <a:rPr lang="zh-CN" altLang="en-US" dirty="0"/>
                        <a:t>年</a:t>
                      </a:r>
                      <a:r>
                        <a:rPr lang="en-US" altLang="zh-CN" dirty="0"/>
                        <a:t>4</a:t>
                      </a:r>
                      <a:r>
                        <a:rPr lang="zh-CN" altLang="en-US" dirty="0"/>
                        <a:t>月下旬</a:t>
                      </a:r>
                      <a:endParaRPr lang="en-US" dirty="0"/>
                    </a:p>
                  </a:txBody>
                  <a:tcPr/>
                </a:tc>
                <a:extLst>
                  <a:ext uri="{0D108BD9-81ED-4DB2-BD59-A6C34878D82A}">
                    <a16:rowId xmlns:a16="http://schemas.microsoft.com/office/drawing/2014/main" val="748428934"/>
                  </a:ext>
                </a:extLst>
              </a:tr>
              <a:tr h="370840">
                <a:tc>
                  <a:txBody>
                    <a:bodyPr/>
                    <a:lstStyle/>
                    <a:p>
                      <a:r>
                        <a:rPr lang="en-US" dirty="0" err="1"/>
                        <a:t>V</a:t>
                      </a:r>
                      <a:r>
                        <a:rPr lang="en-US" altLang="zh-CN" dirty="0" err="1"/>
                        <a:t>itis</a:t>
                      </a:r>
                      <a:r>
                        <a:rPr lang="en-US" altLang="zh-CN" dirty="0"/>
                        <a:t> HLS</a:t>
                      </a:r>
                      <a:r>
                        <a:rPr lang="zh-CN" altLang="en-US" dirty="0"/>
                        <a:t> 入门</a:t>
                      </a:r>
                      <a:endParaRPr lang="en-US" dirty="0"/>
                    </a:p>
                  </a:txBody>
                  <a:tcPr/>
                </a:tc>
                <a:tc>
                  <a:txBody>
                    <a:bodyPr/>
                    <a:lstStyle/>
                    <a:p>
                      <a:r>
                        <a:rPr lang="en-US" altLang="zh-CN" dirty="0"/>
                        <a:t>2022</a:t>
                      </a:r>
                      <a:r>
                        <a:rPr lang="zh-CN" altLang="en-US" dirty="0"/>
                        <a:t>年</a:t>
                      </a:r>
                      <a:r>
                        <a:rPr lang="en-US" altLang="zh-CN" dirty="0"/>
                        <a:t>4</a:t>
                      </a:r>
                      <a:r>
                        <a:rPr lang="zh-CN" altLang="en-US" dirty="0"/>
                        <a:t>月下旬</a:t>
                      </a:r>
                      <a:endParaRPr lang="en-US" dirty="0"/>
                    </a:p>
                  </a:txBody>
                  <a:tcPr/>
                </a:tc>
                <a:extLst>
                  <a:ext uri="{0D108BD9-81ED-4DB2-BD59-A6C34878D82A}">
                    <a16:rowId xmlns:a16="http://schemas.microsoft.com/office/drawing/2014/main" val="995280331"/>
                  </a:ext>
                </a:extLst>
              </a:tr>
              <a:tr h="370840">
                <a:tc>
                  <a:txBody>
                    <a:bodyPr/>
                    <a:lstStyle/>
                    <a:p>
                      <a:r>
                        <a:rPr lang="zh-CN" altLang="en-US" dirty="0"/>
                        <a:t>题目答疑与性能优化</a:t>
                      </a:r>
                      <a:endParaRPr lang="en-US" dirty="0"/>
                    </a:p>
                  </a:txBody>
                  <a:tcPr/>
                </a:tc>
                <a:tc>
                  <a:txBody>
                    <a:bodyPr/>
                    <a:lstStyle/>
                    <a:p>
                      <a:r>
                        <a:rPr lang="en-US" altLang="zh-CN" dirty="0"/>
                        <a:t>2022</a:t>
                      </a:r>
                      <a:r>
                        <a:rPr lang="zh-CN" altLang="en-US" dirty="0"/>
                        <a:t>年</a:t>
                      </a:r>
                      <a:r>
                        <a:rPr lang="en-US" altLang="zh-CN" dirty="0"/>
                        <a:t>5</a:t>
                      </a:r>
                      <a:r>
                        <a:rPr lang="zh-CN" altLang="en-US" dirty="0"/>
                        <a:t>月中旬</a:t>
                      </a:r>
                      <a:endParaRPr lang="en-US" dirty="0"/>
                    </a:p>
                  </a:txBody>
                  <a:tcPr/>
                </a:tc>
                <a:extLst>
                  <a:ext uri="{0D108BD9-81ED-4DB2-BD59-A6C34878D82A}">
                    <a16:rowId xmlns:a16="http://schemas.microsoft.com/office/drawing/2014/main" val="1491118522"/>
                  </a:ext>
                </a:extLst>
              </a:tr>
              <a:tr h="370840">
                <a:tc>
                  <a:txBody>
                    <a:bodyPr/>
                    <a:lstStyle/>
                    <a:p>
                      <a:r>
                        <a:rPr lang="zh-CN" altLang="en-US" dirty="0"/>
                        <a:t>预决赛赛题和培训</a:t>
                      </a:r>
                      <a:endParaRPr lang="en-US" dirty="0"/>
                    </a:p>
                  </a:txBody>
                  <a:tcPr/>
                </a:tc>
                <a:tc>
                  <a:txBody>
                    <a:bodyPr/>
                    <a:lstStyle/>
                    <a:p>
                      <a:r>
                        <a:rPr lang="en-US" altLang="zh-CN" dirty="0"/>
                        <a:t>2022</a:t>
                      </a:r>
                      <a:r>
                        <a:rPr lang="zh-CN" altLang="en-US" dirty="0"/>
                        <a:t>年</a:t>
                      </a:r>
                      <a:r>
                        <a:rPr lang="en-US" altLang="zh-CN" dirty="0"/>
                        <a:t>6</a:t>
                      </a:r>
                      <a:r>
                        <a:rPr lang="zh-CN" altLang="en-US" dirty="0"/>
                        <a:t>月中旬</a:t>
                      </a:r>
                      <a:endParaRPr lang="en-US" dirty="0"/>
                    </a:p>
                  </a:txBody>
                  <a:tcPr/>
                </a:tc>
                <a:extLst>
                  <a:ext uri="{0D108BD9-81ED-4DB2-BD59-A6C34878D82A}">
                    <a16:rowId xmlns:a16="http://schemas.microsoft.com/office/drawing/2014/main" val="3099737780"/>
                  </a:ext>
                </a:extLst>
              </a:tr>
              <a:tr h="370840">
                <a:tc>
                  <a:txBody>
                    <a:bodyPr/>
                    <a:lstStyle/>
                    <a:p>
                      <a:r>
                        <a:rPr lang="zh-CN" altLang="en-US" dirty="0"/>
                        <a:t>总决赛赛题和培训</a:t>
                      </a:r>
                      <a:endParaRPr lang="en-US" dirty="0"/>
                    </a:p>
                  </a:txBody>
                  <a:tcPr/>
                </a:tc>
                <a:tc>
                  <a:txBody>
                    <a:bodyPr/>
                    <a:lstStyle/>
                    <a:p>
                      <a:r>
                        <a:rPr lang="en-US" altLang="zh-CN" dirty="0"/>
                        <a:t>2022</a:t>
                      </a:r>
                      <a:r>
                        <a:rPr lang="zh-CN" altLang="en-US" dirty="0"/>
                        <a:t>年</a:t>
                      </a:r>
                      <a:r>
                        <a:rPr lang="en-US" altLang="zh-CN" dirty="0"/>
                        <a:t>7</a:t>
                      </a:r>
                      <a:r>
                        <a:rPr lang="zh-CN" altLang="en-US" dirty="0"/>
                        <a:t>月中旬</a:t>
                      </a:r>
                      <a:endParaRPr lang="en-US" dirty="0"/>
                    </a:p>
                  </a:txBody>
                  <a:tcPr/>
                </a:tc>
                <a:extLst>
                  <a:ext uri="{0D108BD9-81ED-4DB2-BD59-A6C34878D82A}">
                    <a16:rowId xmlns:a16="http://schemas.microsoft.com/office/drawing/2014/main" val="4113277162"/>
                  </a:ext>
                </a:extLst>
              </a:tr>
            </a:tbl>
          </a:graphicData>
        </a:graphic>
      </p:graphicFrame>
    </p:spTree>
    <p:extLst>
      <p:ext uri="{BB962C8B-B14F-4D97-AF65-F5344CB8AC3E}">
        <p14:creationId xmlns:p14="http://schemas.microsoft.com/office/powerpoint/2010/main" val="398365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4914-9E64-4915-8F3A-0BF00309EF3A}"/>
              </a:ext>
            </a:extLst>
          </p:cNvPr>
          <p:cNvSpPr>
            <a:spLocks noGrp="1"/>
          </p:cNvSpPr>
          <p:nvPr>
            <p:ph type="title"/>
          </p:nvPr>
        </p:nvSpPr>
        <p:spPr/>
        <p:txBody>
          <a:bodyPr/>
          <a:lstStyle/>
          <a:p>
            <a:r>
              <a:rPr lang="zh-CN" altLang="en-US" dirty="0"/>
              <a:t>积分闯关</a:t>
            </a:r>
            <a:endParaRPr lang="en-US" dirty="0"/>
          </a:p>
        </p:txBody>
      </p:sp>
      <p:sp>
        <p:nvSpPr>
          <p:cNvPr id="3" name="Slide Number Placeholder 2">
            <a:extLst>
              <a:ext uri="{FF2B5EF4-FFF2-40B4-BE49-F238E27FC236}">
                <a16:creationId xmlns:a16="http://schemas.microsoft.com/office/drawing/2014/main" id="{3E8A0B13-D012-42F6-A621-C3E7A72C1614}"/>
              </a:ext>
            </a:extLst>
          </p:cNvPr>
          <p:cNvSpPr>
            <a:spLocks noGrp="1"/>
          </p:cNvSpPr>
          <p:nvPr>
            <p:ph type="sldNum" sz="quarter" idx="10"/>
          </p:nvPr>
        </p:nvSpPr>
        <p:spPr/>
        <p:txBody>
          <a:bodyPr/>
          <a:lstStyle/>
          <a:p>
            <a:fld id="{626C978B-826E-438C-909A-E9C381D3FF04}" type="slidenum">
              <a:rPr lang="en-US" smtClean="0"/>
              <a:pPr/>
              <a:t>34</a:t>
            </a:fld>
            <a:endParaRPr lang="en-US"/>
          </a:p>
        </p:txBody>
      </p:sp>
      <p:graphicFrame>
        <p:nvGraphicFramePr>
          <p:cNvPr id="5" name="Content Placeholder 4">
            <a:extLst>
              <a:ext uri="{FF2B5EF4-FFF2-40B4-BE49-F238E27FC236}">
                <a16:creationId xmlns:a16="http://schemas.microsoft.com/office/drawing/2014/main" id="{1A1A3BC8-4EB3-491B-9F89-CE3291C89AC2}"/>
              </a:ext>
            </a:extLst>
          </p:cNvPr>
          <p:cNvGraphicFramePr>
            <a:graphicFrameLocks noGrp="1"/>
          </p:cNvGraphicFramePr>
          <p:nvPr>
            <p:ph idx="1"/>
          </p:nvPr>
        </p:nvGraphicFramePr>
        <p:xfrm>
          <a:off x="428518" y="2686266"/>
          <a:ext cx="11033125" cy="4633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0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30CB-28DE-45EA-9561-D6F306B08D6C}"/>
              </a:ext>
            </a:extLst>
          </p:cNvPr>
          <p:cNvSpPr>
            <a:spLocks noGrp="1"/>
          </p:cNvSpPr>
          <p:nvPr>
            <p:ph type="title"/>
          </p:nvPr>
        </p:nvSpPr>
        <p:spPr/>
        <p:txBody>
          <a:bodyPr/>
          <a:lstStyle/>
          <a:p>
            <a:r>
              <a:rPr lang="zh-CN" altLang="en-US" dirty="0"/>
              <a:t>竞赛组织</a:t>
            </a:r>
            <a:endParaRPr lang="en-US" dirty="0"/>
          </a:p>
        </p:txBody>
      </p:sp>
      <p:sp>
        <p:nvSpPr>
          <p:cNvPr id="3" name="Slide Number Placeholder 2">
            <a:extLst>
              <a:ext uri="{FF2B5EF4-FFF2-40B4-BE49-F238E27FC236}">
                <a16:creationId xmlns:a16="http://schemas.microsoft.com/office/drawing/2014/main" id="{4C4355D6-C4F6-4C45-A5BD-98C6BC061C6C}"/>
              </a:ext>
            </a:extLst>
          </p:cNvPr>
          <p:cNvSpPr>
            <a:spLocks noGrp="1"/>
          </p:cNvSpPr>
          <p:nvPr>
            <p:ph type="sldNum" sz="quarter" idx="10"/>
          </p:nvPr>
        </p:nvSpPr>
        <p:spPr/>
        <p:txBody>
          <a:bodyPr/>
          <a:lstStyle/>
          <a:p>
            <a:fld id="{626C978B-826E-438C-909A-E9C381D3FF04}" type="slidenum">
              <a:rPr lang="en-US" smtClean="0"/>
              <a:pPr/>
              <a:t>4</a:t>
            </a:fld>
            <a:endParaRPr lang="en-US"/>
          </a:p>
        </p:txBody>
      </p:sp>
      <p:sp>
        <p:nvSpPr>
          <p:cNvPr id="4" name="Content Placeholder 3">
            <a:extLst>
              <a:ext uri="{FF2B5EF4-FFF2-40B4-BE49-F238E27FC236}">
                <a16:creationId xmlns:a16="http://schemas.microsoft.com/office/drawing/2014/main" id="{ED8BF626-1090-4CFF-9F8D-2EFE08A1FB35}"/>
              </a:ext>
            </a:extLst>
          </p:cNvPr>
          <p:cNvSpPr>
            <a:spLocks noGrp="1"/>
          </p:cNvSpPr>
          <p:nvPr>
            <p:ph idx="1"/>
          </p:nvPr>
        </p:nvSpPr>
        <p:spPr/>
        <p:txBody>
          <a:bodyPr/>
          <a:lstStyle/>
          <a:p>
            <a:r>
              <a:rPr lang="zh-CN" altLang="en-US" dirty="0"/>
              <a:t>主办单位： </a:t>
            </a:r>
            <a:r>
              <a:rPr lang="en-US" altLang="zh-CN" dirty="0"/>
              <a:t>CCF </a:t>
            </a:r>
            <a:r>
              <a:rPr lang="zh-CN" altLang="en-US" dirty="0"/>
              <a:t>计算机体系结构专委会</a:t>
            </a:r>
            <a:endParaRPr lang="en-US" altLang="zh-CN" dirty="0"/>
          </a:p>
          <a:p>
            <a:r>
              <a:rPr lang="zh-CN" altLang="en-US" dirty="0"/>
              <a:t>承办单位： </a:t>
            </a:r>
            <a:r>
              <a:rPr lang="en-US" altLang="zh-CN" dirty="0"/>
              <a:t>AMD-Xilinx</a:t>
            </a:r>
            <a:r>
              <a:rPr lang="zh-CN" altLang="en-US" dirty="0"/>
              <a:t>，北京大学</a:t>
            </a:r>
            <a:r>
              <a:rPr lang="en-US" altLang="zh-CN" dirty="0"/>
              <a:t>CECA</a:t>
            </a:r>
          </a:p>
          <a:p>
            <a:r>
              <a:rPr lang="zh-CN" altLang="en-US" dirty="0"/>
              <a:t>协办单位： </a:t>
            </a:r>
            <a:endParaRPr lang="en-US" altLang="zh-CN" dirty="0"/>
          </a:p>
          <a:p>
            <a:pPr lvl="1"/>
            <a:r>
              <a:rPr lang="zh-CN" altLang="en-US" dirty="0"/>
              <a:t>北京大学</a:t>
            </a:r>
            <a:r>
              <a:rPr lang="en-US" altLang="zh-CN" dirty="0"/>
              <a:t>AIIT</a:t>
            </a:r>
          </a:p>
          <a:p>
            <a:pPr lvl="1"/>
            <a:r>
              <a:rPr lang="zh-CN" altLang="en-US" dirty="0"/>
              <a:t>上海科技大学可重构计算实验室</a:t>
            </a:r>
            <a:endParaRPr lang="en-US" altLang="zh-CN" dirty="0"/>
          </a:p>
          <a:p>
            <a:pPr lvl="1"/>
            <a:r>
              <a:rPr lang="zh-CN" altLang="en-US" dirty="0"/>
              <a:t>山东大学</a:t>
            </a:r>
            <a:endParaRPr lang="en-US" altLang="zh-CN" dirty="0"/>
          </a:p>
          <a:p>
            <a:pPr lvl="1"/>
            <a:r>
              <a:rPr lang="zh-CN" altLang="en-US" dirty="0"/>
              <a:t>江南大学</a:t>
            </a:r>
            <a:endParaRPr lang="en-US" altLang="zh-CN" dirty="0"/>
          </a:p>
          <a:p>
            <a:pPr lvl="1"/>
            <a:r>
              <a:rPr lang="zh-CN" altLang="en-US" dirty="0"/>
              <a:t>南昌大学</a:t>
            </a:r>
            <a:endParaRPr lang="en-US" dirty="0"/>
          </a:p>
        </p:txBody>
      </p:sp>
    </p:spTree>
    <p:extLst>
      <p:ext uri="{BB962C8B-B14F-4D97-AF65-F5344CB8AC3E}">
        <p14:creationId xmlns:p14="http://schemas.microsoft.com/office/powerpoint/2010/main" val="153018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2D2E1-7297-471A-8360-1F01489EECA6}"/>
              </a:ext>
            </a:extLst>
          </p:cNvPr>
          <p:cNvPicPr>
            <a:picLocks noChangeAspect="1"/>
          </p:cNvPicPr>
          <p:nvPr/>
        </p:nvPicPr>
        <p:blipFill>
          <a:blip r:embed="rId3"/>
          <a:stretch>
            <a:fillRect/>
          </a:stretch>
        </p:blipFill>
        <p:spPr>
          <a:xfrm>
            <a:off x="8829889" y="2890472"/>
            <a:ext cx="1275285" cy="910553"/>
          </a:xfrm>
          <a:prstGeom prst="rect">
            <a:avLst/>
          </a:prstGeom>
        </p:spPr>
      </p:pic>
      <p:sp>
        <p:nvSpPr>
          <p:cNvPr id="2" name="Title 1">
            <a:extLst>
              <a:ext uri="{FF2B5EF4-FFF2-40B4-BE49-F238E27FC236}">
                <a16:creationId xmlns:a16="http://schemas.microsoft.com/office/drawing/2014/main" id="{A9A0032A-BC62-4DD9-86E5-5E6F2863038F}"/>
              </a:ext>
            </a:extLst>
          </p:cNvPr>
          <p:cNvSpPr>
            <a:spLocks noGrp="1"/>
          </p:cNvSpPr>
          <p:nvPr>
            <p:ph type="title"/>
          </p:nvPr>
        </p:nvSpPr>
        <p:spPr/>
        <p:txBody>
          <a:bodyPr/>
          <a:lstStyle/>
          <a:p>
            <a:r>
              <a:rPr lang="zh-CN" altLang="en-US" dirty="0"/>
              <a:t>竞赛流程</a:t>
            </a:r>
            <a:endParaRPr lang="en-US" dirty="0"/>
          </a:p>
        </p:txBody>
      </p:sp>
      <p:sp>
        <p:nvSpPr>
          <p:cNvPr id="3" name="Slide Number Placeholder 2">
            <a:extLst>
              <a:ext uri="{FF2B5EF4-FFF2-40B4-BE49-F238E27FC236}">
                <a16:creationId xmlns:a16="http://schemas.microsoft.com/office/drawing/2014/main" id="{6F77A1C6-C9CC-4E9E-852D-2C43CBFF4317}"/>
              </a:ext>
            </a:extLst>
          </p:cNvPr>
          <p:cNvSpPr>
            <a:spLocks noGrp="1"/>
          </p:cNvSpPr>
          <p:nvPr>
            <p:ph type="sldNum" sz="quarter" idx="10"/>
          </p:nvPr>
        </p:nvSpPr>
        <p:spPr/>
        <p:txBody>
          <a:bodyPr/>
          <a:lstStyle/>
          <a:p>
            <a:fld id="{626C978B-826E-438C-909A-E9C381D3FF04}" type="slidenum">
              <a:rPr lang="en-US" smtClean="0"/>
              <a:pPr/>
              <a:t>5</a:t>
            </a:fld>
            <a:endParaRPr lang="en-US"/>
          </a:p>
        </p:txBody>
      </p:sp>
      <p:graphicFrame>
        <p:nvGraphicFramePr>
          <p:cNvPr id="5" name="Content Placeholder 4">
            <a:extLst>
              <a:ext uri="{FF2B5EF4-FFF2-40B4-BE49-F238E27FC236}">
                <a16:creationId xmlns:a16="http://schemas.microsoft.com/office/drawing/2014/main" id="{C6A0C269-5440-4C61-B2DB-0406793EC4DE}"/>
              </a:ext>
            </a:extLst>
          </p:cNvPr>
          <p:cNvGraphicFramePr>
            <a:graphicFrameLocks noGrp="1"/>
          </p:cNvGraphicFramePr>
          <p:nvPr>
            <p:ph idx="1"/>
            <p:extLst>
              <p:ext uri="{D42A27DB-BD31-4B8C-83A1-F6EECF244321}">
                <p14:modId xmlns:p14="http://schemas.microsoft.com/office/powerpoint/2010/main" val="267247384"/>
              </p:ext>
            </p:extLst>
          </p:nvPr>
        </p:nvGraphicFramePr>
        <p:xfrm>
          <a:off x="335354" y="2132134"/>
          <a:ext cx="11033760" cy="3982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842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FEE8-E80E-4610-A733-A2FDDDD64AAE}"/>
              </a:ext>
            </a:extLst>
          </p:cNvPr>
          <p:cNvSpPr>
            <a:spLocks noGrp="1"/>
          </p:cNvSpPr>
          <p:nvPr>
            <p:ph type="title"/>
          </p:nvPr>
        </p:nvSpPr>
        <p:spPr/>
        <p:txBody>
          <a:bodyPr/>
          <a:lstStyle/>
          <a:p>
            <a:r>
              <a:rPr lang="zh-CN" altLang="en-US" dirty="0"/>
              <a:t>奖励</a:t>
            </a:r>
            <a:endParaRPr lang="en-US" dirty="0"/>
          </a:p>
        </p:txBody>
      </p:sp>
      <p:sp>
        <p:nvSpPr>
          <p:cNvPr id="3" name="Slide Number Placeholder 2">
            <a:extLst>
              <a:ext uri="{FF2B5EF4-FFF2-40B4-BE49-F238E27FC236}">
                <a16:creationId xmlns:a16="http://schemas.microsoft.com/office/drawing/2014/main" id="{BC96DE1C-FC9F-4645-B568-E1F3FACB9703}"/>
              </a:ext>
            </a:extLst>
          </p:cNvPr>
          <p:cNvSpPr>
            <a:spLocks noGrp="1"/>
          </p:cNvSpPr>
          <p:nvPr>
            <p:ph type="sldNum" sz="quarter" idx="10"/>
          </p:nvPr>
        </p:nvSpPr>
        <p:spPr/>
        <p:txBody>
          <a:bodyPr/>
          <a:lstStyle/>
          <a:p>
            <a:fld id="{626C978B-826E-438C-909A-E9C381D3FF04}" type="slidenum">
              <a:rPr lang="en-US" smtClean="0"/>
              <a:pPr/>
              <a:t>6</a:t>
            </a:fld>
            <a:endParaRPr lang="en-US"/>
          </a:p>
        </p:txBody>
      </p:sp>
      <p:sp>
        <p:nvSpPr>
          <p:cNvPr id="4" name="Content Placeholder 3">
            <a:extLst>
              <a:ext uri="{FF2B5EF4-FFF2-40B4-BE49-F238E27FC236}">
                <a16:creationId xmlns:a16="http://schemas.microsoft.com/office/drawing/2014/main" id="{81353FF1-AECC-4B2C-9A98-0819CB764147}"/>
              </a:ext>
            </a:extLst>
          </p:cNvPr>
          <p:cNvSpPr>
            <a:spLocks noGrp="1"/>
          </p:cNvSpPr>
          <p:nvPr>
            <p:ph idx="1"/>
          </p:nvPr>
        </p:nvSpPr>
        <p:spPr/>
        <p:txBody>
          <a:bodyPr/>
          <a:lstStyle/>
          <a:p>
            <a:r>
              <a:rPr lang="zh-CN" altLang="en-US" dirty="0"/>
              <a:t>总分第</a:t>
            </a:r>
            <a:r>
              <a:rPr lang="en-US" altLang="zh-CN" dirty="0"/>
              <a:t>1</a:t>
            </a:r>
            <a:r>
              <a:rPr lang="zh-CN" altLang="en-US" dirty="0"/>
              <a:t>名，</a:t>
            </a:r>
            <a:r>
              <a:rPr lang="en-US" altLang="zh-CN" dirty="0"/>
              <a:t>10,000</a:t>
            </a:r>
            <a:r>
              <a:rPr lang="zh-CN" altLang="en-US" dirty="0"/>
              <a:t>元（队员）， </a:t>
            </a:r>
            <a:r>
              <a:rPr lang="en-US" altLang="zh-CN" dirty="0" err="1"/>
              <a:t>Alveo</a:t>
            </a:r>
            <a:r>
              <a:rPr lang="zh-CN" altLang="en-US" dirty="0"/>
              <a:t>加速卡或</a:t>
            </a:r>
            <a:r>
              <a:rPr lang="en-US" altLang="zh-CN" dirty="0"/>
              <a:t>MPSOC</a:t>
            </a:r>
            <a:r>
              <a:rPr lang="zh-CN" altLang="en-US" dirty="0"/>
              <a:t>（指导教师*）</a:t>
            </a:r>
            <a:endParaRPr lang="en-US" altLang="zh-CN" dirty="0"/>
          </a:p>
          <a:p>
            <a:r>
              <a:rPr lang="zh-CN" altLang="en-US" dirty="0"/>
              <a:t>总分第</a:t>
            </a:r>
            <a:r>
              <a:rPr lang="en-US" altLang="zh-CN" dirty="0"/>
              <a:t>2</a:t>
            </a:r>
            <a:r>
              <a:rPr lang="zh-CN" altLang="en-US" dirty="0"/>
              <a:t>名，</a:t>
            </a:r>
            <a:r>
              <a:rPr lang="en-US" altLang="zh-CN" dirty="0"/>
              <a:t>5,000</a:t>
            </a:r>
            <a:r>
              <a:rPr lang="zh-CN" altLang="en-US" dirty="0"/>
              <a:t>元 （队员），</a:t>
            </a:r>
            <a:r>
              <a:rPr lang="en-US" altLang="zh-CN" dirty="0" err="1"/>
              <a:t>Alveo</a:t>
            </a:r>
            <a:r>
              <a:rPr lang="zh-CN" altLang="en-US" dirty="0"/>
              <a:t>加速卡或</a:t>
            </a:r>
            <a:r>
              <a:rPr lang="en-US" altLang="zh-CN" dirty="0"/>
              <a:t>MPSOC(</a:t>
            </a:r>
            <a:r>
              <a:rPr lang="zh-CN" altLang="en-US" dirty="0"/>
              <a:t>指导教师*</a:t>
            </a:r>
            <a:r>
              <a:rPr lang="en-US" altLang="zh-CN" dirty="0"/>
              <a:t>)</a:t>
            </a:r>
          </a:p>
          <a:p>
            <a:r>
              <a:rPr lang="zh-CN" altLang="en-US" dirty="0"/>
              <a:t>总分第</a:t>
            </a:r>
            <a:r>
              <a:rPr lang="en-US" altLang="zh-CN" dirty="0"/>
              <a:t>3</a:t>
            </a:r>
            <a:r>
              <a:rPr lang="zh-CN" altLang="en-US" dirty="0"/>
              <a:t>名，</a:t>
            </a:r>
            <a:r>
              <a:rPr lang="en-US" altLang="zh-CN" dirty="0"/>
              <a:t>3,000</a:t>
            </a:r>
            <a:r>
              <a:rPr lang="zh-CN" altLang="en-US" dirty="0"/>
              <a:t>元（队员），</a:t>
            </a:r>
            <a:r>
              <a:rPr lang="en-US" altLang="zh-CN" dirty="0" err="1"/>
              <a:t>Alveo</a:t>
            </a:r>
            <a:r>
              <a:rPr lang="zh-CN" altLang="en-US" dirty="0"/>
              <a:t>加速卡或</a:t>
            </a:r>
            <a:r>
              <a:rPr lang="en-US" altLang="zh-CN" dirty="0"/>
              <a:t>MPSOC(</a:t>
            </a:r>
            <a:r>
              <a:rPr lang="zh-CN" altLang="en-US" dirty="0"/>
              <a:t>指导教师*</a:t>
            </a:r>
            <a:r>
              <a:rPr lang="en-US" altLang="zh-CN" dirty="0"/>
              <a:t>)</a:t>
            </a:r>
          </a:p>
          <a:p>
            <a:r>
              <a:rPr lang="zh-CN" altLang="en-US" dirty="0"/>
              <a:t>高级题单项冠军*</a:t>
            </a:r>
            <a:endParaRPr lang="en-US" altLang="zh-CN" dirty="0"/>
          </a:p>
          <a:p>
            <a:pPr lvl="1"/>
            <a:r>
              <a:rPr lang="en-US" altLang="zh-CN" dirty="0"/>
              <a:t>Graph</a:t>
            </a:r>
            <a:r>
              <a:rPr lang="zh-CN" altLang="en-US" dirty="0"/>
              <a:t>题冠军，</a:t>
            </a:r>
            <a:r>
              <a:rPr lang="en-US" altLang="zh-CN" dirty="0"/>
              <a:t>5,000</a:t>
            </a:r>
            <a:r>
              <a:rPr lang="zh-CN" altLang="en-US" dirty="0"/>
              <a:t>（队员）</a:t>
            </a:r>
            <a:endParaRPr lang="en-US" altLang="zh-CN" dirty="0"/>
          </a:p>
          <a:p>
            <a:pPr lvl="1"/>
            <a:r>
              <a:rPr lang="en-US" altLang="zh-CN" dirty="0"/>
              <a:t>Big Data</a:t>
            </a:r>
            <a:r>
              <a:rPr lang="zh-CN" altLang="en-US" dirty="0"/>
              <a:t>题冠军，</a:t>
            </a:r>
            <a:r>
              <a:rPr lang="en-US" altLang="zh-CN" dirty="0"/>
              <a:t>5,000</a:t>
            </a:r>
            <a:r>
              <a:rPr lang="zh-CN" altLang="en-US" dirty="0"/>
              <a:t>（队员）</a:t>
            </a:r>
            <a:endParaRPr lang="en-US" altLang="zh-CN" dirty="0"/>
          </a:p>
          <a:p>
            <a:pPr lvl="1"/>
            <a:endParaRPr lang="en-US" altLang="zh-CN" dirty="0"/>
          </a:p>
          <a:p>
            <a:pPr marL="0" indent="0">
              <a:buNone/>
            </a:pPr>
            <a:r>
              <a:rPr lang="zh-CN" altLang="en-US" sz="1600" i="1" dirty="0"/>
              <a:t>*此处指导教师需为学术机构的教师或研究人员</a:t>
            </a:r>
            <a:endParaRPr lang="en-US" altLang="zh-CN" sz="1600" i="1" dirty="0"/>
          </a:p>
          <a:p>
            <a:pPr marL="0" indent="0">
              <a:buNone/>
            </a:pPr>
            <a:r>
              <a:rPr lang="zh-CN" altLang="en-US" sz="1600" i="1" dirty="0"/>
              <a:t>*单项冠军将有</a:t>
            </a:r>
            <a:r>
              <a:rPr lang="en-US" altLang="zh-CN" sz="1600" i="1" dirty="0"/>
              <a:t>AMD-Xilinx</a:t>
            </a:r>
            <a:r>
              <a:rPr lang="zh-CN" altLang="en-US" sz="1600" i="1" dirty="0"/>
              <a:t>研发根据作品性能，代码风格，架构设计等综合评选，非特指性能排名第一</a:t>
            </a:r>
            <a:endParaRPr lang="en-US" altLang="zh-CN" sz="1600" i="1" dirty="0"/>
          </a:p>
          <a:p>
            <a:pPr marL="0" indent="0">
              <a:buNone/>
            </a:pPr>
            <a:r>
              <a:rPr lang="en-US" altLang="zh-CN" sz="1600" i="1" dirty="0"/>
              <a:t>*</a:t>
            </a:r>
            <a:r>
              <a:rPr lang="zh-CN" altLang="en-US" sz="1600" i="1" dirty="0"/>
              <a:t>队伍可同时获得总分第</a:t>
            </a:r>
            <a:r>
              <a:rPr lang="en-US" altLang="zh-CN" sz="1600" i="1" dirty="0"/>
              <a:t>1</a:t>
            </a:r>
            <a:r>
              <a:rPr lang="zh-CN" altLang="en-US" sz="1600" i="1" dirty="0"/>
              <a:t>名和单项冠军，即队伍最高有机会获得</a:t>
            </a:r>
            <a:r>
              <a:rPr lang="en-US" altLang="zh-CN" sz="1600" i="1" dirty="0"/>
              <a:t>20,000</a:t>
            </a:r>
            <a:r>
              <a:rPr lang="zh-CN" altLang="en-US" sz="1600" i="1" dirty="0"/>
              <a:t> </a:t>
            </a:r>
            <a:r>
              <a:rPr lang="en-US" altLang="zh-CN" sz="1600" i="1" dirty="0"/>
              <a:t>(10,000+5,000+5,000)</a:t>
            </a:r>
            <a:endParaRPr lang="en-US" altLang="zh-CN" dirty="0"/>
          </a:p>
        </p:txBody>
      </p:sp>
    </p:spTree>
    <p:extLst>
      <p:ext uri="{BB962C8B-B14F-4D97-AF65-F5344CB8AC3E}">
        <p14:creationId xmlns:p14="http://schemas.microsoft.com/office/powerpoint/2010/main" val="37168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4B9845-2722-42ED-BF46-B5128316F637}"/>
              </a:ext>
            </a:extLst>
          </p:cNvPr>
          <p:cNvSpPr>
            <a:spLocks noGrp="1"/>
          </p:cNvSpPr>
          <p:nvPr>
            <p:ph type="title"/>
          </p:nvPr>
        </p:nvSpPr>
        <p:spPr/>
        <p:txBody>
          <a:bodyPr/>
          <a:lstStyle/>
          <a:p>
            <a:r>
              <a:rPr lang="en-US" dirty="0"/>
              <a:t>2022</a:t>
            </a:r>
            <a:r>
              <a:rPr lang="zh-CN" altLang="en-US" dirty="0"/>
              <a:t>年竞赛规则</a:t>
            </a:r>
            <a:endParaRPr lang="en-US" dirty="0"/>
          </a:p>
        </p:txBody>
      </p:sp>
      <p:sp>
        <p:nvSpPr>
          <p:cNvPr id="3" name="Slide Number Placeholder 2">
            <a:extLst>
              <a:ext uri="{FF2B5EF4-FFF2-40B4-BE49-F238E27FC236}">
                <a16:creationId xmlns:a16="http://schemas.microsoft.com/office/drawing/2014/main" id="{6EDF27E3-CAFC-49F3-BC4B-0D94BB4E5113}"/>
              </a:ext>
            </a:extLst>
          </p:cNvPr>
          <p:cNvSpPr>
            <a:spLocks noGrp="1"/>
          </p:cNvSpPr>
          <p:nvPr>
            <p:ph type="sldNum" sz="quarter" idx="4"/>
          </p:nvPr>
        </p:nvSpPr>
        <p:spPr/>
        <p:txBody>
          <a:bodyPr/>
          <a:lstStyle/>
          <a:p>
            <a:fld id="{626C978B-826E-438C-909A-E9C381D3FF04}" type="slidenum">
              <a:rPr lang="en-US" smtClean="0"/>
              <a:pPr/>
              <a:t>7</a:t>
            </a:fld>
            <a:endParaRPr lang="en-US"/>
          </a:p>
        </p:txBody>
      </p:sp>
    </p:spTree>
    <p:extLst>
      <p:ext uri="{BB962C8B-B14F-4D97-AF65-F5344CB8AC3E}">
        <p14:creationId xmlns:p14="http://schemas.microsoft.com/office/powerpoint/2010/main" val="90853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2031-5DD3-43C7-8D11-5B6030F8777B}"/>
              </a:ext>
            </a:extLst>
          </p:cNvPr>
          <p:cNvSpPr>
            <a:spLocks noGrp="1"/>
          </p:cNvSpPr>
          <p:nvPr>
            <p:ph type="title"/>
          </p:nvPr>
        </p:nvSpPr>
        <p:spPr/>
        <p:txBody>
          <a:bodyPr/>
          <a:lstStyle/>
          <a:p>
            <a:r>
              <a:rPr lang="zh-CN" altLang="en-US" dirty="0"/>
              <a:t>竞赛规则</a:t>
            </a:r>
            <a:endParaRPr lang="en-US" dirty="0"/>
          </a:p>
        </p:txBody>
      </p:sp>
      <p:sp>
        <p:nvSpPr>
          <p:cNvPr id="3" name="Slide Number Placeholder 2">
            <a:extLst>
              <a:ext uri="{FF2B5EF4-FFF2-40B4-BE49-F238E27FC236}">
                <a16:creationId xmlns:a16="http://schemas.microsoft.com/office/drawing/2014/main" id="{EA6E2D48-2DD0-46B1-A440-4E170645280F}"/>
              </a:ext>
            </a:extLst>
          </p:cNvPr>
          <p:cNvSpPr>
            <a:spLocks noGrp="1"/>
          </p:cNvSpPr>
          <p:nvPr>
            <p:ph type="sldNum" sz="quarter" idx="10"/>
          </p:nvPr>
        </p:nvSpPr>
        <p:spPr/>
        <p:txBody>
          <a:bodyPr/>
          <a:lstStyle/>
          <a:p>
            <a:fld id="{626C978B-826E-438C-909A-E9C381D3FF04}" type="slidenum">
              <a:rPr lang="en-US" smtClean="0"/>
              <a:pPr/>
              <a:t>8</a:t>
            </a:fld>
            <a:endParaRPr lang="en-US"/>
          </a:p>
        </p:txBody>
      </p:sp>
      <p:sp>
        <p:nvSpPr>
          <p:cNvPr id="4" name="Content Placeholder 3">
            <a:extLst>
              <a:ext uri="{FF2B5EF4-FFF2-40B4-BE49-F238E27FC236}">
                <a16:creationId xmlns:a16="http://schemas.microsoft.com/office/drawing/2014/main" id="{0F89E240-7824-4D13-AAF2-84BFF41E1F6F}"/>
              </a:ext>
            </a:extLst>
          </p:cNvPr>
          <p:cNvSpPr>
            <a:spLocks noGrp="1"/>
          </p:cNvSpPr>
          <p:nvPr>
            <p:ph idx="1"/>
          </p:nvPr>
        </p:nvSpPr>
        <p:spPr/>
        <p:txBody>
          <a:bodyPr/>
          <a:lstStyle/>
          <a:p>
            <a:r>
              <a:rPr lang="zh-CN" altLang="en-US" dirty="0"/>
              <a:t>初赛规则</a:t>
            </a:r>
            <a:endParaRPr lang="en-US" altLang="zh-CN" dirty="0"/>
          </a:p>
          <a:p>
            <a:pPr lvl="1"/>
            <a:r>
              <a:rPr lang="zh-CN" altLang="en-US" dirty="0"/>
              <a:t>基础题中</a:t>
            </a:r>
            <a:r>
              <a:rPr lang="en-US" altLang="zh-CN" dirty="0"/>
              <a:t>DSP </a:t>
            </a:r>
            <a:r>
              <a:rPr lang="zh-CN" altLang="en-US" dirty="0"/>
              <a:t>与 </a:t>
            </a:r>
            <a:r>
              <a:rPr lang="en-US" altLang="zh-CN" dirty="0"/>
              <a:t>CV</a:t>
            </a:r>
            <a:r>
              <a:rPr lang="zh-CN" altLang="en-US" dirty="0"/>
              <a:t>方向至少各完成一题</a:t>
            </a:r>
            <a:endParaRPr lang="en-US" altLang="zh-CN" dirty="0"/>
          </a:p>
          <a:p>
            <a:pPr lvl="1"/>
            <a:r>
              <a:rPr lang="zh-CN" altLang="en-US" dirty="0"/>
              <a:t>高级题中至少完成一题</a:t>
            </a:r>
            <a:endParaRPr lang="en-US" altLang="zh-CN" dirty="0"/>
          </a:p>
          <a:p>
            <a:r>
              <a:rPr lang="zh-CN" altLang="en-US" dirty="0"/>
              <a:t>复赛规则</a:t>
            </a:r>
            <a:endParaRPr lang="en-US" altLang="zh-CN" dirty="0"/>
          </a:p>
          <a:p>
            <a:pPr lvl="1"/>
            <a:r>
              <a:rPr lang="zh-CN" altLang="en-US" dirty="0"/>
              <a:t>预决赛将选取成绩排名前</a:t>
            </a:r>
            <a:r>
              <a:rPr lang="en-US" altLang="zh-CN" dirty="0"/>
              <a:t>10%</a:t>
            </a:r>
            <a:r>
              <a:rPr lang="zh-CN" altLang="en-US" dirty="0"/>
              <a:t>的队伍（总数不超过</a:t>
            </a:r>
            <a:r>
              <a:rPr lang="en-US" altLang="zh-CN" dirty="0"/>
              <a:t>20</a:t>
            </a:r>
            <a:r>
              <a:rPr lang="zh-CN" altLang="en-US" dirty="0"/>
              <a:t>支），并提供硬件设备</a:t>
            </a:r>
            <a:endParaRPr lang="en-US" altLang="zh-CN" dirty="0"/>
          </a:p>
          <a:p>
            <a:pPr lvl="1"/>
            <a:r>
              <a:rPr lang="zh-CN" altLang="en-US" dirty="0"/>
              <a:t>复赛高级题中至少完成一题，</a:t>
            </a:r>
            <a:endParaRPr lang="en-US" altLang="zh-CN" dirty="0"/>
          </a:p>
          <a:p>
            <a:r>
              <a:rPr lang="zh-CN" altLang="en-US" dirty="0"/>
              <a:t>决赛规则</a:t>
            </a:r>
            <a:endParaRPr lang="en-US" altLang="zh-CN" dirty="0"/>
          </a:p>
          <a:p>
            <a:pPr lvl="1"/>
            <a:r>
              <a:rPr lang="zh-CN" altLang="en-US" dirty="0"/>
              <a:t>根据预决赛成绩取排名前</a:t>
            </a:r>
            <a:r>
              <a:rPr lang="en-US" altLang="zh-CN" dirty="0"/>
              <a:t>3-5</a:t>
            </a:r>
            <a:r>
              <a:rPr lang="zh-CN" altLang="en-US" dirty="0"/>
              <a:t>名进入现场总决赛（包括题目和答辩）</a:t>
            </a:r>
            <a:endParaRPr lang="en-US" altLang="zh-CN" dirty="0"/>
          </a:p>
        </p:txBody>
      </p:sp>
    </p:spTree>
    <p:extLst>
      <p:ext uri="{BB962C8B-B14F-4D97-AF65-F5344CB8AC3E}">
        <p14:creationId xmlns:p14="http://schemas.microsoft.com/office/powerpoint/2010/main" val="192514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EE0A-20FD-4CE6-B38B-07AC15F89DE3}"/>
              </a:ext>
            </a:extLst>
          </p:cNvPr>
          <p:cNvSpPr>
            <a:spLocks noGrp="1"/>
          </p:cNvSpPr>
          <p:nvPr>
            <p:ph type="title"/>
          </p:nvPr>
        </p:nvSpPr>
        <p:spPr/>
        <p:txBody>
          <a:bodyPr/>
          <a:lstStyle/>
          <a:p>
            <a:r>
              <a:rPr lang="zh-CN" altLang="en-US" dirty="0"/>
              <a:t>积分规则</a:t>
            </a:r>
            <a:endParaRPr lang="en-US" dirty="0"/>
          </a:p>
        </p:txBody>
      </p:sp>
      <p:sp>
        <p:nvSpPr>
          <p:cNvPr id="3" name="Slide Number Placeholder 2">
            <a:extLst>
              <a:ext uri="{FF2B5EF4-FFF2-40B4-BE49-F238E27FC236}">
                <a16:creationId xmlns:a16="http://schemas.microsoft.com/office/drawing/2014/main" id="{81C82281-2C8D-4FBE-88EB-A7A9BD27B560}"/>
              </a:ext>
            </a:extLst>
          </p:cNvPr>
          <p:cNvSpPr>
            <a:spLocks noGrp="1"/>
          </p:cNvSpPr>
          <p:nvPr>
            <p:ph type="sldNum" sz="quarter" idx="10"/>
          </p:nvPr>
        </p:nvSpPr>
        <p:spPr/>
        <p:txBody>
          <a:bodyPr/>
          <a:lstStyle/>
          <a:p>
            <a:fld id="{626C978B-826E-438C-909A-E9C381D3FF04}" type="slidenum">
              <a:rPr lang="en-US" smtClean="0"/>
              <a:pPr/>
              <a:t>9</a:t>
            </a:fld>
            <a:endParaRPr lang="en-US"/>
          </a:p>
        </p:txBody>
      </p:sp>
      <p:sp>
        <p:nvSpPr>
          <p:cNvPr id="4" name="Content Placeholder 3">
            <a:extLst>
              <a:ext uri="{FF2B5EF4-FFF2-40B4-BE49-F238E27FC236}">
                <a16:creationId xmlns:a16="http://schemas.microsoft.com/office/drawing/2014/main" id="{3ACDA99E-E6D7-4191-BA03-EC87C08E32D5}"/>
              </a:ext>
            </a:extLst>
          </p:cNvPr>
          <p:cNvSpPr>
            <a:spLocks noGrp="1"/>
          </p:cNvSpPr>
          <p:nvPr>
            <p:ph idx="1"/>
          </p:nvPr>
        </p:nvSpPr>
        <p:spPr/>
        <p:txBody>
          <a:bodyPr/>
          <a:lstStyle/>
          <a:p>
            <a:r>
              <a:rPr lang="zh-CN" altLang="en-US" dirty="0"/>
              <a:t>每题积分</a:t>
            </a:r>
            <a:endParaRPr lang="en-US" altLang="zh-CN" dirty="0"/>
          </a:p>
          <a:p>
            <a:pPr lvl="1"/>
            <a:r>
              <a:rPr lang="zh-CN" altLang="en-US" dirty="0"/>
              <a:t>根据要求选择题目，只取其中最高分的成绩</a:t>
            </a:r>
            <a:endParaRPr lang="en-US" altLang="zh-CN" dirty="0"/>
          </a:p>
          <a:p>
            <a:pPr lvl="1" fontAlgn="base"/>
            <a:r>
              <a:rPr lang="zh-CN" altLang="en-US" dirty="0"/>
              <a:t>每题排名第</a:t>
            </a:r>
            <a:r>
              <a:rPr lang="en-US" altLang="zh-CN" dirty="0"/>
              <a:t>1</a:t>
            </a:r>
            <a:r>
              <a:rPr lang="zh-CN" altLang="en-US" dirty="0"/>
              <a:t>名积分为</a:t>
            </a:r>
            <a:r>
              <a:rPr lang="en-US" altLang="zh-CN" dirty="0"/>
              <a:t>100</a:t>
            </a:r>
            <a:r>
              <a:rPr lang="zh-CN" altLang="en-US" dirty="0"/>
              <a:t>分， 第</a:t>
            </a:r>
            <a:r>
              <a:rPr lang="en-US" altLang="zh-CN" dirty="0"/>
              <a:t>15</a:t>
            </a:r>
            <a:r>
              <a:rPr lang="zh-CN" altLang="en-US" dirty="0"/>
              <a:t>名积</a:t>
            </a:r>
            <a:r>
              <a:rPr lang="en-US" altLang="zh-CN" dirty="0"/>
              <a:t>20</a:t>
            </a:r>
            <a:r>
              <a:rPr lang="zh-CN" altLang="en-US" dirty="0"/>
              <a:t>分</a:t>
            </a:r>
          </a:p>
          <a:p>
            <a:pPr lvl="1" fontAlgn="base"/>
            <a:r>
              <a:rPr lang="zh-CN" altLang="en-US" dirty="0"/>
              <a:t>其余队伍，满足最低性能指标成功提交的积</a:t>
            </a:r>
            <a:r>
              <a:rPr lang="en-US" altLang="zh-CN" dirty="0"/>
              <a:t>10</a:t>
            </a:r>
            <a:r>
              <a:rPr lang="zh-CN" altLang="en-US" dirty="0"/>
              <a:t>分</a:t>
            </a:r>
            <a:endParaRPr lang="en-US" altLang="zh-CN" dirty="0"/>
          </a:p>
          <a:p>
            <a:pPr lvl="1" fontAlgn="base"/>
            <a:endParaRPr lang="en-US" altLang="zh-CN" dirty="0"/>
          </a:p>
          <a:p>
            <a:pPr lvl="1" fontAlgn="base"/>
            <a:endParaRPr lang="en-US" altLang="zh-CN" dirty="0"/>
          </a:p>
          <a:p>
            <a:pPr fontAlgn="base"/>
            <a:r>
              <a:rPr lang="zh-CN" altLang="en-US" dirty="0"/>
              <a:t>总积分</a:t>
            </a:r>
            <a:endParaRPr lang="en-US" altLang="zh-CN" dirty="0"/>
          </a:p>
          <a:p>
            <a:pPr lvl="1" fontAlgn="base"/>
            <a:r>
              <a:rPr lang="zh-CN" altLang="en-US" dirty="0"/>
              <a:t>基础题只取所属方向中最高分的题目， 如</a:t>
            </a:r>
            <a:r>
              <a:rPr lang="en-US" altLang="zh-CN" dirty="0"/>
              <a:t>CV</a:t>
            </a:r>
            <a:r>
              <a:rPr lang="zh-CN" altLang="en-US" dirty="0"/>
              <a:t>中</a:t>
            </a:r>
            <a:r>
              <a:rPr lang="en-US" altLang="zh-CN" dirty="0"/>
              <a:t>3</a:t>
            </a:r>
            <a:r>
              <a:rPr lang="zh-CN" altLang="en-US" dirty="0"/>
              <a:t>题全完成只取其中排名最高的</a:t>
            </a:r>
            <a:r>
              <a:rPr lang="en-US" altLang="zh-CN" dirty="0"/>
              <a:t>1</a:t>
            </a:r>
            <a:r>
              <a:rPr lang="zh-CN" altLang="en-US" dirty="0"/>
              <a:t>题</a:t>
            </a:r>
          </a:p>
          <a:p>
            <a:pPr lvl="1" fontAlgn="base"/>
            <a:r>
              <a:rPr lang="zh-CN" altLang="en-US" dirty="0"/>
              <a:t>高级题两个方向得分都计入总分</a:t>
            </a:r>
            <a:endParaRPr lang="en-US" altLang="zh-CN" dirty="0"/>
          </a:p>
          <a:p>
            <a:pPr lvl="1" fontAlgn="base"/>
            <a:r>
              <a:rPr lang="zh-CN" altLang="en-US" dirty="0"/>
              <a:t>基础题完成</a:t>
            </a:r>
            <a:r>
              <a:rPr lang="en-US" altLang="zh-CN" dirty="0"/>
              <a:t>DSP</a:t>
            </a:r>
            <a:r>
              <a:rPr lang="zh-CN" altLang="en-US" dirty="0"/>
              <a:t>和</a:t>
            </a:r>
            <a:r>
              <a:rPr lang="en-US" altLang="zh-CN" dirty="0"/>
              <a:t>CV</a:t>
            </a:r>
            <a:r>
              <a:rPr lang="zh-CN" altLang="en-US" dirty="0"/>
              <a:t>中各一个之外，每多成功提交一个题目，总分增加</a:t>
            </a:r>
            <a:r>
              <a:rPr lang="en-US" altLang="zh-CN" dirty="0"/>
              <a:t>3%</a:t>
            </a:r>
          </a:p>
          <a:p>
            <a:pPr lvl="1" fontAlgn="base"/>
            <a:r>
              <a:rPr lang="zh-CN" altLang="en-US" dirty="0"/>
              <a:t>根据每一道题的不同难度级别，乘以对应的难度系数后计入总分，基础题系数为</a:t>
            </a:r>
            <a:r>
              <a:rPr lang="en-US" altLang="zh-CN" dirty="0"/>
              <a:t>1.0</a:t>
            </a:r>
            <a:r>
              <a:rPr lang="zh-CN" altLang="en-US" dirty="0"/>
              <a:t>，高级题系数为</a:t>
            </a:r>
            <a:r>
              <a:rPr lang="en-US" altLang="zh-CN" dirty="0"/>
              <a:t>1.2</a:t>
            </a:r>
          </a:p>
          <a:p>
            <a:pPr lvl="1" fontAlgn="base"/>
            <a:r>
              <a:rPr lang="zh-CN" altLang="en-US" dirty="0"/>
              <a:t>复赛排名为，初赛积分</a:t>
            </a:r>
            <a:r>
              <a:rPr lang="en-US" altLang="zh-CN" dirty="0"/>
              <a:t>70%</a:t>
            </a:r>
            <a:r>
              <a:rPr lang="zh-CN" altLang="en-US" dirty="0"/>
              <a:t>， 复赛积分 </a:t>
            </a:r>
            <a:r>
              <a:rPr lang="en-US" altLang="zh-CN" dirty="0"/>
              <a:t>30%</a:t>
            </a:r>
          </a:p>
          <a:p>
            <a:pPr lvl="1" fontAlgn="base"/>
            <a:endParaRPr lang="en-US" altLang="zh-CN" dirty="0"/>
          </a:p>
          <a:p>
            <a:pPr lvl="1" fontAlgn="base"/>
            <a:endParaRPr lang="zh-CN" altLang="en-US" dirty="0"/>
          </a:p>
        </p:txBody>
      </p:sp>
      <p:graphicFrame>
        <p:nvGraphicFramePr>
          <p:cNvPr id="6" name="Table 5">
            <a:extLst>
              <a:ext uri="{FF2B5EF4-FFF2-40B4-BE49-F238E27FC236}">
                <a16:creationId xmlns:a16="http://schemas.microsoft.com/office/drawing/2014/main" id="{65E16CE0-91EB-4DB1-A07A-90EFA34E6BCD}"/>
              </a:ext>
            </a:extLst>
          </p:cNvPr>
          <p:cNvGraphicFramePr>
            <a:graphicFrameLocks noGrp="1"/>
          </p:cNvGraphicFramePr>
          <p:nvPr>
            <p:extLst>
              <p:ext uri="{D42A27DB-BD31-4B8C-83A1-F6EECF244321}">
                <p14:modId xmlns:p14="http://schemas.microsoft.com/office/powerpoint/2010/main" val="2846590606"/>
              </p:ext>
            </p:extLst>
          </p:nvPr>
        </p:nvGraphicFramePr>
        <p:xfrm>
          <a:off x="1040765" y="3043664"/>
          <a:ext cx="10110470" cy="431800"/>
        </p:xfrm>
        <a:graphic>
          <a:graphicData uri="http://schemas.openxmlformats.org/drawingml/2006/table">
            <a:tbl>
              <a:tblPr firstRow="1" firstCol="1" bandRow="1">
                <a:tableStyleId>{073A0DAA-6AF3-43AB-8588-CEC1D06C72B9}</a:tableStyleId>
              </a:tblPr>
              <a:tblGrid>
                <a:gridCol w="577215">
                  <a:extLst>
                    <a:ext uri="{9D8B030D-6E8A-4147-A177-3AD203B41FA5}">
                      <a16:colId xmlns:a16="http://schemas.microsoft.com/office/drawing/2014/main" val="3085024391"/>
                    </a:ext>
                  </a:extLst>
                </a:gridCol>
                <a:gridCol w="577215">
                  <a:extLst>
                    <a:ext uri="{9D8B030D-6E8A-4147-A177-3AD203B41FA5}">
                      <a16:colId xmlns:a16="http://schemas.microsoft.com/office/drawing/2014/main" val="3882061587"/>
                    </a:ext>
                  </a:extLst>
                </a:gridCol>
                <a:gridCol w="577215">
                  <a:extLst>
                    <a:ext uri="{9D8B030D-6E8A-4147-A177-3AD203B41FA5}">
                      <a16:colId xmlns:a16="http://schemas.microsoft.com/office/drawing/2014/main" val="3001127728"/>
                    </a:ext>
                  </a:extLst>
                </a:gridCol>
                <a:gridCol w="577215">
                  <a:extLst>
                    <a:ext uri="{9D8B030D-6E8A-4147-A177-3AD203B41FA5}">
                      <a16:colId xmlns:a16="http://schemas.microsoft.com/office/drawing/2014/main" val="1832064139"/>
                    </a:ext>
                  </a:extLst>
                </a:gridCol>
                <a:gridCol w="577215">
                  <a:extLst>
                    <a:ext uri="{9D8B030D-6E8A-4147-A177-3AD203B41FA5}">
                      <a16:colId xmlns:a16="http://schemas.microsoft.com/office/drawing/2014/main" val="3253109235"/>
                    </a:ext>
                  </a:extLst>
                </a:gridCol>
                <a:gridCol w="577215">
                  <a:extLst>
                    <a:ext uri="{9D8B030D-6E8A-4147-A177-3AD203B41FA5}">
                      <a16:colId xmlns:a16="http://schemas.microsoft.com/office/drawing/2014/main" val="3615251945"/>
                    </a:ext>
                  </a:extLst>
                </a:gridCol>
                <a:gridCol w="579120">
                  <a:extLst>
                    <a:ext uri="{9D8B030D-6E8A-4147-A177-3AD203B41FA5}">
                      <a16:colId xmlns:a16="http://schemas.microsoft.com/office/drawing/2014/main" val="1062446642"/>
                    </a:ext>
                  </a:extLst>
                </a:gridCol>
                <a:gridCol w="579120">
                  <a:extLst>
                    <a:ext uri="{9D8B030D-6E8A-4147-A177-3AD203B41FA5}">
                      <a16:colId xmlns:a16="http://schemas.microsoft.com/office/drawing/2014/main" val="1241407507"/>
                    </a:ext>
                  </a:extLst>
                </a:gridCol>
                <a:gridCol w="579120">
                  <a:extLst>
                    <a:ext uri="{9D8B030D-6E8A-4147-A177-3AD203B41FA5}">
                      <a16:colId xmlns:a16="http://schemas.microsoft.com/office/drawing/2014/main" val="1042035331"/>
                    </a:ext>
                  </a:extLst>
                </a:gridCol>
                <a:gridCol w="579120">
                  <a:extLst>
                    <a:ext uri="{9D8B030D-6E8A-4147-A177-3AD203B41FA5}">
                      <a16:colId xmlns:a16="http://schemas.microsoft.com/office/drawing/2014/main" val="3053225949"/>
                    </a:ext>
                  </a:extLst>
                </a:gridCol>
                <a:gridCol w="579120">
                  <a:extLst>
                    <a:ext uri="{9D8B030D-6E8A-4147-A177-3AD203B41FA5}">
                      <a16:colId xmlns:a16="http://schemas.microsoft.com/office/drawing/2014/main" val="61731192"/>
                    </a:ext>
                  </a:extLst>
                </a:gridCol>
                <a:gridCol w="579120">
                  <a:extLst>
                    <a:ext uri="{9D8B030D-6E8A-4147-A177-3AD203B41FA5}">
                      <a16:colId xmlns:a16="http://schemas.microsoft.com/office/drawing/2014/main" val="2042699245"/>
                    </a:ext>
                  </a:extLst>
                </a:gridCol>
                <a:gridCol w="579120">
                  <a:extLst>
                    <a:ext uri="{9D8B030D-6E8A-4147-A177-3AD203B41FA5}">
                      <a16:colId xmlns:a16="http://schemas.microsoft.com/office/drawing/2014/main" val="2538587788"/>
                    </a:ext>
                  </a:extLst>
                </a:gridCol>
                <a:gridCol w="579120">
                  <a:extLst>
                    <a:ext uri="{9D8B030D-6E8A-4147-A177-3AD203B41FA5}">
                      <a16:colId xmlns:a16="http://schemas.microsoft.com/office/drawing/2014/main" val="2259562544"/>
                    </a:ext>
                  </a:extLst>
                </a:gridCol>
                <a:gridCol w="579120">
                  <a:extLst>
                    <a:ext uri="{9D8B030D-6E8A-4147-A177-3AD203B41FA5}">
                      <a16:colId xmlns:a16="http://schemas.microsoft.com/office/drawing/2014/main" val="2727449929"/>
                    </a:ext>
                  </a:extLst>
                </a:gridCol>
                <a:gridCol w="579120">
                  <a:extLst>
                    <a:ext uri="{9D8B030D-6E8A-4147-A177-3AD203B41FA5}">
                      <a16:colId xmlns:a16="http://schemas.microsoft.com/office/drawing/2014/main" val="2612150398"/>
                    </a:ext>
                  </a:extLst>
                </a:gridCol>
                <a:gridCol w="855980">
                  <a:extLst>
                    <a:ext uri="{9D8B030D-6E8A-4147-A177-3AD203B41FA5}">
                      <a16:colId xmlns:a16="http://schemas.microsoft.com/office/drawing/2014/main" val="3381802329"/>
                    </a:ext>
                  </a:extLst>
                </a:gridCol>
              </a:tblGrid>
              <a:tr h="215900">
                <a:tc>
                  <a:txBody>
                    <a:bodyPr/>
                    <a:lstStyle/>
                    <a:p>
                      <a:pPr algn="ctr">
                        <a:spcAft>
                          <a:spcPts val="0"/>
                        </a:spcAft>
                      </a:pPr>
                      <a:r>
                        <a:rPr lang="zh-CN" sz="1100">
                          <a:effectLst/>
                        </a:rPr>
                        <a:t>名次</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dirty="0">
                          <a:effectLst/>
                        </a:rPr>
                        <a:t>2</a:t>
                      </a:r>
                      <a:endParaRPr lang="en-US" sz="1100" dirty="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3</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4</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6</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7</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8</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9</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11</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12</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13</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14</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zh-CN" sz="1100">
                          <a:effectLst/>
                        </a:rPr>
                        <a:t>成功提交</a:t>
                      </a:r>
                      <a:endParaRPr lang="en-US" sz="1100">
                        <a:effectLst/>
                        <a:latin typeface="Calibri" panose="020F0502020204030204" pitchFamily="34" charset="0"/>
                        <a:ea typeface="宋体" panose="02010600030101010101" pitchFamily="2" charset="-122"/>
                      </a:endParaRPr>
                    </a:p>
                  </a:txBody>
                  <a:tcPr marL="68580" marR="68580" marT="0" marB="0"/>
                </a:tc>
                <a:extLst>
                  <a:ext uri="{0D108BD9-81ED-4DB2-BD59-A6C34878D82A}">
                    <a16:rowId xmlns:a16="http://schemas.microsoft.com/office/drawing/2014/main" val="4160162680"/>
                  </a:ext>
                </a:extLst>
              </a:tr>
              <a:tr h="215900">
                <a:tc>
                  <a:txBody>
                    <a:bodyPr/>
                    <a:lstStyle/>
                    <a:p>
                      <a:pPr algn="ctr">
                        <a:spcAft>
                          <a:spcPts val="0"/>
                        </a:spcAft>
                      </a:pPr>
                      <a:r>
                        <a:rPr lang="zh-CN" sz="1100">
                          <a:effectLst/>
                        </a:rPr>
                        <a:t>积分</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100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90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80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75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70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65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60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55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50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45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40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35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30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25</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a:effectLst/>
                        </a:rPr>
                        <a:t>20</a:t>
                      </a:r>
                      <a:endParaRPr lang="en-US" sz="1100">
                        <a:effectLst/>
                        <a:latin typeface="Calibri" panose="020F0502020204030204" pitchFamily="34" charset="0"/>
                        <a:ea typeface="宋体" panose="02010600030101010101" pitchFamily="2" charset="-122"/>
                      </a:endParaRPr>
                    </a:p>
                  </a:txBody>
                  <a:tcPr marL="68580" marR="68580" marT="0" marB="0"/>
                </a:tc>
                <a:tc>
                  <a:txBody>
                    <a:bodyPr/>
                    <a:lstStyle/>
                    <a:p>
                      <a:pPr algn="ctr">
                        <a:spcAft>
                          <a:spcPts val="0"/>
                        </a:spcAft>
                      </a:pPr>
                      <a:r>
                        <a:rPr lang="en-US" sz="1100" dirty="0">
                          <a:effectLst/>
                        </a:rPr>
                        <a:t>10</a:t>
                      </a:r>
                      <a:endParaRPr lang="en-US" sz="1100" dirty="0">
                        <a:effectLst/>
                        <a:latin typeface="Calibri" panose="020F0502020204030204" pitchFamily="34" charset="0"/>
                        <a:ea typeface="宋体" panose="02010600030101010101" pitchFamily="2" charset="-122"/>
                      </a:endParaRPr>
                    </a:p>
                  </a:txBody>
                  <a:tcPr marL="68580" marR="68580" marT="0" marB="0"/>
                </a:tc>
                <a:extLst>
                  <a:ext uri="{0D108BD9-81ED-4DB2-BD59-A6C34878D82A}">
                    <a16:rowId xmlns:a16="http://schemas.microsoft.com/office/drawing/2014/main" val="1961222500"/>
                  </a:ext>
                </a:extLst>
              </a:tr>
            </a:tbl>
          </a:graphicData>
        </a:graphic>
      </p:graphicFrame>
      <p:sp>
        <p:nvSpPr>
          <p:cNvPr id="7" name="Rectangle 1">
            <a:extLst>
              <a:ext uri="{FF2B5EF4-FFF2-40B4-BE49-F238E27FC236}">
                <a16:creationId xmlns:a16="http://schemas.microsoft.com/office/drawing/2014/main" id="{33117016-95FE-42A3-8076-D90AD9E52CC9}"/>
              </a:ext>
            </a:extLst>
          </p:cNvPr>
          <p:cNvSpPr>
            <a:spLocks noChangeArrowheads="1"/>
          </p:cNvSpPr>
          <p:nvPr/>
        </p:nvSpPr>
        <p:spPr bwMode="auto">
          <a:xfrm>
            <a:off x="943746" y="61025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417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Xilinx-5">
  <a:themeElements>
    <a:clrScheme name="Custom 1">
      <a:dk1>
        <a:srgbClr val="0C0C0C"/>
      </a:dk1>
      <a:lt1>
        <a:srgbClr val="FFFFFF"/>
      </a:lt1>
      <a:dk2>
        <a:srgbClr val="161C2E"/>
      </a:dk2>
      <a:lt2>
        <a:srgbClr val="5F5F5F"/>
      </a:lt2>
      <a:accent1>
        <a:srgbClr val="E20000"/>
      </a:accent1>
      <a:accent2>
        <a:srgbClr val="282D3F"/>
      </a:accent2>
      <a:accent3>
        <a:srgbClr val="8D919A"/>
      </a:accent3>
      <a:accent4>
        <a:srgbClr val="055C99"/>
      </a:accent4>
      <a:accent5>
        <a:srgbClr val="0D9079"/>
      </a:accent5>
      <a:accent6>
        <a:srgbClr val="00B2BA"/>
      </a:accent6>
      <a:hlink>
        <a:srgbClr val="055C99"/>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Xilinx_Corporate-PPT Template-FINAL.pptx" id="{7D645297-1033-4B3C-AC8A-38A8E4B33940}" vid="{EB31DF24-0817-424F-A570-30184A31A1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13AA4F4-3B34-2743-ACD6-F6D573A82AF7}">
  <we:reference id="f9ac8e4d-ed29-46df-aca6-61a4f7a9a1d6" version="1.0.0.1" store="developer" storeType="Registry"/>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E32FA66885874895988B70A66A3712" ma:contentTypeVersion="7" ma:contentTypeDescription="Create a new document." ma:contentTypeScope="" ma:versionID="e9e831cf839b52b214b95550ce0aad4d">
  <xsd:schema xmlns:xsd="http://www.w3.org/2001/XMLSchema" xmlns:xs="http://www.w3.org/2001/XMLSchema" xmlns:p="http://schemas.microsoft.com/office/2006/metadata/properties" xmlns:ns2="c2dd57ea-471e-432f-9bae-46b1fa64122f" targetNamespace="http://schemas.microsoft.com/office/2006/metadata/properties" ma:root="true" ma:fieldsID="de182b655da9da887d00bbd3ddacbd82" ns2:_="">
    <xsd:import namespace="c2dd57ea-471e-432f-9bae-46b1fa6412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d57ea-471e-432f-9bae-46b1fa641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0316F9-D49B-43D3-B1A5-38BBC2E7659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c2dd57ea-471e-432f-9bae-46b1fa64122f"/>
    <ds:schemaRef ds:uri="http://www.w3.org/XML/1998/namespace"/>
    <ds:schemaRef ds:uri="http://purl.org/dc/dcmitype/"/>
  </ds:schemaRefs>
</ds:datastoreItem>
</file>

<file path=customXml/itemProps2.xml><?xml version="1.0" encoding="utf-8"?>
<ds:datastoreItem xmlns:ds="http://schemas.openxmlformats.org/officeDocument/2006/customXml" ds:itemID="{ABE94A12-9E97-40EB-A974-3BC9F5C18103}">
  <ds:schemaRefs>
    <ds:schemaRef ds:uri="http://schemas.microsoft.com/sharepoint/v3/contenttype/forms"/>
  </ds:schemaRefs>
</ds:datastoreItem>
</file>

<file path=customXml/itemProps3.xml><?xml version="1.0" encoding="utf-8"?>
<ds:datastoreItem xmlns:ds="http://schemas.openxmlformats.org/officeDocument/2006/customXml" ds:itemID="{81F92DE5-0871-4FD3-B60A-D932670B9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dd57ea-471e-432f-9bae-46b1fa6412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5410</Words>
  <Application>Microsoft Office PowerPoint</Application>
  <PresentationFormat>Widescreen</PresentationFormat>
  <Paragraphs>334</Paragraphs>
  <Slides>35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Lato</vt:lpstr>
      <vt:lpstr>Arial</vt:lpstr>
      <vt:lpstr>Calibri</vt:lpstr>
      <vt:lpstr>Webdings</vt:lpstr>
      <vt:lpstr>Wingdings 3</vt:lpstr>
      <vt:lpstr>Xilinx-5</vt:lpstr>
      <vt:lpstr>CCF TCARCH挑战赛 - OCCC2022</vt:lpstr>
      <vt:lpstr>PowerPoint Presentation</vt:lpstr>
      <vt:lpstr>2022年体系结构挑战赛计划 </vt:lpstr>
      <vt:lpstr>竞赛组织</vt:lpstr>
      <vt:lpstr>竞赛流程</vt:lpstr>
      <vt:lpstr>奖励</vt:lpstr>
      <vt:lpstr>2022年竞赛规则</vt:lpstr>
      <vt:lpstr>竞赛规则</vt:lpstr>
      <vt:lpstr>积分规则</vt:lpstr>
      <vt:lpstr>2022年题目</vt:lpstr>
      <vt:lpstr>竞赛题目</vt:lpstr>
      <vt:lpstr>基础题</vt:lpstr>
      <vt:lpstr>CORDIC</vt:lpstr>
      <vt:lpstr>CORDIC</vt:lpstr>
      <vt:lpstr>CORDIC</vt:lpstr>
      <vt:lpstr>DFT</vt:lpstr>
      <vt:lpstr>DFT</vt:lpstr>
      <vt:lpstr>DFT</vt:lpstr>
      <vt:lpstr>FAST</vt:lpstr>
      <vt:lpstr>FAST</vt:lpstr>
      <vt:lpstr>FAST</vt:lpstr>
      <vt:lpstr>FAST</vt:lpstr>
      <vt:lpstr>Harris</vt:lpstr>
      <vt:lpstr>Harris</vt:lpstr>
      <vt:lpstr>Harris</vt:lpstr>
      <vt:lpstr>Harris</vt:lpstr>
      <vt:lpstr>Canny</vt:lpstr>
      <vt:lpstr>Canny</vt:lpstr>
      <vt:lpstr>Canny</vt:lpstr>
      <vt:lpstr>Canny</vt:lpstr>
      <vt:lpstr>高级题</vt:lpstr>
      <vt:lpstr>高级题</vt:lpstr>
      <vt:lpstr>学习资料</vt:lpstr>
      <vt:lpstr>积分闯关</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2022-03-29T06:45:49Z</dcterms:created>
  <dcterms:modified xsi:type="dcterms:W3CDTF">2022-03-29T06:45:53Z</dcterms:modified>
</cp:coreProperties>
</file>