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34"/>
  </p:notesMasterIdLst>
  <p:handoutMasterIdLst>
    <p:handoutMasterId r:id="rId35"/>
  </p:handoutMasterIdLst>
  <p:sldIdLst>
    <p:sldId id="256" r:id="rId5"/>
    <p:sldId id="732" r:id="rId6"/>
    <p:sldId id="745" r:id="rId7"/>
    <p:sldId id="741" r:id="rId8"/>
    <p:sldId id="740" r:id="rId9"/>
    <p:sldId id="738" r:id="rId10"/>
    <p:sldId id="710" r:id="rId11"/>
    <p:sldId id="711" r:id="rId12"/>
    <p:sldId id="742" r:id="rId13"/>
    <p:sldId id="712" r:id="rId14"/>
    <p:sldId id="743" r:id="rId15"/>
    <p:sldId id="735" r:id="rId16"/>
    <p:sldId id="744" r:id="rId17"/>
    <p:sldId id="713" r:id="rId18"/>
    <p:sldId id="717" r:id="rId19"/>
    <p:sldId id="718" r:id="rId20"/>
    <p:sldId id="719" r:id="rId21"/>
    <p:sldId id="680" r:id="rId22"/>
    <p:sldId id="733" r:id="rId23"/>
    <p:sldId id="736" r:id="rId24"/>
    <p:sldId id="737" r:id="rId25"/>
    <p:sldId id="723" r:id="rId26"/>
    <p:sldId id="739" r:id="rId27"/>
    <p:sldId id="734" r:id="rId28"/>
    <p:sldId id="714" r:id="rId29"/>
    <p:sldId id="731" r:id="rId30"/>
    <p:sldId id="726" r:id="rId31"/>
    <p:sldId id="746" r:id="rId32"/>
    <p:sldId id="72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650C4-F59F-4BC8-9736-CF4C120AE996}" v="4" dt="2021-03-11T22:54:09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1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dhausen, Christopher" userId="b1aab6c0-9fc6-48f7-b1a5-da9c7f2aa62a" providerId="ADAL" clId="{788650C4-F59F-4BC8-9736-CF4C120AE996}"/>
    <pc:docChg chg="undo custSel addSld modSld modMainMaster">
      <pc:chgData name="Hundhausen, Christopher" userId="b1aab6c0-9fc6-48f7-b1a5-da9c7f2aa62a" providerId="ADAL" clId="{788650C4-F59F-4BC8-9736-CF4C120AE996}" dt="2021-03-11T22:54:13.464" v="2413" actId="207"/>
      <pc:docMkLst>
        <pc:docMk/>
      </pc:docMkLst>
      <pc:sldChg chg="addSp delSp modSp mod">
        <pc:chgData name="Hundhausen, Christopher" userId="b1aab6c0-9fc6-48f7-b1a5-da9c7f2aa62a" providerId="ADAL" clId="{788650C4-F59F-4BC8-9736-CF4C120AE996}" dt="2021-03-11T22:53:29.107" v="2382" actId="20577"/>
        <pc:sldMkLst>
          <pc:docMk/>
          <pc:sldMk cId="912733128" sldId="714"/>
        </pc:sldMkLst>
        <pc:spChg chg="add del">
          <ac:chgData name="Hundhausen, Christopher" userId="b1aab6c0-9fc6-48f7-b1a5-da9c7f2aa62a" providerId="ADAL" clId="{788650C4-F59F-4BC8-9736-CF4C120AE996}" dt="2021-03-11T22:06:07.737" v="1665" actId="478"/>
          <ac:spMkLst>
            <pc:docMk/>
            <pc:sldMk cId="912733128" sldId="714"/>
            <ac:spMk id="6" creationId="{528FFC76-9175-4DD3-97A8-C3C2B9C1837C}"/>
          </ac:spMkLst>
        </pc:spChg>
        <pc:spChg chg="mod">
          <ac:chgData name="Hundhausen, Christopher" userId="b1aab6c0-9fc6-48f7-b1a5-da9c7f2aa62a" providerId="ADAL" clId="{788650C4-F59F-4BC8-9736-CF4C120AE996}" dt="2021-03-11T22:53:29.107" v="2382" actId="20577"/>
          <ac:spMkLst>
            <pc:docMk/>
            <pc:sldMk cId="912733128" sldId="714"/>
            <ac:spMk id="19459" creationId="{00000000-0000-0000-0000-000000000000}"/>
          </ac:spMkLst>
        </pc:spChg>
        <pc:spChg chg="mod">
          <ac:chgData name="Hundhausen, Christopher" userId="b1aab6c0-9fc6-48f7-b1a5-da9c7f2aa62a" providerId="ADAL" clId="{788650C4-F59F-4BC8-9736-CF4C120AE996}" dt="2021-03-11T22:31:41.348" v="1900" actId="20577"/>
          <ac:spMkLst>
            <pc:docMk/>
            <pc:sldMk cId="912733128" sldId="714"/>
            <ac:spMk id="19460" creationId="{00000000-0000-0000-0000-000000000000}"/>
          </ac:spMkLst>
        </pc:spChg>
        <pc:picChg chg="add mod">
          <ac:chgData name="Hundhausen, Christopher" userId="b1aab6c0-9fc6-48f7-b1a5-da9c7f2aa62a" providerId="ADAL" clId="{788650C4-F59F-4BC8-9736-CF4C120AE996}" dt="2021-03-11T22:06:37.814" v="1674" actId="14100"/>
          <ac:picMkLst>
            <pc:docMk/>
            <pc:sldMk cId="912733128" sldId="714"/>
            <ac:picMk id="4" creationId="{3ACAECFB-1A69-4739-ABFD-BA4067FA150E}"/>
          </ac:picMkLst>
        </pc:picChg>
      </pc:sldChg>
      <pc:sldChg chg="modSp mod">
        <pc:chgData name="Hundhausen, Christopher" userId="b1aab6c0-9fc6-48f7-b1a5-da9c7f2aa62a" providerId="ADAL" clId="{788650C4-F59F-4BC8-9736-CF4C120AE996}" dt="2021-03-11T22:49:48.995" v="2243" actId="20577"/>
        <pc:sldMkLst>
          <pc:docMk/>
          <pc:sldMk cId="754540245" sldId="726"/>
        </pc:sldMkLst>
        <pc:spChg chg="mod">
          <ac:chgData name="Hundhausen, Christopher" userId="b1aab6c0-9fc6-48f7-b1a5-da9c7f2aa62a" providerId="ADAL" clId="{788650C4-F59F-4BC8-9736-CF4C120AE996}" dt="2021-03-11T22:47:41.043" v="1936" actId="20577"/>
          <ac:spMkLst>
            <pc:docMk/>
            <pc:sldMk cId="754540245" sldId="726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788650C4-F59F-4BC8-9736-CF4C120AE996}" dt="2021-03-11T22:49:48.995" v="2243" actId="20577"/>
          <ac:spMkLst>
            <pc:docMk/>
            <pc:sldMk cId="754540245" sldId="726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0:34.970" v="2316" actId="20577"/>
        <pc:sldMkLst>
          <pc:docMk/>
          <pc:sldMk cId="1925299664" sldId="727"/>
        </pc:sldMkLst>
        <pc:spChg chg="mod">
          <ac:chgData name="Hundhausen, Christopher" userId="b1aab6c0-9fc6-48f7-b1a5-da9c7f2aa62a" providerId="ADAL" clId="{788650C4-F59F-4BC8-9736-CF4C120AE996}" dt="2021-03-11T22:50:34.970" v="2316" actId="20577"/>
          <ac:spMkLst>
            <pc:docMk/>
            <pc:sldMk cId="1925299664" sldId="727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4:02.852" v="2411" actId="20577"/>
        <pc:sldMkLst>
          <pc:docMk/>
          <pc:sldMk cId="1139909972" sldId="731"/>
        </pc:sldMkLst>
        <pc:spChg chg="mod">
          <ac:chgData name="Hundhausen, Christopher" userId="b1aab6c0-9fc6-48f7-b1a5-da9c7f2aa62a" providerId="ADAL" clId="{788650C4-F59F-4BC8-9736-CF4C120AE996}" dt="2021-03-11T22:54:02.852" v="2411" actId="20577"/>
          <ac:spMkLst>
            <pc:docMk/>
            <pc:sldMk cId="1139909972" sldId="731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2:25.720" v="2374" actId="6549"/>
        <pc:sldMkLst>
          <pc:docMk/>
          <pc:sldMk cId="3424125111" sldId="732"/>
        </pc:sldMkLst>
        <pc:spChg chg="mod">
          <ac:chgData name="Hundhausen, Christopher" userId="b1aab6c0-9fc6-48f7-b1a5-da9c7f2aa62a" providerId="ADAL" clId="{788650C4-F59F-4BC8-9736-CF4C120AE996}" dt="2021-03-11T22:52:25.720" v="2374" actId="6549"/>
          <ac:spMkLst>
            <pc:docMk/>
            <pc:sldMk cId="3424125111" sldId="732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3:08.239" v="2379" actId="207"/>
        <pc:sldMkLst>
          <pc:docMk/>
          <pc:sldMk cId="3159596532" sldId="733"/>
        </pc:sldMkLst>
        <pc:spChg chg="mod">
          <ac:chgData name="Hundhausen, Christopher" userId="b1aab6c0-9fc6-48f7-b1a5-da9c7f2aa62a" providerId="ADAL" clId="{788650C4-F59F-4BC8-9736-CF4C120AE996}" dt="2021-03-11T22:53:08.239" v="2379" actId="207"/>
          <ac:spMkLst>
            <pc:docMk/>
            <pc:sldMk cId="3159596532" sldId="733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3:17.930" v="2380" actId="6549"/>
        <pc:sldMkLst>
          <pc:docMk/>
          <pc:sldMk cId="1586785117" sldId="734"/>
        </pc:sldMkLst>
        <pc:spChg chg="mod">
          <ac:chgData name="Hundhausen, Christopher" userId="b1aab6c0-9fc6-48f7-b1a5-da9c7f2aa62a" providerId="ADAL" clId="{788650C4-F59F-4BC8-9736-CF4C120AE996}" dt="2021-03-11T22:53:17.930" v="2380" actId="6549"/>
          <ac:spMkLst>
            <pc:docMk/>
            <pc:sldMk cId="1586785117" sldId="734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22:52:37.725" v="2376" actId="207"/>
        <pc:sldMkLst>
          <pc:docMk/>
          <pc:sldMk cId="2555332847" sldId="740"/>
        </pc:sldMkLst>
        <pc:spChg chg="mod">
          <ac:chgData name="Hundhausen, Christopher" userId="b1aab6c0-9fc6-48f7-b1a5-da9c7f2aa62a" providerId="ADAL" clId="{788650C4-F59F-4BC8-9736-CF4C120AE996}" dt="2021-03-11T22:52:37.725" v="2376" actId="207"/>
          <ac:spMkLst>
            <pc:docMk/>
            <pc:sldMk cId="2555332847" sldId="740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788650C4-F59F-4BC8-9736-CF4C120AE996}" dt="2021-03-11T17:11:20.756" v="987" actId="20577"/>
        <pc:sldMkLst>
          <pc:docMk/>
          <pc:sldMk cId="756862004" sldId="741"/>
        </pc:sldMkLst>
        <pc:spChg chg="mod">
          <ac:chgData name="Hundhausen, Christopher" userId="b1aab6c0-9fc6-48f7-b1a5-da9c7f2aa62a" providerId="ADAL" clId="{788650C4-F59F-4BC8-9736-CF4C120AE996}" dt="2021-03-11T17:09:39.854" v="793" actId="20577"/>
          <ac:spMkLst>
            <pc:docMk/>
            <pc:sldMk cId="756862004" sldId="741"/>
            <ac:spMk id="2" creationId="{B176C6AB-4640-40FA-B135-17878C589D66}"/>
          </ac:spMkLst>
        </pc:spChg>
        <pc:spChg chg="mod">
          <ac:chgData name="Hundhausen, Christopher" userId="b1aab6c0-9fc6-48f7-b1a5-da9c7f2aa62a" providerId="ADAL" clId="{788650C4-F59F-4BC8-9736-CF4C120AE996}" dt="2021-03-11T17:11:20.756" v="987" actId="20577"/>
          <ac:spMkLst>
            <pc:docMk/>
            <pc:sldMk cId="756862004" sldId="741"/>
            <ac:spMk id="3" creationId="{D6128DFE-A75A-4DE1-B200-FA57F1AE5FFB}"/>
          </ac:spMkLst>
        </pc:spChg>
      </pc:sldChg>
      <pc:sldChg chg="modSp new mod modNotesTx">
        <pc:chgData name="Hundhausen, Christopher" userId="b1aab6c0-9fc6-48f7-b1a5-da9c7f2aa62a" providerId="ADAL" clId="{788650C4-F59F-4BC8-9736-CF4C120AE996}" dt="2021-03-11T17:14:09.934" v="999" actId="20577"/>
        <pc:sldMkLst>
          <pc:docMk/>
          <pc:sldMk cId="2217067111" sldId="742"/>
        </pc:sldMkLst>
        <pc:spChg chg="mod">
          <ac:chgData name="Hundhausen, Christopher" userId="b1aab6c0-9fc6-48f7-b1a5-da9c7f2aa62a" providerId="ADAL" clId="{788650C4-F59F-4BC8-9736-CF4C120AE996}" dt="2021-03-11T17:14:09.934" v="999" actId="20577"/>
          <ac:spMkLst>
            <pc:docMk/>
            <pc:sldMk cId="2217067111" sldId="742"/>
            <ac:spMk id="2" creationId="{CE5DA3B5-07A3-400A-ABCF-2CF902C37D20}"/>
          </ac:spMkLst>
        </pc:spChg>
        <pc:spChg chg="mod">
          <ac:chgData name="Hundhausen, Christopher" userId="b1aab6c0-9fc6-48f7-b1a5-da9c7f2aa62a" providerId="ADAL" clId="{788650C4-F59F-4BC8-9736-CF4C120AE996}" dt="2021-03-11T16:49:14.560" v="296" actId="20577"/>
          <ac:spMkLst>
            <pc:docMk/>
            <pc:sldMk cId="2217067111" sldId="742"/>
            <ac:spMk id="3" creationId="{BD4312A5-C466-4517-AA42-017263D2BDB5}"/>
          </ac:spMkLst>
        </pc:spChg>
      </pc:sldChg>
      <pc:sldChg chg="modSp add mod modNotesTx">
        <pc:chgData name="Hundhausen, Christopher" userId="b1aab6c0-9fc6-48f7-b1a5-da9c7f2aa62a" providerId="ADAL" clId="{788650C4-F59F-4BC8-9736-CF4C120AE996}" dt="2021-03-11T17:14:51.087" v="1042" actId="20577"/>
        <pc:sldMkLst>
          <pc:docMk/>
          <pc:sldMk cId="3455960519" sldId="743"/>
        </pc:sldMkLst>
        <pc:spChg chg="mod">
          <ac:chgData name="Hundhausen, Christopher" userId="b1aab6c0-9fc6-48f7-b1a5-da9c7f2aa62a" providerId="ADAL" clId="{788650C4-F59F-4BC8-9736-CF4C120AE996}" dt="2021-03-11T17:14:51.087" v="1042" actId="20577"/>
          <ac:spMkLst>
            <pc:docMk/>
            <pc:sldMk cId="3455960519" sldId="743"/>
            <ac:spMk id="2" creationId="{CE5DA3B5-07A3-400A-ABCF-2CF902C37D20}"/>
          </ac:spMkLst>
        </pc:spChg>
      </pc:sldChg>
      <pc:sldChg chg="modSp add mod">
        <pc:chgData name="Hundhausen, Christopher" userId="b1aab6c0-9fc6-48f7-b1a5-da9c7f2aa62a" providerId="ADAL" clId="{788650C4-F59F-4BC8-9736-CF4C120AE996}" dt="2021-03-11T17:19:26.669" v="1112" actId="20577"/>
        <pc:sldMkLst>
          <pc:docMk/>
          <pc:sldMk cId="1384888200" sldId="744"/>
        </pc:sldMkLst>
        <pc:spChg chg="mod">
          <ac:chgData name="Hundhausen, Christopher" userId="b1aab6c0-9fc6-48f7-b1a5-da9c7f2aa62a" providerId="ADAL" clId="{788650C4-F59F-4BC8-9736-CF4C120AE996}" dt="2021-03-11T17:19:26.669" v="1112" actId="20577"/>
          <ac:spMkLst>
            <pc:docMk/>
            <pc:sldMk cId="1384888200" sldId="744"/>
            <ac:spMk id="2" creationId="{CE5DA3B5-07A3-400A-ABCF-2CF902C37D20}"/>
          </ac:spMkLst>
        </pc:spChg>
        <pc:spChg chg="mod">
          <ac:chgData name="Hundhausen, Christopher" userId="b1aab6c0-9fc6-48f7-b1a5-da9c7f2aa62a" providerId="ADAL" clId="{788650C4-F59F-4BC8-9736-CF4C120AE996}" dt="2021-03-11T16:54:33.024" v="494" actId="313"/>
          <ac:spMkLst>
            <pc:docMk/>
            <pc:sldMk cId="1384888200" sldId="744"/>
            <ac:spMk id="3" creationId="{BD4312A5-C466-4517-AA42-017263D2BDB5}"/>
          </ac:spMkLst>
        </pc:spChg>
      </pc:sldChg>
      <pc:sldChg chg="modSp new mod">
        <pc:chgData name="Hundhausen, Christopher" userId="b1aab6c0-9fc6-48f7-b1a5-da9c7f2aa62a" providerId="ADAL" clId="{788650C4-F59F-4BC8-9736-CF4C120AE996}" dt="2021-03-11T17:09:23.326" v="752" actId="20577"/>
        <pc:sldMkLst>
          <pc:docMk/>
          <pc:sldMk cId="2167576618" sldId="745"/>
        </pc:sldMkLst>
        <pc:spChg chg="mod">
          <ac:chgData name="Hundhausen, Christopher" userId="b1aab6c0-9fc6-48f7-b1a5-da9c7f2aa62a" providerId="ADAL" clId="{788650C4-F59F-4BC8-9736-CF4C120AE996}" dt="2021-03-11T17:08:00.270" v="568" actId="20577"/>
          <ac:spMkLst>
            <pc:docMk/>
            <pc:sldMk cId="2167576618" sldId="745"/>
            <ac:spMk id="2" creationId="{D4C53A56-690C-487F-B80F-DE0110524A05}"/>
          </ac:spMkLst>
        </pc:spChg>
        <pc:spChg chg="mod">
          <ac:chgData name="Hundhausen, Christopher" userId="b1aab6c0-9fc6-48f7-b1a5-da9c7f2aa62a" providerId="ADAL" clId="{788650C4-F59F-4BC8-9736-CF4C120AE996}" dt="2021-03-11T17:09:23.326" v="752" actId="20577"/>
          <ac:spMkLst>
            <pc:docMk/>
            <pc:sldMk cId="2167576618" sldId="745"/>
            <ac:spMk id="3" creationId="{1142C683-7B1C-4188-86E6-791DD0EBCB38}"/>
          </ac:spMkLst>
        </pc:spChg>
      </pc:sldChg>
      <pc:sldChg chg="modSp add mod">
        <pc:chgData name="Hundhausen, Christopher" userId="b1aab6c0-9fc6-48f7-b1a5-da9c7f2aa62a" providerId="ADAL" clId="{788650C4-F59F-4BC8-9736-CF4C120AE996}" dt="2021-03-11T22:54:13.464" v="2413" actId="207"/>
        <pc:sldMkLst>
          <pc:docMk/>
          <pc:sldMk cId="4085550543" sldId="746"/>
        </pc:sldMkLst>
        <pc:spChg chg="mod">
          <ac:chgData name="Hundhausen, Christopher" userId="b1aab6c0-9fc6-48f7-b1a5-da9c7f2aa62a" providerId="ADAL" clId="{788650C4-F59F-4BC8-9736-CF4C120AE996}" dt="2021-03-11T22:54:13.464" v="2413" actId="207"/>
          <ac:spMkLst>
            <pc:docMk/>
            <pc:sldMk cId="4085550543" sldId="746"/>
            <ac:spMk id="3" creationId="{00000000-0000-0000-0000-000000000000}"/>
          </ac:spMkLst>
        </pc:spChg>
      </pc:sldChg>
      <pc:sldMasterChg chg="modSp mod">
        <pc:chgData name="Hundhausen, Christopher" userId="b1aab6c0-9fc6-48f7-b1a5-da9c7f2aa62a" providerId="ADAL" clId="{788650C4-F59F-4BC8-9736-CF4C120AE996}" dt="2021-03-11T16:43:01.456" v="7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788650C4-F59F-4BC8-9736-CF4C120AE996}" dt="2021-03-11T16:43:01.456" v="7" actId="20577"/>
          <ac:spMkLst>
            <pc:docMk/>
            <pc:sldMasterMk cId="0" sldId="2147483649"/>
            <ac:spMk id="35850" creationId="{00000000-0000-0000-0000-000000000000}"/>
          </ac:spMkLst>
        </pc:spChg>
        <pc:spChg chg="mod">
          <ac:chgData name="Hundhausen, Christopher" userId="b1aab6c0-9fc6-48f7-b1a5-da9c7f2aa62a" providerId="ADAL" clId="{788650C4-F59F-4BC8-9736-CF4C120AE996}" dt="2021-03-11T16:42:58.672" v="5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  <pc:docChgLst>
    <pc:chgData name="Hundhausen, Christopher" userId="b1aab6c0-9fc6-48f7-b1a5-da9c7f2aa62a" providerId="ADAL" clId="{2B004E96-4DD8-4041-9052-6583B3F0C389}"/>
    <pc:docChg chg="custSel addSld delSld modSld modMainMaster">
      <pc:chgData name="Hundhausen, Christopher" userId="b1aab6c0-9fc6-48f7-b1a5-da9c7f2aa62a" providerId="ADAL" clId="{2B004E96-4DD8-4041-9052-6583B3F0C389}" dt="2019-03-26T00:07:34.342" v="850" actId="20577"/>
      <pc:docMkLst>
        <pc:docMk/>
      </pc:docMkLst>
      <pc:sldChg chg="modSp">
        <pc:chgData name="Hundhausen, Christopher" userId="b1aab6c0-9fc6-48f7-b1a5-da9c7f2aa62a" providerId="ADAL" clId="{2B004E96-4DD8-4041-9052-6583B3F0C389}" dt="2019-03-25T23:28:16.294" v="16" actId="20577"/>
        <pc:sldMkLst>
          <pc:docMk/>
          <pc:sldMk cId="2513562438" sldId="680"/>
        </pc:sldMkLst>
        <pc:spChg chg="mod">
          <ac:chgData name="Hundhausen, Christopher" userId="b1aab6c0-9fc6-48f7-b1a5-da9c7f2aa62a" providerId="ADAL" clId="{2B004E96-4DD8-4041-9052-6583B3F0C389}" dt="2019-03-25T23:28:16.294" v="16" actId="20577"/>
          <ac:spMkLst>
            <pc:docMk/>
            <pc:sldMk cId="2513562438" sldId="680"/>
            <ac:spMk id="3" creationId="{00000000-0000-0000-0000-000000000000}"/>
          </ac:spMkLst>
        </pc:spChg>
      </pc:sldChg>
      <pc:sldChg chg="modNotesTx">
        <pc:chgData name="Hundhausen, Christopher" userId="b1aab6c0-9fc6-48f7-b1a5-da9c7f2aa62a" providerId="ADAL" clId="{2B004E96-4DD8-4041-9052-6583B3F0C389}" dt="2019-03-25T23:37:24.038" v="725" actId="20577"/>
        <pc:sldMkLst>
          <pc:docMk/>
          <pc:sldMk cId="2429355669" sldId="723"/>
        </pc:sldMkLst>
      </pc:sldChg>
      <pc:sldChg chg="modSp">
        <pc:chgData name="Hundhausen, Christopher" userId="b1aab6c0-9fc6-48f7-b1a5-da9c7f2aa62a" providerId="ADAL" clId="{2B004E96-4DD8-4041-9052-6583B3F0C389}" dt="2019-03-26T00:06:27.322" v="745" actId="13926"/>
        <pc:sldMkLst>
          <pc:docMk/>
          <pc:sldMk cId="754540245" sldId="726"/>
        </pc:sldMkLst>
        <pc:spChg chg="mod">
          <ac:chgData name="Hundhausen, Christopher" userId="b1aab6c0-9fc6-48f7-b1a5-da9c7f2aa62a" providerId="ADAL" clId="{2B004E96-4DD8-4041-9052-6583B3F0C389}" dt="2019-03-26T00:06:27.322" v="745" actId="13926"/>
          <ac:spMkLst>
            <pc:docMk/>
            <pc:sldMk cId="754540245" sldId="726"/>
            <ac:spMk id="2" creationId="{00000000-0000-0000-0000-000000000000}"/>
          </ac:spMkLst>
        </pc:spChg>
      </pc:sldChg>
      <pc:sldChg chg="modSp">
        <pc:chgData name="Hundhausen, Christopher" userId="b1aab6c0-9fc6-48f7-b1a5-da9c7f2aa62a" providerId="ADAL" clId="{2B004E96-4DD8-4041-9052-6583B3F0C389}" dt="2019-03-26T00:07:34.342" v="850" actId="20577"/>
        <pc:sldMkLst>
          <pc:docMk/>
          <pc:sldMk cId="1925299664" sldId="727"/>
        </pc:sldMkLst>
        <pc:spChg chg="mod">
          <ac:chgData name="Hundhausen, Christopher" userId="b1aab6c0-9fc6-48f7-b1a5-da9c7f2aa62a" providerId="ADAL" clId="{2B004E96-4DD8-4041-9052-6583B3F0C389}" dt="2019-03-26T00:07:34.342" v="850" actId="20577"/>
          <ac:spMkLst>
            <pc:docMk/>
            <pc:sldMk cId="1925299664" sldId="727"/>
            <ac:spMk id="3" creationId="{00000000-0000-0000-0000-000000000000}"/>
          </ac:spMkLst>
        </pc:spChg>
      </pc:sldChg>
      <pc:sldChg chg="modSp modNotesTx">
        <pc:chgData name="Hundhausen, Christopher" userId="b1aab6c0-9fc6-48f7-b1a5-da9c7f2aa62a" providerId="ADAL" clId="{2B004E96-4DD8-4041-9052-6583B3F0C389}" dt="2019-03-25T23:34:41.706" v="253" actId="20577"/>
        <pc:sldMkLst>
          <pc:docMk/>
          <pc:sldMk cId="3565304213" sldId="736"/>
        </pc:sldMkLst>
        <pc:spChg chg="mod">
          <ac:chgData name="Hundhausen, Christopher" userId="b1aab6c0-9fc6-48f7-b1a5-da9c7f2aa62a" providerId="ADAL" clId="{2B004E96-4DD8-4041-9052-6583B3F0C389}" dt="2019-03-25T23:33:50.297" v="22"/>
          <ac:spMkLst>
            <pc:docMk/>
            <pc:sldMk cId="3565304213" sldId="736"/>
            <ac:spMk id="3" creationId="{00000000-0000-0000-0000-000000000000}"/>
          </ac:spMkLst>
        </pc:spChg>
      </pc:sldChg>
      <pc:sldChg chg="modNotesTx">
        <pc:chgData name="Hundhausen, Christopher" userId="b1aab6c0-9fc6-48f7-b1a5-da9c7f2aa62a" providerId="ADAL" clId="{2B004E96-4DD8-4041-9052-6583B3F0C389}" dt="2019-03-25T23:36:39.860" v="604" actId="20577"/>
        <pc:sldMkLst>
          <pc:docMk/>
          <pc:sldMk cId="1586331538" sldId="737"/>
        </pc:sldMkLst>
      </pc:sldChg>
      <pc:sldChg chg="modSp">
        <pc:chgData name="Hundhausen, Christopher" userId="b1aab6c0-9fc6-48f7-b1a5-da9c7f2aa62a" providerId="ADAL" clId="{2B004E96-4DD8-4041-9052-6583B3F0C389}" dt="2019-03-25T23:25:01.884" v="10" actId="20577"/>
        <pc:sldMkLst>
          <pc:docMk/>
          <pc:sldMk cId="2416494123" sldId="738"/>
        </pc:sldMkLst>
        <pc:spChg chg="mod">
          <ac:chgData name="Hundhausen, Christopher" userId="b1aab6c0-9fc6-48f7-b1a5-da9c7f2aa62a" providerId="ADAL" clId="{2B004E96-4DD8-4041-9052-6583B3F0C389}" dt="2019-03-25T23:25:01.884" v="10" actId="20577"/>
          <ac:spMkLst>
            <pc:docMk/>
            <pc:sldMk cId="2416494123" sldId="738"/>
            <ac:spMk id="3" creationId="{7F8D0BE6-F29E-4F68-9C00-EBFE98AF149B}"/>
          </ac:spMkLst>
        </pc:spChg>
      </pc:sldChg>
      <pc:sldChg chg="add">
        <pc:chgData name="Hundhausen, Christopher" userId="b1aab6c0-9fc6-48f7-b1a5-da9c7f2aa62a" providerId="ADAL" clId="{2B004E96-4DD8-4041-9052-6583B3F0C389}" dt="2019-03-26T00:05:35.798" v="734"/>
        <pc:sldMkLst>
          <pc:docMk/>
          <pc:sldMk cId="858276398" sldId="739"/>
        </pc:sldMkLst>
      </pc:sldChg>
      <pc:sldChg chg="modSp del">
        <pc:chgData name="Hundhausen, Christopher" userId="b1aab6c0-9fc6-48f7-b1a5-da9c7f2aa62a" providerId="ADAL" clId="{2B004E96-4DD8-4041-9052-6583B3F0C389}" dt="2019-03-26T00:05:24.319" v="733" actId="2696"/>
        <pc:sldMkLst>
          <pc:docMk/>
          <pc:sldMk cId="2454062026" sldId="739"/>
        </pc:sldMkLst>
        <pc:spChg chg="mod">
          <ac:chgData name="Hundhausen, Christopher" userId="b1aab6c0-9fc6-48f7-b1a5-da9c7f2aa62a" providerId="ADAL" clId="{2B004E96-4DD8-4041-9052-6583B3F0C389}" dt="2019-03-26T00:05:20.567" v="732" actId="20577"/>
          <ac:spMkLst>
            <pc:docMk/>
            <pc:sldMk cId="2454062026" sldId="739"/>
            <ac:spMk id="2" creationId="{79620314-8A29-480A-9DEF-FEE074556A4E}"/>
          </ac:spMkLst>
        </pc:spChg>
      </pc:sldChg>
      <pc:sldChg chg="modSp">
        <pc:chgData name="Hundhausen, Christopher" userId="b1aab6c0-9fc6-48f7-b1a5-da9c7f2aa62a" providerId="ADAL" clId="{2B004E96-4DD8-4041-9052-6583B3F0C389}" dt="2019-03-25T23:24:48.083" v="9" actId="20577"/>
        <pc:sldMkLst>
          <pc:docMk/>
          <pc:sldMk cId="756862004" sldId="741"/>
        </pc:sldMkLst>
        <pc:spChg chg="mod">
          <ac:chgData name="Hundhausen, Christopher" userId="b1aab6c0-9fc6-48f7-b1a5-da9c7f2aa62a" providerId="ADAL" clId="{2B004E96-4DD8-4041-9052-6583B3F0C389}" dt="2019-03-25T23:24:48.083" v="9" actId="20577"/>
          <ac:spMkLst>
            <pc:docMk/>
            <pc:sldMk cId="756862004" sldId="741"/>
            <ac:spMk id="3" creationId="{D6128DFE-A75A-4DE1-B200-FA57F1AE5FFB}"/>
          </ac:spMkLst>
        </pc:spChg>
      </pc:sldChg>
      <pc:sldMasterChg chg="modSp">
        <pc:chgData name="Hundhausen, Christopher" userId="b1aab6c0-9fc6-48f7-b1a5-da9c7f2aa62a" providerId="ADAL" clId="{2B004E96-4DD8-4041-9052-6583B3F0C389}" dt="2019-03-25T23:24:21.895" v="5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2B004E96-4DD8-4041-9052-6583B3F0C389}" dt="2019-03-25T23:24:13.678" v="1" actId="20577"/>
          <ac:spMkLst>
            <pc:docMk/>
            <pc:sldMasterMk cId="0" sldId="2147483649"/>
            <ac:spMk id="35850" creationId="{00000000-0000-0000-0000-000000000000}"/>
          </ac:spMkLst>
        </pc:spChg>
        <pc:spChg chg="mod">
          <ac:chgData name="Hundhausen, Christopher" userId="b1aab6c0-9fc6-48f7-b1a5-da9c7f2aa62a" providerId="ADAL" clId="{2B004E96-4DD8-4041-9052-6583B3F0C389}" dt="2019-03-25T23:24:21.895" v="5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  <pc:docChgLst>
    <pc:chgData name="Hundhausen, Christopher" userId="b1aab6c0-9fc6-48f7-b1a5-da9c7f2aa62a" providerId="ADAL" clId="{06879DA1-70DB-4A5C-B752-97680581AE17}"/>
    <pc:docChg chg="modSld">
      <pc:chgData name="Hundhausen, Christopher" userId="b1aab6c0-9fc6-48f7-b1a5-da9c7f2aa62a" providerId="ADAL" clId="{06879DA1-70DB-4A5C-B752-97680581AE17}" dt="2020-03-10T05:46:29.829" v="6" actId="20577"/>
      <pc:docMkLst>
        <pc:docMk/>
      </pc:docMkLst>
      <pc:sldChg chg="modSp mod">
        <pc:chgData name="Hundhausen, Christopher" userId="b1aab6c0-9fc6-48f7-b1a5-da9c7f2aa62a" providerId="ADAL" clId="{06879DA1-70DB-4A5C-B752-97680581AE17}" dt="2020-03-10T05:43:59.411" v="3" actId="20577"/>
        <pc:sldMkLst>
          <pc:docMk/>
          <pc:sldMk cId="3424125111" sldId="732"/>
        </pc:sldMkLst>
        <pc:spChg chg="mod">
          <ac:chgData name="Hundhausen, Christopher" userId="b1aab6c0-9fc6-48f7-b1a5-da9c7f2aa62a" providerId="ADAL" clId="{06879DA1-70DB-4A5C-B752-97680581AE17}" dt="2020-03-10T05:43:59.411" v="3" actId="20577"/>
          <ac:spMkLst>
            <pc:docMk/>
            <pc:sldMk cId="3424125111" sldId="732"/>
            <ac:spMk id="2" creationId="{00000000-0000-0000-0000-000000000000}"/>
          </ac:spMkLst>
        </pc:spChg>
      </pc:sldChg>
      <pc:sldChg chg="modNotesTx">
        <pc:chgData name="Hundhausen, Christopher" userId="b1aab6c0-9fc6-48f7-b1a5-da9c7f2aa62a" providerId="ADAL" clId="{06879DA1-70DB-4A5C-B752-97680581AE17}" dt="2020-03-10T05:46:29.829" v="6" actId="20577"/>
        <pc:sldMkLst>
          <pc:docMk/>
          <pc:sldMk cId="1586331538" sldId="737"/>
        </pc:sldMkLst>
      </pc:sldChg>
    </pc:docChg>
  </pc:docChgLst>
  <pc:docChgLst>
    <pc:chgData name="Hundhausen, Christopher" userId="b1aab6c0-9fc6-48f7-b1a5-da9c7f2aa62a" providerId="ADAL" clId="{C3AA4996-335E-493E-9D50-297856F86C81}"/>
    <pc:docChg chg="custSel modSld modMainMaster">
      <pc:chgData name="Hundhausen, Christopher" userId="b1aab6c0-9fc6-48f7-b1a5-da9c7f2aa62a" providerId="ADAL" clId="{C3AA4996-335E-493E-9D50-297856F86C81}" dt="2020-03-05T00:57:39.315" v="403" actId="20577"/>
      <pc:docMkLst>
        <pc:docMk/>
      </pc:docMkLst>
      <pc:sldChg chg="modSp mod">
        <pc:chgData name="Hundhausen, Christopher" userId="b1aab6c0-9fc6-48f7-b1a5-da9c7f2aa62a" providerId="ADAL" clId="{C3AA4996-335E-493E-9D50-297856F86C81}" dt="2020-03-05T00:45:37.305" v="2" actId="20577"/>
        <pc:sldMkLst>
          <pc:docMk/>
          <pc:sldMk cId="912733128" sldId="714"/>
        </pc:sldMkLst>
        <pc:spChg chg="mod">
          <ac:chgData name="Hundhausen, Christopher" userId="b1aab6c0-9fc6-48f7-b1a5-da9c7f2aa62a" providerId="ADAL" clId="{C3AA4996-335E-493E-9D50-297856F86C81}" dt="2020-03-05T00:45:37.305" v="2" actId="20577"/>
          <ac:spMkLst>
            <pc:docMk/>
            <pc:sldMk cId="912733128" sldId="714"/>
            <ac:spMk id="19460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5:05.279" v="187" actId="5793"/>
        <pc:sldMkLst>
          <pc:docMk/>
          <pc:sldMk cId="1925299664" sldId="727"/>
        </pc:sldMkLst>
        <pc:spChg chg="mod">
          <ac:chgData name="Hundhausen, Christopher" userId="b1aab6c0-9fc6-48f7-b1a5-da9c7f2aa62a" providerId="ADAL" clId="{C3AA4996-335E-493E-9D50-297856F86C81}" dt="2020-03-05T00:54:44.826" v="138" actId="5793"/>
          <ac:spMkLst>
            <pc:docMk/>
            <pc:sldMk cId="1925299664" sldId="727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5:05.279" v="187" actId="5793"/>
          <ac:spMkLst>
            <pc:docMk/>
            <pc:sldMk cId="1925299664" sldId="727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7:39.315" v="403" actId="20577"/>
        <pc:sldMkLst>
          <pc:docMk/>
          <pc:sldMk cId="1139909972" sldId="731"/>
        </pc:sldMkLst>
        <pc:spChg chg="mod">
          <ac:chgData name="Hundhausen, Christopher" userId="b1aab6c0-9fc6-48f7-b1a5-da9c7f2aa62a" providerId="ADAL" clId="{C3AA4996-335E-493E-9D50-297856F86C81}" dt="2020-03-05T00:55:15.618" v="191" actId="20577"/>
          <ac:spMkLst>
            <pc:docMk/>
            <pc:sldMk cId="1139909972" sldId="731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7:39.315" v="403" actId="20577"/>
          <ac:spMkLst>
            <pc:docMk/>
            <pc:sldMk cId="1139909972" sldId="731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6:01.250" v="219" actId="20577"/>
        <pc:sldMkLst>
          <pc:docMk/>
          <pc:sldMk cId="3424125111" sldId="732"/>
        </pc:sldMkLst>
        <pc:spChg chg="mod">
          <ac:chgData name="Hundhausen, Christopher" userId="b1aab6c0-9fc6-48f7-b1a5-da9c7f2aa62a" providerId="ADAL" clId="{C3AA4996-335E-493E-9D50-297856F86C81}" dt="2020-03-05T00:56:01.250" v="219" actId="20577"/>
          <ac:spMkLst>
            <pc:docMk/>
            <pc:sldMk cId="3424125111" sldId="732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7:13.458" v="355" actId="20577"/>
        <pc:sldMkLst>
          <pc:docMk/>
          <pc:sldMk cId="3159596532" sldId="733"/>
        </pc:sldMkLst>
        <pc:spChg chg="mod">
          <ac:chgData name="Hundhausen, Christopher" userId="b1aab6c0-9fc6-48f7-b1a5-da9c7f2aa62a" providerId="ADAL" clId="{C3AA4996-335E-493E-9D50-297856F86C81}" dt="2020-03-05T00:55:28.610" v="195" actId="20577"/>
          <ac:spMkLst>
            <pc:docMk/>
            <pc:sldMk cId="3159596532" sldId="733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7:13.458" v="355" actId="20577"/>
          <ac:spMkLst>
            <pc:docMk/>
            <pc:sldMk cId="3159596532" sldId="733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7:27.618" v="376" actId="20577"/>
        <pc:sldMkLst>
          <pc:docMk/>
          <pc:sldMk cId="1586785117" sldId="734"/>
        </pc:sldMkLst>
        <pc:spChg chg="mod">
          <ac:chgData name="Hundhausen, Christopher" userId="b1aab6c0-9fc6-48f7-b1a5-da9c7f2aa62a" providerId="ADAL" clId="{C3AA4996-335E-493E-9D50-297856F86C81}" dt="2020-03-05T00:55:19.746" v="193" actId="20577"/>
          <ac:spMkLst>
            <pc:docMk/>
            <pc:sldMk cId="1586785117" sldId="734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7:27.618" v="376" actId="20577"/>
          <ac:spMkLst>
            <pc:docMk/>
            <pc:sldMk cId="1586785117" sldId="734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45:03.341" v="1" actId="20577"/>
        <pc:sldMkLst>
          <pc:docMk/>
          <pc:sldMk cId="3565304213" sldId="736"/>
        </pc:sldMkLst>
        <pc:spChg chg="mod">
          <ac:chgData name="Hundhausen, Christopher" userId="b1aab6c0-9fc6-48f7-b1a5-da9c7f2aa62a" providerId="ADAL" clId="{C3AA4996-335E-493E-9D50-297856F86C81}" dt="2020-03-05T00:45:03.341" v="1" actId="20577"/>
          <ac:spMkLst>
            <pc:docMk/>
            <pc:sldMk cId="3565304213" sldId="736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6:54.754" v="325" actId="20577"/>
        <pc:sldMkLst>
          <pc:docMk/>
          <pc:sldMk cId="2555332847" sldId="740"/>
        </pc:sldMkLst>
        <pc:spChg chg="mod">
          <ac:chgData name="Hundhausen, Christopher" userId="b1aab6c0-9fc6-48f7-b1a5-da9c7f2aa62a" providerId="ADAL" clId="{C3AA4996-335E-493E-9D50-297856F86C81}" dt="2020-03-05T00:55:46.434" v="197" actId="20577"/>
          <ac:spMkLst>
            <pc:docMk/>
            <pc:sldMk cId="2555332847" sldId="740"/>
            <ac:spMk id="2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6:54.754" v="325" actId="20577"/>
          <ac:spMkLst>
            <pc:docMk/>
            <pc:sldMk cId="2555332847" sldId="740"/>
            <ac:spMk id="3" creationId="{00000000-0000-0000-0000-000000000000}"/>
          </ac:spMkLst>
        </pc:spChg>
      </pc:sldChg>
      <pc:sldChg chg="modSp mod">
        <pc:chgData name="Hundhausen, Christopher" userId="b1aab6c0-9fc6-48f7-b1a5-da9c7f2aa62a" providerId="ADAL" clId="{C3AA4996-335E-493E-9D50-297856F86C81}" dt="2020-03-05T00:56:34.791" v="296" actId="6549"/>
        <pc:sldMkLst>
          <pc:docMk/>
          <pc:sldMk cId="756862004" sldId="741"/>
        </pc:sldMkLst>
        <pc:spChg chg="mod">
          <ac:chgData name="Hundhausen, Christopher" userId="b1aab6c0-9fc6-48f7-b1a5-da9c7f2aa62a" providerId="ADAL" clId="{C3AA4996-335E-493E-9D50-297856F86C81}" dt="2020-03-05T00:56:34.791" v="296" actId="6549"/>
          <ac:spMkLst>
            <pc:docMk/>
            <pc:sldMk cId="756862004" sldId="741"/>
            <ac:spMk id="3" creationId="{D6128DFE-A75A-4DE1-B200-FA57F1AE5FFB}"/>
          </ac:spMkLst>
        </pc:spChg>
      </pc:sldChg>
      <pc:sldMasterChg chg="modSp mod">
        <pc:chgData name="Hundhausen, Christopher" userId="b1aab6c0-9fc6-48f7-b1a5-da9c7f2aa62a" providerId="ADAL" clId="{C3AA4996-335E-493E-9D50-297856F86C81}" dt="2020-03-05T00:51:42.930" v="25" actId="20577"/>
        <pc:sldMasterMkLst>
          <pc:docMk/>
          <pc:sldMasterMk cId="0" sldId="2147483649"/>
        </pc:sldMasterMkLst>
        <pc:spChg chg="mod">
          <ac:chgData name="Hundhausen, Christopher" userId="b1aab6c0-9fc6-48f7-b1a5-da9c7f2aa62a" providerId="ADAL" clId="{C3AA4996-335E-493E-9D50-297856F86C81}" dt="2020-03-05T00:51:34.610" v="17" actId="20577"/>
          <ac:spMkLst>
            <pc:docMk/>
            <pc:sldMasterMk cId="0" sldId="2147483649"/>
            <ac:spMk id="35850" creationId="{00000000-0000-0000-0000-000000000000}"/>
          </ac:spMkLst>
        </pc:spChg>
        <pc:spChg chg="mod">
          <ac:chgData name="Hundhausen, Christopher" userId="b1aab6c0-9fc6-48f7-b1a5-da9c7f2aa62a" providerId="ADAL" clId="{C3AA4996-335E-493E-9D50-297856F86C81}" dt="2020-03-05T00:51:42.930" v="25" actId="20577"/>
          <ac:spMkLst>
            <pc:docMk/>
            <pc:sldMasterMk cId="0" sldId="2147483649"/>
            <ac:spMk id="3585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110278-80A6-4065-8E2F-634858452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8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fld id="{D332097A-BCC6-45B5-B817-005C754A4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5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 the usability issues, severity and descriptions</a:t>
            </a:r>
          </a:p>
          <a:p>
            <a:r>
              <a:rPr lang="en-US" dirty="0"/>
              <a:t>NOTE: depending on where you look at for examples of heuristic evaluation you MAY see a different severity scale… make sure all evaluators understand the scale you’re using!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it’s not perfect, but it DOES/CAN uncover usability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it can be easier to apply a H.E. by considering specific scenarios, the typical procedure does not require this. You can just look at screens and apply the heuristics without a specific task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</a:t>
            </a:r>
            <a:r>
              <a:rPr lang="en-US" baseline="0" dirty="0"/>
              <a:t>Look at initial screen. Explore conceptual model to try to understand it. Anticipate potential difficulties and use heuristics to justify them. </a:t>
            </a:r>
          </a:p>
          <a:p>
            <a:r>
              <a:rPr lang="en-US" baseline="0" dirty="0"/>
              <a:t>Pass 2: Walk through some specific scenarios. For example, think of programming tasks to perform and then try to perform them. Try to pretend you </a:t>
            </a:r>
            <a:r>
              <a:rPr lang="en-US" baseline="0" dirty="0" err="1"/>
              <a:t>aer</a:t>
            </a:r>
            <a:r>
              <a:rPr lang="en-US" baseline="0" dirty="0"/>
              <a:t> seeing the system for the first time.</a:t>
            </a:r>
          </a:p>
          <a:p>
            <a:endParaRPr lang="en-US" baseline="0" dirty="0"/>
          </a:p>
          <a:p>
            <a:r>
              <a:rPr lang="en-US" dirty="0"/>
              <a:t>For this, let’s actually just poke around and see what we find first…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https://scratch.mit.edu/ (or have it pre-loaded)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Click ‘Create’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at sidebar menu and explore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Apply heuristics: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Visibility of system status: </a:t>
            </a:r>
            <a:r>
              <a:rPr lang="en-US" u="none" baseline="0" dirty="0"/>
              <a:t> We jump right into the creation mode with a default sprite, will users know what to do next? </a:t>
            </a:r>
            <a:r>
              <a:rPr lang="en-US" u="none" baseline="0"/>
              <a:t>Will </a:t>
            </a:r>
            <a:r>
              <a:rPr lang="en-US" u="none" baseline="0" dirty="0"/>
              <a:t>they understand it’s ‘ready’ ? What about knowing how to ‘start’ the scripts? What about the ‘nothing visible is happening’ state?</a:t>
            </a:r>
            <a:endParaRPr lang="en-US" u="sng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Match between system and real world</a:t>
            </a:r>
            <a:r>
              <a:rPr lang="en-US" baseline="0" dirty="0"/>
              <a:t>: What would be vocabulary in terms of which an instructor would think about such a system? What about the target audience (8-16 year </a:t>
            </a:r>
            <a:r>
              <a:rPr lang="en-US" baseline="0" dirty="0" err="1"/>
              <a:t>olds</a:t>
            </a:r>
            <a:r>
              <a:rPr lang="en-US" baseline="0" dirty="0"/>
              <a:t>)? Some words familiar, some not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User control and freedom</a:t>
            </a:r>
            <a:r>
              <a:rPr lang="en-US" baseline="0" dirty="0"/>
              <a:t>: Can users easily escape from an unwanted page? For example, switching between modes or tutorials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Consistency and standards</a:t>
            </a:r>
            <a:r>
              <a:rPr lang="en-US" baseline="0" dirty="0"/>
              <a:t>: delete </a:t>
            </a:r>
            <a:r>
              <a:rPr lang="en-US" baseline="0" dirty="0">
                <a:sym typeface="Wingdings" panose="05000000000000000000" pitchFamily="2" charset="2"/>
              </a:rPr>
              <a:t> scissors, maybe okay for novice users, what about people used to trash can for delete and scissors for cut?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Error prevention</a:t>
            </a:r>
            <a:r>
              <a:rPr lang="en-US" baseline="0" dirty="0"/>
              <a:t>: (good, blocks look like they fit together, can’t fit pieces together if they shouldn’t be fit </a:t>
            </a:r>
            <a:r>
              <a:rPr lang="en-US" baseline="0" dirty="0">
                <a:sym typeface="Wingdings" panose="05000000000000000000" pitchFamily="2" charset="2"/>
              </a:rPr>
              <a:t> puzzle shapes, hex shapes, doesn’t require all parts to be working to run)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Recognition rather than recall</a:t>
            </a:r>
            <a:r>
              <a:rPr lang="en-US" baseline="0" dirty="0"/>
              <a:t>: (good, use of familiar words (some))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Aesthetic and minimalist design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Help users recognize, diagnose, and recover from errors: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baseline="0" dirty="0"/>
              <a:t>Help and documentation</a:t>
            </a:r>
            <a:r>
              <a:rPr lang="en-US" baseline="0" dirty="0"/>
              <a:t>: (good, not an issue</a:t>
            </a:r>
            <a:r>
              <a:rPr lang="en-US" baseline="0" dirty="0">
                <a:sym typeface="Wingdings" panose="05000000000000000000" pitchFamily="2" charset="2"/>
              </a:rPr>
              <a:t> prominent tutorial/help pane)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may not notice they can scroll down for more programming options, despite the presence of a color-coded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9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They are called "heuristics" because they are broad rules of thumb and not specific usability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students to link these heuristics</a:t>
            </a:r>
            <a:r>
              <a:rPr lang="en-US" baseline="0" dirty="0"/>
              <a:t> to concepts/principles we’ve already learned</a:t>
            </a:r>
          </a:p>
          <a:p>
            <a:r>
              <a:rPr lang="en-US" baseline="0" dirty="0"/>
              <a:t>Examples: </a:t>
            </a:r>
          </a:p>
          <a:p>
            <a:pPr marL="228600" indent="-228600">
              <a:buAutoNum type="arabicPeriod"/>
            </a:pPr>
            <a:r>
              <a:rPr lang="en-US" baseline="0" dirty="0"/>
              <a:t>visibility, feedback, signifiers</a:t>
            </a:r>
          </a:p>
          <a:p>
            <a:pPr marL="228600" indent="-228600">
              <a:buAutoNum type="arabicPeriod"/>
            </a:pPr>
            <a:r>
              <a:rPr lang="en-US" baseline="0" dirty="0"/>
              <a:t>Natural mappings, transfer effects, standards/norms, conceptual model, perception (priming, biases, context, goals,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/>
              <a:t>Constraints, feedback, gulfs of execution/evaluation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or C are best, but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These heuristics may not be relevant for all interactive products; heuristics must be tailored to specific kinds of products (e.g., websites, on-line communities)</a:t>
            </a:r>
          </a:p>
          <a:p>
            <a:pPr marL="228600" indent="-228600">
              <a:buAutoNum type="arabicPeriod" startAt="4"/>
            </a:pPr>
            <a:r>
              <a:rPr lang="en-US" dirty="0"/>
              <a:t>Gulfs of execution and evaluation, memory </a:t>
            </a:r>
            <a:r>
              <a:rPr lang="en-US" dirty="0">
                <a:sym typeface="Wingdings" panose="05000000000000000000" pitchFamily="2" charset="2"/>
              </a:rPr>
              <a:t> consistency easier to remember</a:t>
            </a:r>
            <a:endParaRPr lang="en-US" dirty="0"/>
          </a:p>
          <a:p>
            <a:pPr marL="228600" indent="-228600">
              <a:buAutoNum type="arabicPeriod" startAt="4"/>
            </a:pPr>
            <a:r>
              <a:rPr lang="en-US" dirty="0"/>
              <a:t>Again, gulfs, working memory </a:t>
            </a:r>
            <a:r>
              <a:rPr lang="en-US" dirty="0">
                <a:sym typeface="Wingdings" panose="05000000000000000000" pitchFamily="2" charset="2"/>
              </a:rPr>
              <a:t> don’t make users remember across screens, instructions visible during action, modes.</a:t>
            </a:r>
            <a:endParaRPr lang="en-US" dirty="0"/>
          </a:p>
          <a:p>
            <a:pPr marL="228600" indent="-228600">
              <a:buAutoNum type="arabicPeriod" startAt="4"/>
            </a:pPr>
            <a:r>
              <a:rPr lang="en-US" dirty="0"/>
              <a:t>Visibility, feedback, reading </a:t>
            </a:r>
            <a:r>
              <a:rPr lang="en-US" dirty="0">
                <a:sym typeface="Wingdings" panose="05000000000000000000" pitchFamily="2" charset="2"/>
              </a:rPr>
              <a:t> don’t make users think too much &amp; avoid unfamiliar words, gestalt principles, visual hierarchies to make understanding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Probably E, but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These heuristics may not be relevant for all interactive products; heuristics must be tailored to specific kinds of products (e.g., websites, on-line communities)</a:t>
            </a:r>
          </a:p>
          <a:p>
            <a:r>
              <a:rPr lang="en-US" dirty="0"/>
              <a:t>7. Emotional processing </a:t>
            </a:r>
            <a:r>
              <a:rPr lang="en-US" dirty="0">
                <a:sym typeface="Wingdings" panose="05000000000000000000" pitchFamily="2" charset="2"/>
              </a:rPr>
              <a:t> finding the right balance, not too easy not too hard, allow for expert modes</a:t>
            </a:r>
          </a:p>
          <a:p>
            <a:r>
              <a:rPr lang="en-US" dirty="0">
                <a:sym typeface="Wingdings" panose="05000000000000000000" pitchFamily="2" charset="2"/>
              </a:rPr>
              <a:t>8. </a:t>
            </a:r>
            <a:r>
              <a:rPr lang="en-US" dirty="0"/>
              <a:t>working memory </a:t>
            </a:r>
            <a:r>
              <a:rPr lang="en-US" dirty="0">
                <a:sym typeface="Wingdings" panose="05000000000000000000" pitchFamily="2" charset="2"/>
              </a:rPr>
              <a:t> don’t make users remember across screens, instructions visible during action, modes, recognition vs recall, perception  contrast/system 1, target size appropriate</a:t>
            </a:r>
          </a:p>
          <a:p>
            <a:r>
              <a:rPr lang="en-US" dirty="0">
                <a:sym typeface="Wingdings" panose="05000000000000000000" pitchFamily="2" charset="2"/>
              </a:rPr>
              <a:t>9. feedback, perception  don’t’ make users read too much, avoid unfamiliar words</a:t>
            </a:r>
          </a:p>
          <a:p>
            <a:r>
              <a:rPr lang="en-US" dirty="0">
                <a:sym typeface="Wingdings" panose="05000000000000000000" pitchFamily="2" charset="2"/>
              </a:rPr>
              <a:t>10. visibility, same perception, transfer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Probably E, but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097A-BCC6-45B5-B817-005C754A4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2B01-9F26-4742-9F16-60BA669BBA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E3B51-2FC3-4262-806F-6EF0579F86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E7F8-72C7-435C-B498-4D41FEA540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8BE06-9420-48E6-B738-45D045D6D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1AD72-9D40-49BF-A672-B73C17E817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799EE-38EE-400D-A6DB-3F15BF7BB2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339F8-594E-486B-845D-7E4759899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6089C-7F29-4868-A27E-5B9E2731B3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4815-EA8F-438F-91BF-17BAF43343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C7311-2FFB-4F05-9257-86056E335D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53BF5-A3E2-4BB5-A126-D15A7B5429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25D21-1E22-474C-846D-C204B50F8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1638"/>
            <a:ext cx="88392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1775" y="6423025"/>
            <a:ext cx="868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100" b="0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fld id="{4555B414-10E3-4A59-8A74-9573C9A1E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5850" name="Text Box 10"/>
          <p:cNvSpPr txBox="1">
            <a:spLocks noChangeArrowheads="1"/>
          </p:cNvSpPr>
          <p:nvPr userDrawn="1"/>
        </p:nvSpPr>
        <p:spPr bwMode="auto">
          <a:xfrm>
            <a:off x="152400" y="6477000"/>
            <a:ext cx="22860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100" b="0" dirty="0">
                <a:solidFill>
                  <a:schemeClr val="accent2"/>
                </a:solidFill>
              </a:rPr>
              <a:t>L#17—CptS </a:t>
            </a:r>
            <a:r>
              <a:rPr lang="en-US" sz="1100" b="0">
                <a:solidFill>
                  <a:schemeClr val="accent2"/>
                </a:solidFill>
              </a:rPr>
              <a:t>443/543 Sp21</a:t>
            </a:r>
            <a:endParaRPr lang="en-US" sz="1100" b="0" dirty="0">
              <a:solidFill>
                <a:schemeClr val="accent2"/>
              </a:solidFill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 userDrawn="1"/>
        </p:nvSpPr>
        <p:spPr bwMode="auto">
          <a:xfrm>
            <a:off x="6858000" y="6477000"/>
            <a:ext cx="21336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1100" b="0">
                <a:solidFill>
                  <a:schemeClr val="accent2"/>
                </a:solidFill>
              </a:rPr>
              <a:t>3/16/21</a:t>
            </a:r>
            <a:endParaRPr lang="en-US" sz="1100" b="0" dirty="0">
              <a:solidFill>
                <a:schemeClr val="accent2"/>
              </a:solidFill>
            </a:endParaRPr>
          </a:p>
        </p:txBody>
      </p:sp>
      <p:sp>
        <p:nvSpPr>
          <p:cNvPr id="35852" name="Line 12"/>
          <p:cNvSpPr>
            <a:spLocks noChangeShapeType="1"/>
          </p:cNvSpPr>
          <p:nvPr userDrawn="1"/>
        </p:nvSpPr>
        <p:spPr bwMode="auto">
          <a:xfrm>
            <a:off x="30163" y="1524000"/>
            <a:ext cx="90836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 userDrawn="1"/>
        </p:nvSpPr>
        <p:spPr bwMode="auto">
          <a:xfrm flipV="1">
            <a:off x="-6350" y="26988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 userDrawn="1"/>
        </p:nvSpPr>
        <p:spPr bwMode="auto">
          <a:xfrm flipV="1">
            <a:off x="-7938" y="6832600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 userDrawn="1"/>
        </p:nvSpPr>
        <p:spPr bwMode="auto">
          <a:xfrm rot="16200000" flipV="1">
            <a:off x="-3422649" y="3454400"/>
            <a:ext cx="6858000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 userDrawn="1"/>
        </p:nvSpPr>
        <p:spPr bwMode="auto">
          <a:xfrm rot="5400000" flipH="1" flipV="1">
            <a:off x="5688807" y="3431381"/>
            <a:ext cx="6864350" cy="4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 userDrawn="1"/>
        </p:nvSpPr>
        <p:spPr bwMode="auto">
          <a:xfrm>
            <a:off x="19050" y="6437313"/>
            <a:ext cx="90836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y.wsu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4800"/>
            <a:ext cx="8839200" cy="1295400"/>
          </a:xfrm>
        </p:spPr>
        <p:txBody>
          <a:bodyPr/>
          <a:lstStyle/>
          <a:p>
            <a:pPr eaLnBrk="1" hangingPunct="1"/>
            <a:r>
              <a:rPr lang="en-GB" sz="3600" dirty="0"/>
              <a:t>21-Heuristic Evaluation</a:t>
            </a:r>
            <a:br>
              <a:rPr lang="en-GB" sz="3600" dirty="0"/>
            </a:br>
            <a:r>
              <a:rPr lang="en-GB" sz="2400" dirty="0"/>
              <a:t>(Barnum Ch. 3)</a:t>
            </a:r>
            <a:br>
              <a:rPr lang="en-GB" sz="2400" i="1" dirty="0"/>
            </a:br>
            <a:endParaRPr lang="en-GB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2600"/>
            <a:ext cx="4576763" cy="4360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3100" y="6103842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https://planbozchi24.files.wordpress.com/2013/09/he.png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7B52DD-C30F-4495-8D1E-33271514530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Heuristics (cont.)</a:t>
            </a:r>
            <a:br>
              <a:rPr lang="en-US" dirty="0"/>
            </a:br>
            <a:r>
              <a:rPr lang="en-US" sz="2400" dirty="0"/>
              <a:t>(Jakob Nielsen’s)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573213"/>
            <a:ext cx="9067800" cy="4903787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en-US" sz="4000" b="1" dirty="0"/>
              <a:t>Consistency and standards: </a:t>
            </a:r>
            <a:r>
              <a:rPr lang="en-US" sz="4000" dirty="0"/>
              <a:t>Can similar actions be performed in similar ways?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en-US" sz="4000" b="1" dirty="0"/>
              <a:t>Error prevention: </a:t>
            </a:r>
            <a:r>
              <a:rPr lang="en-US" sz="4000" dirty="0"/>
              <a:t>Are error-prone conditions eliminated? Are users asked to confirm undoable actions?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en-US" sz="4000" b="1" dirty="0"/>
              <a:t>Recognition instead of recall: </a:t>
            </a:r>
            <a:r>
              <a:rPr lang="en-US" sz="4000" dirty="0"/>
              <a:t>Are objects, actions, and options visible?</a:t>
            </a:r>
          </a:p>
        </p:txBody>
      </p:sp>
    </p:spTree>
    <p:extLst>
      <p:ext uri="{BB962C8B-B14F-4D97-AF65-F5344CB8AC3E}">
        <p14:creationId xmlns:p14="http://schemas.microsoft.com/office/powerpoint/2010/main" val="8326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3B5-07A3-400A-ABCF-2CF902C3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ighlight>
                  <a:srgbClr val="FFFF00"/>
                </a:highlight>
              </a:rPr>
              <a:t>Survey 5 &amp; 6:</a:t>
            </a:r>
            <a:r>
              <a:rPr lang="en-US" sz="2800"/>
              <a:t> Which of the following Norman concepts is most related to “Error Prevention?” </a:t>
            </a:r>
            <a:r>
              <a:rPr lang="en-US" sz="2800" i="1"/>
              <a:t>How</a:t>
            </a:r>
            <a:r>
              <a:rPr lang="en-US" sz="2800"/>
              <a:t> is it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2A5-C466-4517-AA42-017263D2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Natural Mapping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Feedback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Signifiers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Conceptual Model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Constraints</a:t>
            </a:r>
          </a:p>
          <a:p>
            <a:pPr marL="514350" indent="-514350">
              <a:buFont typeface="+mj-lt"/>
              <a:buAutoNum type="alphaUcPeriod"/>
            </a:pPr>
            <a:endParaRPr lang="en-US"/>
          </a:p>
          <a:p>
            <a:pPr marL="514350" indent="-514350">
              <a:buFont typeface="+mj-lt"/>
              <a:buAutoNum type="alphaU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09D7-4B42-4FE9-8D2E-05C834290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7B52DD-C30F-4495-8D1E-33271514530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Heuristics (cont.)</a:t>
            </a:r>
            <a:br>
              <a:rPr lang="en-US" dirty="0"/>
            </a:br>
            <a:r>
              <a:rPr lang="en-US" sz="2400" dirty="0"/>
              <a:t>(Jakob Nielsen’s)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181600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7"/>
            </a:pPr>
            <a:r>
              <a:rPr lang="en-US" sz="3600" b="1" dirty="0"/>
              <a:t>Flexibility and efficiency of use: </a:t>
            </a:r>
            <a:r>
              <a:rPr lang="en-US" sz="3600" dirty="0"/>
              <a:t>Are keystroke shortcuts available?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7"/>
            </a:pPr>
            <a:r>
              <a:rPr lang="en-US" sz="3600" b="1" dirty="0"/>
              <a:t>Aesthetic and minimalist design: </a:t>
            </a:r>
            <a:r>
              <a:rPr lang="en-US" sz="3600" dirty="0"/>
              <a:t>Is unnecessary or irrelevant information present?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7"/>
            </a:pPr>
            <a:r>
              <a:rPr lang="en-US" sz="3600" b="1" dirty="0"/>
              <a:t>Help users recognize, diagnose, and recover from errors: </a:t>
            </a:r>
            <a:r>
              <a:rPr lang="en-US" sz="3600" dirty="0"/>
              <a:t>Are error messages understandable and helpful?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7"/>
            </a:pPr>
            <a:r>
              <a:rPr lang="en-US" sz="3600" b="1" dirty="0"/>
              <a:t> Help and documentation: </a:t>
            </a:r>
            <a:r>
              <a:rPr lang="en-US" sz="3600" dirty="0"/>
              <a:t>Is help provided? Can it be easily searched for relevant information?</a:t>
            </a:r>
          </a:p>
        </p:txBody>
      </p:sp>
    </p:spTree>
    <p:extLst>
      <p:ext uri="{BB962C8B-B14F-4D97-AF65-F5344CB8AC3E}">
        <p14:creationId xmlns:p14="http://schemas.microsoft.com/office/powerpoint/2010/main" val="121949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3B5-07A3-400A-ABCF-2CF902C3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ighlight>
                  <a:srgbClr val="FFFF00"/>
                </a:highlight>
              </a:rPr>
              <a:t>Survey 7 &amp; 8:</a:t>
            </a:r>
            <a:r>
              <a:rPr lang="en-US" sz="2800"/>
              <a:t> Which of the following Johnson concepts is most related to “Aesthetic and Minimalist Design?” How is it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2A5-C466-4517-AA42-017263D2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“Understand users’ goals”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“Avoid ambiguity”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“Be consistent”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“Minimize text”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“Impose visual structure”</a:t>
            </a:r>
          </a:p>
          <a:p>
            <a:pPr marL="514350" indent="-514350">
              <a:buFont typeface="+mj-lt"/>
              <a:buAutoNum type="alphaUcPeriod"/>
            </a:pPr>
            <a:endParaRPr lang="en-US"/>
          </a:p>
          <a:p>
            <a:pPr marL="514350" indent="-514350">
              <a:buFont typeface="+mj-lt"/>
              <a:buAutoNum type="alphaU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09D7-4B42-4FE9-8D2E-05C834290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8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74532B-7B54-4833-928C-35C43373CD3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1 of Heuristic Evaluation:</a:t>
            </a:r>
            <a:br>
              <a:rPr lang="en-US" dirty="0"/>
            </a:br>
            <a:r>
              <a:rPr lang="en-US" dirty="0"/>
              <a:t>Briefing Session</a:t>
            </a:r>
            <a:endParaRPr lang="en-US" sz="24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22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Expert evaluators (usually 3) meet to discuss what they are supposed to do</a:t>
            </a:r>
          </a:p>
          <a:p>
            <a:pPr eaLnBrk="1" hangingPunct="1"/>
            <a:r>
              <a:rPr lang="en-US" sz="2800" dirty="0"/>
              <a:t>Evaluators introduced to the system being evaluated (if they are unfamiliar with system)</a:t>
            </a:r>
          </a:p>
          <a:p>
            <a:pPr eaLnBrk="1" hangingPunct="1"/>
            <a:r>
              <a:rPr lang="en-US" sz="2800" dirty="0"/>
              <a:t>Evaluators agree on a description of target user(s)</a:t>
            </a:r>
          </a:p>
          <a:p>
            <a:pPr eaLnBrk="1" hangingPunct="1"/>
            <a:r>
              <a:rPr lang="en-US" sz="2800" dirty="0"/>
              <a:t>Evaluators may be given</a:t>
            </a:r>
          </a:p>
          <a:p>
            <a:pPr lvl="1" eaLnBrk="1" hangingPunct="1"/>
            <a:r>
              <a:rPr lang="en-US" dirty="0"/>
              <a:t>Personas</a:t>
            </a:r>
          </a:p>
          <a:p>
            <a:pPr lvl="1" eaLnBrk="1" hangingPunct="1"/>
            <a:r>
              <a:rPr lang="en-US" dirty="0"/>
              <a:t>Scenarios</a:t>
            </a:r>
          </a:p>
          <a:p>
            <a:pPr lvl="1" eaLnBrk="1" hangingPunct="1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65754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74532B-7B54-4833-928C-35C43373CD3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2 of Heuristic Evaluation:</a:t>
            </a:r>
            <a:br>
              <a:rPr lang="en-US" dirty="0"/>
            </a:br>
            <a:r>
              <a:rPr lang="en-US" dirty="0"/>
              <a:t>Evaluation period</a:t>
            </a:r>
            <a:endParaRPr lang="en-US" sz="24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1638"/>
            <a:ext cx="5452534" cy="4652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Period during which evaluators </a:t>
            </a:r>
            <a:r>
              <a:rPr lang="en-US" sz="2400" i="1" dirty="0">
                <a:highlight>
                  <a:srgbClr val="FFFF00"/>
                </a:highlight>
              </a:rPr>
              <a:t>independently</a:t>
            </a:r>
            <a:r>
              <a:rPr lang="en-US" sz="2400" dirty="0"/>
              <a:t> inspect the product. </a:t>
            </a:r>
          </a:p>
          <a:p>
            <a:pPr lvl="1" eaLnBrk="1" hangingPunct="1"/>
            <a:r>
              <a:rPr lang="en-US" sz="2400" dirty="0"/>
              <a:t>Usually 1-2 hours</a:t>
            </a:r>
          </a:p>
          <a:p>
            <a:pPr lvl="1" eaLnBrk="1" hangingPunct="1"/>
            <a:r>
              <a:rPr lang="en-US" sz="2400" dirty="0"/>
              <a:t>Usually two passes are done: </a:t>
            </a:r>
          </a:p>
          <a:p>
            <a:pPr lvl="2" eaLnBrk="1" hangingPunct="1"/>
            <a:r>
              <a:rPr lang="en-US" sz="2000" dirty="0"/>
              <a:t>first pass gives overall feel for flow of interface</a:t>
            </a:r>
          </a:p>
          <a:p>
            <a:pPr lvl="2" eaLnBrk="1" hangingPunct="1"/>
            <a:r>
              <a:rPr lang="en-US" sz="2000" dirty="0"/>
              <a:t>second pass focuses on specific interface elements</a:t>
            </a:r>
          </a:p>
          <a:p>
            <a:pPr lvl="1" eaLnBrk="1" hangingPunct="1"/>
            <a:r>
              <a:rPr lang="en-US" sz="2400" dirty="0"/>
              <a:t>Experts often choose specific tasks/user groups to focus evaluation</a:t>
            </a:r>
          </a:p>
        </p:txBody>
      </p:sp>
      <p:pic>
        <p:nvPicPr>
          <p:cNvPr id="1026" name="Picture 2" descr="what-is-an-expert-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4" y="2743200"/>
            <a:ext cx="33866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04934" y="4534228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http://www.experienceux.co.uk/faqs/what-is-an-expert-review/</a:t>
            </a:r>
          </a:p>
        </p:txBody>
      </p:sp>
    </p:spTree>
    <p:extLst>
      <p:ext uri="{BB962C8B-B14F-4D97-AF65-F5344CB8AC3E}">
        <p14:creationId xmlns:p14="http://schemas.microsoft.com/office/powerpoint/2010/main" val="280501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of Heuristic Evaluation:</a:t>
            </a:r>
            <a:br>
              <a:rPr lang="en-US" dirty="0"/>
            </a:br>
            <a:r>
              <a:rPr lang="en-US" dirty="0"/>
              <a:t>Debriefing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1637"/>
            <a:ext cx="8839200" cy="490378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Experts come together to discuss their findings, to prioritize problems, and to suggest solutions</a:t>
            </a:r>
          </a:p>
          <a:p>
            <a:r>
              <a:rPr lang="en-US" sz="2800" dirty="0"/>
              <a:t>Severity codes are used to indicate how likely issues are to impact user experience</a:t>
            </a:r>
          </a:p>
          <a:p>
            <a:pPr lvl="1"/>
            <a:r>
              <a:rPr lang="en-US" dirty="0"/>
              <a:t>Severity 1: “Showstopper” (Must be fixed)</a:t>
            </a:r>
          </a:p>
          <a:p>
            <a:pPr lvl="1"/>
            <a:r>
              <a:rPr lang="en-US" dirty="0"/>
              <a:t>Severity 2: “Major problem” (Must be fixed)</a:t>
            </a:r>
          </a:p>
          <a:p>
            <a:pPr lvl="1"/>
            <a:r>
              <a:rPr lang="en-US" dirty="0"/>
              <a:t>Severity 3: “Minor problem” (Should be fixed, but lower priority)</a:t>
            </a:r>
          </a:p>
          <a:p>
            <a:pPr lvl="1"/>
            <a:r>
              <a:rPr lang="en-US" dirty="0"/>
              <a:t>Severity 4: “Cosmetic issue” (Fix only if time allows)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Heuristic Evaluation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853925"/>
              </p:ext>
            </p:extLst>
          </p:nvPr>
        </p:nvGraphicFramePr>
        <p:xfrm>
          <a:off x="152400" y="1671638"/>
          <a:ext cx="88392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Heuristic(s)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6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Heuristic evaluation 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8931"/>
            <a:ext cx="8839200" cy="4652962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/>
              <a:t>According to Bailey (2001):</a:t>
            </a:r>
          </a:p>
          <a:p>
            <a:pPr eaLnBrk="1" hangingPunct="1"/>
            <a:r>
              <a:rPr lang="en-US" sz="2700" dirty="0"/>
              <a:t>Only about 33% of problems found through heuristic evaluation are real usability problems</a:t>
            </a:r>
          </a:p>
          <a:p>
            <a:pPr eaLnBrk="1" hangingPunct="1"/>
            <a:r>
              <a:rPr lang="en-US" sz="2700" dirty="0"/>
              <a:t>About 43% of the problems identified through heuristic evaluation are not problems at all (false alarms)</a:t>
            </a:r>
          </a:p>
          <a:p>
            <a:pPr eaLnBrk="1" hangingPunct="1"/>
            <a:r>
              <a:rPr lang="en-US" sz="2700" dirty="0"/>
              <a:t>Bottom line: "For every true usability problem identified, there will be a little over one false alarm, and about one half of a missed problem."</a:t>
            </a:r>
          </a:p>
          <a:p>
            <a:pPr marL="0" indent="0">
              <a:buNone/>
            </a:pPr>
            <a:r>
              <a:rPr lang="en-US" sz="2700" dirty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6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Check-In (5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exercise (20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Breakout Room Discussion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Check-In (5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exercise (20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Breakout Room Discussion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Scratch: </a:t>
            </a:r>
            <a:br>
              <a:rPr lang="en-US" dirty="0"/>
            </a:br>
            <a:r>
              <a:rPr lang="en-US" dirty="0"/>
              <a:t>Briefing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Briefing Session</a:t>
            </a:r>
          </a:p>
          <a:p>
            <a:pPr marL="914400" lvl="1" indent="-514350"/>
            <a:r>
              <a:rPr lang="en-US" sz="2400" dirty="0"/>
              <a:t>Target users: 8-16 year-old learners, all ages</a:t>
            </a:r>
          </a:p>
          <a:p>
            <a:pPr marL="914400" lvl="1" indent="-514350"/>
            <a:r>
              <a:rPr lang="en-US" sz="2400" dirty="0"/>
              <a:t>For sharper focus, assume we are an instructor using Scratch for a course</a:t>
            </a:r>
          </a:p>
          <a:p>
            <a:pPr marL="914400" lvl="1" indent="-514350"/>
            <a:r>
              <a:rPr lang="en-US" sz="2400" dirty="0"/>
              <a:t>For even sharper focus, could assume specific scenarios:</a:t>
            </a:r>
          </a:p>
          <a:p>
            <a:pPr marL="1314450" lvl="2" indent="-514350"/>
            <a:r>
              <a:rPr lang="en-US" dirty="0"/>
              <a:t>Instructor trying to demonstrate actions in the system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B080F-9440-435A-AF74-5299F070A721}"/>
              </a:ext>
            </a:extLst>
          </p:cNvPr>
          <p:cNvSpPr/>
          <p:nvPr/>
        </p:nvSpPr>
        <p:spPr>
          <a:xfrm>
            <a:off x="5867400" y="1671638"/>
            <a:ext cx="2720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https://scratch.mit.edu/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0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Scratch: </a:t>
            </a:r>
            <a:br>
              <a:rPr lang="en-US" dirty="0"/>
            </a:br>
            <a:r>
              <a:rPr lang="en-US" dirty="0"/>
              <a:t>Evaluation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u="sng" dirty="0"/>
              <a:t>Pass 1</a:t>
            </a:r>
            <a:r>
              <a:rPr lang="en-US" dirty="0"/>
              <a:t>: Get familiar with system</a:t>
            </a:r>
          </a:p>
          <a:p>
            <a:pPr marL="914400" lvl="1" indent="-514350"/>
            <a:r>
              <a:rPr lang="en-US" dirty="0"/>
              <a:t>Log on and poke around</a:t>
            </a:r>
          </a:p>
          <a:p>
            <a:pPr marL="514350" indent="-514350"/>
            <a:r>
              <a:rPr lang="en-US" u="sng" dirty="0"/>
              <a:t>Pass 2</a:t>
            </a:r>
            <a:r>
              <a:rPr lang="en-US" dirty="0"/>
              <a:t>: Walk through specific scenarios or tasks</a:t>
            </a:r>
          </a:p>
          <a:p>
            <a:pPr marL="914400" lvl="1" indent="-514350"/>
            <a:r>
              <a:rPr lang="en-US" dirty="0"/>
              <a:t>Create a new animation</a:t>
            </a:r>
          </a:p>
          <a:p>
            <a:pPr marL="914400" lvl="1" indent="-514350"/>
            <a:r>
              <a:rPr lang="en-US" dirty="0"/>
              <a:t>Create animation on 2 sprites</a:t>
            </a:r>
          </a:p>
          <a:p>
            <a:pPr marL="914400" lvl="1" indent="-514350"/>
            <a:r>
              <a:rPr lang="en-US" dirty="0"/>
              <a:t>Adding a new backdrop</a:t>
            </a:r>
          </a:p>
          <a:p>
            <a:pPr marL="914400" lvl="1" indent="-514350"/>
            <a:r>
              <a:rPr lang="en-US" dirty="0"/>
              <a:t>Essentially “walk the system”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3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Evaluation of </a:t>
            </a:r>
            <a:br>
              <a:rPr lang="en-US" dirty="0"/>
            </a:br>
            <a:r>
              <a:rPr lang="en-US" dirty="0"/>
              <a:t>Scratch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671638"/>
          <a:ext cx="88392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Heuristic(s)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5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0314-8A29-480A-9DEF-FEE07455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</a:t>
            </a:r>
            <a:br>
              <a:rPr lang="en-US" dirty="0"/>
            </a:br>
            <a:r>
              <a:rPr lang="en-US" dirty="0"/>
              <a:t>Heuristic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A9FB-D0C3-47D5-929C-35961A7E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Evaluation of HolidayInn.com.cn</a:t>
            </a:r>
          </a:p>
          <a:p>
            <a:pPr lvl="1"/>
            <a:r>
              <a:rPr lang="en-US" dirty="0"/>
              <a:t>In the Barnum text, page 73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A2C1-E445-48F9-8B9A-E33D75B94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7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Early Data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Gathering (5 min)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/>
              <a:t>Heuristic evaluation </a:t>
            </a:r>
            <a:r>
              <a:rPr lang="en-US" sz="2800"/>
              <a:t>exercise (20 </a:t>
            </a:r>
            <a:r>
              <a:rPr lang="en-US" sz="2800" dirty="0"/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Breakout Room Discussion </a:t>
            </a:r>
            <a:r>
              <a:rPr lang="en-US" sz="2800" dirty="0"/>
              <a:t>(15 </a:t>
            </a:r>
            <a:r>
              <a:rPr lang="en-US" sz="2800"/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C6D755-282E-4EAD-AFCB-096C209FEDDC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Individual Exercise:</a:t>
            </a:r>
            <a:br>
              <a:rPr lang="en-US" dirty="0"/>
            </a:br>
            <a:r>
              <a:rPr lang="en-US"/>
              <a:t>Heuristic Evaluation (20 min)</a:t>
            </a:r>
            <a:endParaRPr lang="en-US" sz="24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671638"/>
            <a:ext cx="4079034" cy="4652962"/>
          </a:xfrm>
        </p:spPr>
        <p:txBody>
          <a:bodyPr/>
          <a:lstStyle/>
          <a:p>
            <a:pPr eaLnBrk="1" hangingPunct="1"/>
            <a:r>
              <a:rPr lang="en-US" sz="2200"/>
              <a:t>Evaluate </a:t>
            </a:r>
            <a:r>
              <a:rPr lang="en-US" sz="2200">
                <a:hlinkClick r:id="rId2"/>
              </a:rPr>
              <a:t>https://my.wsu.edu</a:t>
            </a:r>
            <a:endParaRPr lang="en-US" sz="2200"/>
          </a:p>
          <a:p>
            <a:pPr eaLnBrk="1" hangingPunct="1"/>
            <a:r>
              <a:rPr lang="en-US" sz="2200"/>
              <a:t>Focus on three tasks</a:t>
            </a:r>
          </a:p>
          <a:p>
            <a:pPr lvl="1" eaLnBrk="1" hangingPunct="1"/>
            <a:r>
              <a:rPr lang="en-US" sz="1800"/>
              <a:t>Do COVID attestation</a:t>
            </a:r>
          </a:p>
          <a:p>
            <a:pPr lvl="1" eaLnBrk="1" hangingPunct="1"/>
            <a:r>
              <a:rPr lang="en-US" sz="1800"/>
              <a:t>Change multi-factor authentication method</a:t>
            </a:r>
          </a:p>
          <a:p>
            <a:pPr lvl="1" eaLnBrk="1" hangingPunct="1"/>
            <a:r>
              <a:rPr lang="en-US" sz="1800"/>
              <a:t>Order transcript</a:t>
            </a:r>
          </a:p>
          <a:p>
            <a:pPr eaLnBrk="1" hangingPunct="1"/>
            <a:r>
              <a:rPr lang="en-US" sz="2200"/>
              <a:t>Document at least three issues by filling in survey</a:t>
            </a:r>
            <a:endParaRPr lang="en-US" sz="2200" dirty="0"/>
          </a:p>
          <a:p>
            <a:pPr eaLnBrk="1" hangingPunct="1"/>
            <a:r>
              <a:rPr lang="en-US" sz="2200"/>
              <a:t>When time is up, I’ll place you into breakout rooms to discuss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AECFB-1A69-4739-ABFD-BA4067FA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133600"/>
            <a:ext cx="4688632" cy="31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3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Early Data Gathering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Check-In (5 min)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exercise (20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Breakout Rooms </a:t>
            </a:r>
            <a:r>
              <a:rPr lang="en-US" sz="2800" dirty="0"/>
              <a:t>(15 </a:t>
            </a:r>
            <a:r>
              <a:rPr lang="en-US" sz="2800"/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Breakout Room Discussion</a:t>
            </a:r>
            <a:br>
              <a:rPr lang="en-US"/>
            </a:br>
            <a:r>
              <a:rPr lang="en-US" sz="2400"/>
              <a:t>(15 minutes)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Share the issues you identified. Look for common issues. Write down the issues that at least two of you identified in your “Breakout.docx”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Do </a:t>
            </a:r>
            <a:r>
              <a:rPr lang="en-US" dirty="0"/>
              <a:t>you </a:t>
            </a:r>
            <a:r>
              <a:rPr lang="en-US"/>
              <a:t>think the problems you found are real? Why or 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How </a:t>
            </a:r>
            <a:r>
              <a:rPr lang="en-US" dirty="0"/>
              <a:t>does this approach compare </a:t>
            </a:r>
            <a:r>
              <a:rPr lang="en-US"/>
              <a:t>with the cognivite walkthrough? Which do you prefer?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40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Early Data Gathering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Check-In (5 min)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Heuristic evaluation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exercise (20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Breakout Rooms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(15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0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University holiday on Wednesday</a:t>
            </a:r>
          </a:p>
          <a:p>
            <a:r>
              <a:rPr lang="en-US"/>
              <a:t>No class on Thursday</a:t>
            </a:r>
          </a:p>
          <a:p>
            <a:r>
              <a:rPr lang="en-US"/>
              <a:t>Take-home </a:t>
            </a:r>
            <a:r>
              <a:rPr lang="en-US" dirty="0"/>
              <a:t>Midterm due by 11:59 p.m. </a:t>
            </a:r>
            <a:r>
              <a:rPr lang="en-US"/>
              <a:t>on Friday 3/19</a:t>
            </a:r>
            <a:endParaRPr lang="en-US" dirty="0"/>
          </a:p>
          <a:p>
            <a:r>
              <a:rPr lang="en-US"/>
              <a:t>TP </a:t>
            </a:r>
            <a:r>
              <a:rPr lang="en-US" dirty="0"/>
              <a:t>1 (Early Data Gathering) due by 11:59 pm </a:t>
            </a:r>
            <a:r>
              <a:rPr lang="en-US"/>
              <a:t>on 3/23</a:t>
            </a:r>
            <a:endParaRPr lang="en-US" dirty="0"/>
          </a:p>
          <a:p>
            <a:r>
              <a:rPr lang="en-US" dirty="0"/>
              <a:t>Team evaluation </a:t>
            </a:r>
            <a:r>
              <a:rPr lang="en-US"/>
              <a:t>for TP </a:t>
            </a:r>
            <a:r>
              <a:rPr lang="en-US" dirty="0"/>
              <a:t>1 due by 11:59PM </a:t>
            </a:r>
            <a:r>
              <a:rPr lang="en-US"/>
              <a:t>on 3/24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29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3A56-690C-487F-B80F-DE01105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complete online survey during 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C683-7B1C-4188-86E6-791DD0EB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Access survey through “L17 Heuristic-Eval Survey” in MS Teams</a:t>
            </a:r>
          </a:p>
          <a:p>
            <a:r>
              <a:rPr lang="en-US"/>
              <a:t>Worth participation credit (in addition to Zoom log)</a:t>
            </a:r>
          </a:p>
          <a:p>
            <a:r>
              <a:rPr lang="en-US"/>
              <a:t>Submit by 12:00 pm today for 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638C-0D8E-4AFD-BEE3-A7D0E9AD3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C6AB-4640-40FA-B135-17878C58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Data Gathering/Exam Check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DFE-A75A-4DE1-B200-FA57F1AE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Survey 1: How </a:t>
            </a:r>
            <a:r>
              <a:rPr lang="en-US" dirty="0"/>
              <a:t>is your early data gathering </a:t>
            </a:r>
            <a:r>
              <a:rPr lang="en-US"/>
              <a:t>going?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Survey 2: How is the midterm going?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(Message through Zoom chat): Do you have any questions?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EFD2-D1A5-42DB-9F8F-7E32733AA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17-Heuristic Evaluation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1676400"/>
            <a:ext cx="87630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Key topics/questions for this lecture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Check-In (5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approach (10 min 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example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Heuristic evaluation exercise (20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Breakout Room Discussion (15 min)</a:t>
            </a:r>
          </a:p>
          <a:p>
            <a:pPr marL="744538" indent="-744538">
              <a:buFont typeface="+mj-lt"/>
              <a:buAutoNum type="arabicPeriod"/>
            </a:pPr>
            <a:r>
              <a:rPr lang="en-US" sz="2800"/>
              <a:t>Wrap-up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0738-6023-4D0D-BA28-24D77FDD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“Heuristic”?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BE6-F29E-4F68-9C00-EBFE98AF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73212"/>
            <a:ext cx="8839200" cy="4903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Heuristics are a set of principles, or “rules of thumb” used by experts to inspect an interface in search of violations of the heuristics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Jakob Nielsen’s “10 Usability Heuristics for User Interface Design“</a:t>
            </a:r>
          </a:p>
          <a:p>
            <a:pPr lvl="1"/>
            <a:r>
              <a:rPr lang="en-US" dirty="0" err="1"/>
              <a:t>Shneiderman's</a:t>
            </a:r>
            <a:r>
              <a:rPr lang="en-US" dirty="0"/>
              <a:t> "Eight Golden Rules of Interface Design“</a:t>
            </a:r>
          </a:p>
          <a:p>
            <a:pPr lvl="1"/>
            <a:r>
              <a:rPr lang="en-US" dirty="0"/>
              <a:t>Arnie Lund’s “Expert Ratings of Usability Maxims“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Tognazzini’s</a:t>
            </a:r>
            <a:r>
              <a:rPr lang="en-US" dirty="0"/>
              <a:t> “First Principles of Interaction Design“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23AB-AA92-4740-85ED-475B280F5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49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E4464D-C281-45D7-BEF1-1B8412D5A9A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Heuristic Evaluation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Also known as “expert </a:t>
            </a:r>
            <a:r>
              <a:rPr lang="en-US" sz="2800" dirty="0" err="1"/>
              <a:t>crit</a:t>
            </a:r>
            <a:r>
              <a:rPr lang="en-US" sz="2800" dirty="0"/>
              <a:t>” or “discount evaluation”</a:t>
            </a:r>
          </a:p>
          <a:p>
            <a:pPr eaLnBrk="1" hangingPunct="1"/>
            <a:r>
              <a:rPr lang="en-US" sz="2800" dirty="0"/>
              <a:t>Experts evaluate interface with respect to a set of usability principles (“heuristics”)</a:t>
            </a:r>
          </a:p>
          <a:p>
            <a:pPr eaLnBrk="1" hangingPunct="1"/>
            <a:r>
              <a:rPr lang="en-US" sz="2800" dirty="0"/>
              <a:t>Heuristics are high-level design principles derived from Nielsen’s (1994) analysis of 249 usability problems</a:t>
            </a:r>
          </a:p>
          <a:p>
            <a:pPr eaLnBrk="1" hangingPunct="1"/>
            <a:r>
              <a:rPr lang="en-US" sz="2800" dirty="0"/>
              <a:t>In a previous in-class activity, you were actually performing an informal heuristic evaluation (using Norman’s principles)	</a:t>
            </a:r>
          </a:p>
        </p:txBody>
      </p:sp>
    </p:spTree>
    <p:extLst>
      <p:ext uri="{BB962C8B-B14F-4D97-AF65-F5344CB8AC3E}">
        <p14:creationId xmlns:p14="http://schemas.microsoft.com/office/powerpoint/2010/main" val="93900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217249-8A63-46C8-8645-12C42BF1F9B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Heuristics</a:t>
            </a:r>
            <a:br>
              <a:rPr lang="en-US" dirty="0"/>
            </a:br>
            <a:r>
              <a:rPr lang="en-US" sz="2400" dirty="0"/>
              <a:t>(Jakob Nielsen’s)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1"/>
            <a:ext cx="9144000" cy="4822824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/>
              <a:t>Visibility of system status: </a:t>
            </a:r>
            <a:r>
              <a:rPr lang="en-US" sz="3600" dirty="0"/>
              <a:t>Is appropriate feedback provided in response to user actions?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/>
              <a:t>Match between system and real world: </a:t>
            </a:r>
            <a:r>
              <a:rPr lang="en-US" sz="3600" dirty="0"/>
              <a:t>Is language of user interface understandable to users?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/>
              <a:t>User control and freedom: </a:t>
            </a:r>
            <a:r>
              <a:rPr lang="en-US" sz="3600" dirty="0"/>
              <a:t>Can users easily escape from unexpected places? Are undo/redo supported?</a:t>
            </a:r>
          </a:p>
        </p:txBody>
      </p:sp>
    </p:spTree>
    <p:extLst>
      <p:ext uri="{BB962C8B-B14F-4D97-AF65-F5344CB8AC3E}">
        <p14:creationId xmlns:p14="http://schemas.microsoft.com/office/powerpoint/2010/main" val="424021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3B5-07A3-400A-ABCF-2CF902C3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highlight>
                  <a:srgbClr val="FFFF00"/>
                </a:highlight>
              </a:rPr>
              <a:t>Survey 3 &amp; 4:</a:t>
            </a:r>
            <a:r>
              <a:rPr lang="en-US" sz="2800"/>
              <a:t> Pick one the following Norman concepts </a:t>
            </a:r>
            <a:r>
              <a:rPr lang="en-US" sz="2800" i="1"/>
              <a:t>most related to </a:t>
            </a:r>
            <a:r>
              <a:rPr lang="en-US" sz="2800"/>
              <a:t>“Visibility of System Status?” and describe how it’s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2A5-C466-4517-AA42-017263D2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Natural Mapping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Feedback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Signifiers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Conceptual Model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Constraints</a:t>
            </a:r>
          </a:p>
          <a:p>
            <a:pPr marL="514350" indent="-514350">
              <a:buFont typeface="+mj-lt"/>
              <a:buAutoNum type="alphaUcPeriod"/>
            </a:pPr>
            <a:endParaRPr lang="en-US"/>
          </a:p>
          <a:p>
            <a:pPr marL="514350" indent="-514350">
              <a:buFont typeface="+mj-lt"/>
              <a:buAutoNum type="alphaU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09D7-4B42-4FE9-8D2E-05C834290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E1AD72-9D40-49BF-A672-B73C17E817F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67111"/>
      </p:ext>
    </p:extLst>
  </p:cSld>
  <p:clrMapOvr>
    <a:masterClrMapping/>
  </p:clrMapOvr>
</p:sld>
</file>

<file path=ppt/theme/theme1.xml><?xml version="1.0" encoding="utf-8"?>
<a:theme xmlns:a="http://schemas.openxmlformats.org/drawingml/2006/main" name="idboo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idboo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d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C48AB93CB3A49BD5DB8A9F396BBC4" ma:contentTypeVersion="4" ma:contentTypeDescription="Create a new document." ma:contentTypeScope="" ma:versionID="a2a6c11f9ca90d34f8b9a500c3fad598">
  <xsd:schema xmlns:xsd="http://www.w3.org/2001/XMLSchema" xmlns:xs="http://www.w3.org/2001/XMLSchema" xmlns:p="http://schemas.microsoft.com/office/2006/metadata/properties" xmlns:ns2="eeb0908b-2e72-4e6f-a6ac-23c5596c3f2a" targetNamespace="http://schemas.microsoft.com/office/2006/metadata/properties" ma:root="true" ma:fieldsID="ee65bc3650a82e4cc4110d0d7cdcc7e0" ns2:_="">
    <xsd:import namespace="eeb0908b-2e72-4e6f-a6ac-23c5596c3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0908b-2e72-4e6f-a6ac-23c5596c3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4143D-E9E8-4E03-B55E-DED331BADB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ACA5C-6BB0-4AEA-BFAF-7BF16AFFBAEE}"/>
</file>

<file path=customXml/itemProps3.xml><?xml version="1.0" encoding="utf-8"?>
<ds:datastoreItem xmlns:ds="http://schemas.openxmlformats.org/officeDocument/2006/customXml" ds:itemID="{5BA5A47E-20B9-40B9-B314-85F7A6115E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\\penelope\MCSUsers\Staff\hcs2\Interaction Design\website\idbook.pot</Template>
  <TotalTime>19517</TotalTime>
  <Words>2192</Words>
  <Application>Microsoft Office PowerPoint</Application>
  <PresentationFormat>On-screen Show (4:3)</PresentationFormat>
  <Paragraphs>255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</vt:lpstr>
      <vt:lpstr>Verdana</vt:lpstr>
      <vt:lpstr>idbook</vt:lpstr>
      <vt:lpstr>21-Heuristic Evaluation (Barnum Ch. 3) </vt:lpstr>
      <vt:lpstr>17-Heuristic Evaluation</vt:lpstr>
      <vt:lpstr>Please complete online survey during today’s class</vt:lpstr>
      <vt:lpstr>Early Data Gathering/Exam Check In</vt:lpstr>
      <vt:lpstr>17-Heuristic Evaluation</vt:lpstr>
      <vt:lpstr>What is a “Heuristic”?</vt:lpstr>
      <vt:lpstr>Heuristic Evaluation</vt:lpstr>
      <vt:lpstr>Key Heuristics (Jakob Nielsen’s)</vt:lpstr>
      <vt:lpstr>Survey 3 &amp; 4: Pick one the following Norman concepts most related to “Visibility of System Status?” and describe how it’s related</vt:lpstr>
      <vt:lpstr>Key Heuristics (cont.) (Jakob Nielsen’s)</vt:lpstr>
      <vt:lpstr>Survey 5 &amp; 6: Which of the following Norman concepts is most related to “Error Prevention?” How is it related?</vt:lpstr>
      <vt:lpstr>Key Heuristics (cont.) (Jakob Nielsen’s)</vt:lpstr>
      <vt:lpstr>Survey 7 &amp; 8: Which of the following Johnson concepts is most related to “Aesthetic and Minimalist Design?” How is it related?</vt:lpstr>
      <vt:lpstr>Step 1 of Heuristic Evaluation: Briefing Session</vt:lpstr>
      <vt:lpstr>Step 2 of Heuristic Evaluation: Evaluation period</vt:lpstr>
      <vt:lpstr>Step 3 of Heuristic Evaluation: Debriefing Session</vt:lpstr>
      <vt:lpstr>Suggested Heuristic Evaluation Table</vt:lpstr>
      <vt:lpstr>Heuristic evaluation bottom line</vt:lpstr>
      <vt:lpstr>17-Heuristic Evaluation</vt:lpstr>
      <vt:lpstr>Evaluating Scratch:  Briefing Session</vt:lpstr>
      <vt:lpstr>Evaluating Scratch:  Evaluation period</vt:lpstr>
      <vt:lpstr>Heuristic Evaluation of  Scratch</vt:lpstr>
      <vt:lpstr>Another Example of  Heuristic Evaluation</vt:lpstr>
      <vt:lpstr>17-Heuristic Evaluation</vt:lpstr>
      <vt:lpstr>Individual Exercise: Heuristic Evaluation (20 min)</vt:lpstr>
      <vt:lpstr>17-Heuristic Evaluation</vt:lpstr>
      <vt:lpstr>Breakout Room Discussion (15 minutes)</vt:lpstr>
      <vt:lpstr>17-Heuristic Evaluation</vt:lpstr>
      <vt:lpstr>Looking Ahead…</vt:lpstr>
    </vt:vector>
  </TitlesOfParts>
  <Company>COGS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Yvonne Rogers</dc:creator>
  <cp:lastModifiedBy>Chris Hundhausen</cp:lastModifiedBy>
  <cp:revision>249</cp:revision>
  <dcterms:created xsi:type="dcterms:W3CDTF">2001-04-10T10:22:28Z</dcterms:created>
  <dcterms:modified xsi:type="dcterms:W3CDTF">2021-03-11T22:54:21Z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0x010100E07C48AB93CB3A49BD5DB8A9F396BBC4</vt:lpwstr>
  </property>
</Properties>
</file>