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4"/>
  </p:sldMasterIdLst>
  <p:notesMasterIdLst>
    <p:notesMasterId r:id="rId48"/>
  </p:notesMasterIdLst>
  <p:handoutMasterIdLst>
    <p:handoutMasterId r:id="rId49"/>
  </p:handoutMasterIdLst>
  <p:sldIdLst>
    <p:sldId id="256" r:id="rId5"/>
    <p:sldId id="680" r:id="rId6"/>
    <p:sldId id="681" r:id="rId7"/>
    <p:sldId id="682" r:id="rId8"/>
    <p:sldId id="685" r:id="rId9"/>
    <p:sldId id="684" r:id="rId10"/>
    <p:sldId id="683" r:id="rId11"/>
    <p:sldId id="796" r:id="rId12"/>
    <p:sldId id="667" r:id="rId13"/>
    <p:sldId id="668" r:id="rId14"/>
    <p:sldId id="669" r:id="rId15"/>
    <p:sldId id="670" r:id="rId16"/>
    <p:sldId id="674" r:id="rId17"/>
    <p:sldId id="717" r:id="rId18"/>
    <p:sldId id="687" r:id="rId19"/>
    <p:sldId id="688" r:id="rId20"/>
    <p:sldId id="689" r:id="rId21"/>
    <p:sldId id="725" r:id="rId22"/>
    <p:sldId id="718" r:id="rId23"/>
    <p:sldId id="693" r:id="rId24"/>
    <p:sldId id="694" r:id="rId25"/>
    <p:sldId id="695" r:id="rId26"/>
    <p:sldId id="696" r:id="rId27"/>
    <p:sldId id="697" r:id="rId28"/>
    <p:sldId id="698" r:id="rId29"/>
    <p:sldId id="704" r:id="rId30"/>
    <p:sldId id="699" r:id="rId31"/>
    <p:sldId id="700" r:id="rId32"/>
    <p:sldId id="701" r:id="rId33"/>
    <p:sldId id="702" r:id="rId34"/>
    <p:sldId id="710" r:id="rId35"/>
    <p:sldId id="711" r:id="rId36"/>
    <p:sldId id="675" r:id="rId37"/>
    <p:sldId id="676" r:id="rId38"/>
    <p:sldId id="703" r:id="rId39"/>
    <p:sldId id="726" r:id="rId40"/>
    <p:sldId id="601" r:id="rId41"/>
    <p:sldId id="719" r:id="rId42"/>
    <p:sldId id="706" r:id="rId43"/>
    <p:sldId id="727" r:id="rId44"/>
    <p:sldId id="794" r:id="rId45"/>
    <p:sldId id="795" r:id="rId46"/>
    <p:sldId id="723" r:id="rId47"/>
  </p:sldIdLst>
  <p:sldSz cx="9144000" cy="6858000" type="screen4x3"/>
  <p:notesSz cx="6858000" cy="9144000"/>
  <p:defaultTextStyle>
    <a:defPPr>
      <a:defRPr lang="en-US"/>
    </a:defPPr>
    <a:lvl1pPr algn="l" rtl="0" fontAlgn="base">
      <a:spcBef>
        <a:spcPct val="50000"/>
      </a:spcBef>
      <a:spcAft>
        <a:spcPct val="0"/>
      </a:spcAft>
      <a:defRPr sz="1400" b="1" kern="1200">
        <a:solidFill>
          <a:schemeClr val="tx1"/>
        </a:solidFill>
        <a:latin typeface="Verdana" pitchFamily="34" charset="0"/>
        <a:ea typeface="+mn-ea"/>
        <a:cs typeface="+mn-cs"/>
      </a:defRPr>
    </a:lvl1pPr>
    <a:lvl2pPr marL="457200" algn="l" rtl="0" fontAlgn="base">
      <a:spcBef>
        <a:spcPct val="50000"/>
      </a:spcBef>
      <a:spcAft>
        <a:spcPct val="0"/>
      </a:spcAft>
      <a:defRPr sz="1400" b="1" kern="1200">
        <a:solidFill>
          <a:schemeClr val="tx1"/>
        </a:solidFill>
        <a:latin typeface="Verdana" pitchFamily="34" charset="0"/>
        <a:ea typeface="+mn-ea"/>
        <a:cs typeface="+mn-cs"/>
      </a:defRPr>
    </a:lvl2pPr>
    <a:lvl3pPr marL="914400" algn="l" rtl="0" fontAlgn="base">
      <a:spcBef>
        <a:spcPct val="50000"/>
      </a:spcBef>
      <a:spcAft>
        <a:spcPct val="0"/>
      </a:spcAft>
      <a:defRPr sz="1400" b="1" kern="1200">
        <a:solidFill>
          <a:schemeClr val="tx1"/>
        </a:solidFill>
        <a:latin typeface="Verdana" pitchFamily="34" charset="0"/>
        <a:ea typeface="+mn-ea"/>
        <a:cs typeface="+mn-cs"/>
      </a:defRPr>
    </a:lvl3pPr>
    <a:lvl4pPr marL="1371600" algn="l" rtl="0" fontAlgn="base">
      <a:spcBef>
        <a:spcPct val="50000"/>
      </a:spcBef>
      <a:spcAft>
        <a:spcPct val="0"/>
      </a:spcAft>
      <a:defRPr sz="1400" b="1" kern="1200">
        <a:solidFill>
          <a:schemeClr val="tx1"/>
        </a:solidFill>
        <a:latin typeface="Verdana" pitchFamily="34" charset="0"/>
        <a:ea typeface="+mn-ea"/>
        <a:cs typeface="+mn-cs"/>
      </a:defRPr>
    </a:lvl4pPr>
    <a:lvl5pPr marL="1828800" algn="l" rtl="0" fontAlgn="base">
      <a:spcBef>
        <a:spcPct val="50000"/>
      </a:spcBef>
      <a:spcAft>
        <a:spcPct val="0"/>
      </a:spcAft>
      <a:defRPr sz="1400" b="1" kern="1200">
        <a:solidFill>
          <a:schemeClr val="tx1"/>
        </a:solidFill>
        <a:latin typeface="Verdana" pitchFamily="34" charset="0"/>
        <a:ea typeface="+mn-ea"/>
        <a:cs typeface="+mn-cs"/>
      </a:defRPr>
    </a:lvl5pPr>
    <a:lvl6pPr marL="2286000" algn="l" defTabSz="914400" rtl="0" eaLnBrk="1" latinLnBrk="0" hangingPunct="1">
      <a:defRPr sz="1400" b="1" kern="1200">
        <a:solidFill>
          <a:schemeClr val="tx1"/>
        </a:solidFill>
        <a:latin typeface="Verdana" pitchFamily="34" charset="0"/>
        <a:ea typeface="+mn-ea"/>
        <a:cs typeface="+mn-cs"/>
      </a:defRPr>
    </a:lvl6pPr>
    <a:lvl7pPr marL="2743200" algn="l" defTabSz="914400" rtl="0" eaLnBrk="1" latinLnBrk="0" hangingPunct="1">
      <a:defRPr sz="1400" b="1" kern="1200">
        <a:solidFill>
          <a:schemeClr val="tx1"/>
        </a:solidFill>
        <a:latin typeface="Verdana" pitchFamily="34" charset="0"/>
        <a:ea typeface="+mn-ea"/>
        <a:cs typeface="+mn-cs"/>
      </a:defRPr>
    </a:lvl7pPr>
    <a:lvl8pPr marL="3200400" algn="l" defTabSz="914400" rtl="0" eaLnBrk="1" latinLnBrk="0" hangingPunct="1">
      <a:defRPr sz="1400" b="1" kern="1200">
        <a:solidFill>
          <a:schemeClr val="tx1"/>
        </a:solidFill>
        <a:latin typeface="Verdana" pitchFamily="34" charset="0"/>
        <a:ea typeface="+mn-ea"/>
        <a:cs typeface="+mn-cs"/>
      </a:defRPr>
    </a:lvl8pPr>
    <a:lvl9pPr marL="3657600" algn="l" defTabSz="914400" rtl="0" eaLnBrk="1" latinLnBrk="0" hangingPunct="1">
      <a:defRPr sz="14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328E9-CD0B-4F90-8B85-DAD7923A9DA2}" v="2" dt="2021-03-23T00:39:01.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4" autoAdjust="0"/>
    <p:restoredTop sz="70357" autoAdjust="0"/>
  </p:normalViewPr>
  <p:slideViewPr>
    <p:cSldViewPr>
      <p:cViewPr varScale="1">
        <p:scale>
          <a:sx n="88" d="100"/>
          <a:sy n="88" d="100"/>
        </p:scale>
        <p:origin x="2154" y="78"/>
      </p:cViewPr>
      <p:guideLst>
        <p:guide orient="horz" pos="2160"/>
        <p:guide pos="2880"/>
      </p:guideLst>
    </p:cSldViewPr>
  </p:slideViewPr>
  <p:outlineViewPr>
    <p:cViewPr>
      <p:scale>
        <a:sx n="33" d="100"/>
        <a:sy n="33" d="100"/>
      </p:scale>
      <p:origin x="0" y="-32136"/>
    </p:cViewPr>
    <p:sldLst>
      <p:sld r:id="rId1" collapse="1"/>
    </p:sldLst>
  </p:outlineViewPr>
  <p:notesTextViewPr>
    <p:cViewPr>
      <p:scale>
        <a:sx n="100" d="100"/>
        <a:sy n="100" d="100"/>
      </p:scale>
      <p:origin x="0" y="0"/>
    </p:cViewPr>
  </p:notesTextViewPr>
  <p:sorterViewPr>
    <p:cViewPr>
      <p:scale>
        <a:sx n="100" d="100"/>
        <a:sy n="100" d="100"/>
      </p:scale>
      <p:origin x="0" y="66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dhausen, Christopher" userId="b1aab6c0-9fc6-48f7-b1a5-da9c7f2aa62a" providerId="ADAL" clId="{39648A42-7E85-444A-AB14-86401D0DB7FB}"/>
    <pc:docChg chg="undo custSel addSld delSld modSld sldOrd modMainMaster">
      <pc:chgData name="Hundhausen, Christopher" userId="b1aab6c0-9fc6-48f7-b1a5-da9c7f2aa62a" providerId="ADAL" clId="{39648A42-7E85-444A-AB14-86401D0DB7FB}" dt="2020-03-24T04:46:16.082" v="1458" actId="20577"/>
      <pc:docMkLst>
        <pc:docMk/>
      </pc:docMkLst>
      <pc:sldChg chg="modSp mod">
        <pc:chgData name="Hundhausen, Christopher" userId="b1aab6c0-9fc6-48f7-b1a5-da9c7f2aa62a" providerId="ADAL" clId="{39648A42-7E85-444A-AB14-86401D0DB7FB}" dt="2020-03-24T03:19:27.447" v="41" actId="20577"/>
        <pc:sldMkLst>
          <pc:docMk/>
          <pc:sldMk cId="0" sldId="256"/>
        </pc:sldMkLst>
        <pc:spChg chg="mod">
          <ac:chgData name="Hundhausen, Christopher" userId="b1aab6c0-9fc6-48f7-b1a5-da9c7f2aa62a" providerId="ADAL" clId="{39648A42-7E85-444A-AB14-86401D0DB7FB}" dt="2020-03-24T03:19:27.447" v="41" actId="20577"/>
          <ac:spMkLst>
            <pc:docMk/>
            <pc:sldMk cId="0" sldId="256"/>
            <ac:spMk id="2050" creationId="{00000000-0000-0000-0000-000000000000}"/>
          </ac:spMkLst>
        </pc:spChg>
      </pc:sldChg>
      <pc:sldChg chg="modSp mod">
        <pc:chgData name="Hundhausen, Christopher" userId="b1aab6c0-9fc6-48f7-b1a5-da9c7f2aa62a" providerId="ADAL" clId="{39648A42-7E85-444A-AB14-86401D0DB7FB}" dt="2020-03-24T04:06:12.012" v="175" actId="20577"/>
        <pc:sldMkLst>
          <pc:docMk/>
          <pc:sldMk cId="0" sldId="675"/>
        </pc:sldMkLst>
        <pc:spChg chg="mod">
          <ac:chgData name="Hundhausen, Christopher" userId="b1aab6c0-9fc6-48f7-b1a5-da9c7f2aa62a" providerId="ADAL" clId="{39648A42-7E85-444A-AB14-86401D0DB7FB}" dt="2020-03-24T04:06:12.012" v="175" actId="20577"/>
          <ac:spMkLst>
            <pc:docMk/>
            <pc:sldMk cId="0" sldId="675"/>
            <ac:spMk id="2" creationId="{00000000-0000-0000-0000-000000000000}"/>
          </ac:spMkLst>
        </pc:spChg>
      </pc:sldChg>
      <pc:sldChg chg="modSp mod">
        <pc:chgData name="Hundhausen, Christopher" userId="b1aab6c0-9fc6-48f7-b1a5-da9c7f2aa62a" providerId="ADAL" clId="{39648A42-7E85-444A-AB14-86401D0DB7FB}" dt="2020-03-24T04:27:46.300" v="1228" actId="6549"/>
        <pc:sldMkLst>
          <pc:docMk/>
          <pc:sldMk cId="0" sldId="676"/>
        </pc:sldMkLst>
        <pc:spChg chg="mod">
          <ac:chgData name="Hundhausen, Christopher" userId="b1aab6c0-9fc6-48f7-b1a5-da9c7f2aa62a" providerId="ADAL" clId="{39648A42-7E85-444A-AB14-86401D0DB7FB}" dt="2020-03-24T04:27:46.300" v="1228" actId="6549"/>
          <ac:spMkLst>
            <pc:docMk/>
            <pc:sldMk cId="0" sldId="676"/>
            <ac:spMk id="2" creationId="{00000000-0000-0000-0000-000000000000}"/>
          </ac:spMkLst>
        </pc:spChg>
      </pc:sldChg>
      <pc:sldChg chg="modSp mod">
        <pc:chgData name="Hundhausen, Christopher" userId="b1aab6c0-9fc6-48f7-b1a5-da9c7f2aa62a" providerId="ADAL" clId="{39648A42-7E85-444A-AB14-86401D0DB7FB}" dt="2020-03-24T03:19:52.102" v="45" actId="20577"/>
        <pc:sldMkLst>
          <pc:docMk/>
          <pc:sldMk cId="2545248271" sldId="681"/>
        </pc:sldMkLst>
        <pc:spChg chg="mod">
          <ac:chgData name="Hundhausen, Christopher" userId="b1aab6c0-9fc6-48f7-b1a5-da9c7f2aa62a" providerId="ADAL" clId="{39648A42-7E85-444A-AB14-86401D0DB7FB}" dt="2020-03-24T03:19:52.102" v="45" actId="20577"/>
          <ac:spMkLst>
            <pc:docMk/>
            <pc:sldMk cId="2545248271" sldId="681"/>
            <ac:spMk id="2" creationId="{00000000-0000-0000-0000-000000000000}"/>
          </ac:spMkLst>
        </pc:spChg>
        <pc:spChg chg="mod">
          <ac:chgData name="Hundhausen, Christopher" userId="b1aab6c0-9fc6-48f7-b1a5-da9c7f2aa62a" providerId="ADAL" clId="{39648A42-7E85-444A-AB14-86401D0DB7FB}" dt="2020-03-24T03:17:35.047" v="33" actId="20577"/>
          <ac:spMkLst>
            <pc:docMk/>
            <pc:sldMk cId="2545248271" sldId="681"/>
            <ac:spMk id="3" creationId="{00000000-0000-0000-0000-000000000000}"/>
          </ac:spMkLst>
        </pc:spChg>
      </pc:sldChg>
      <pc:sldChg chg="modSp mod">
        <pc:chgData name="Hundhausen, Christopher" userId="b1aab6c0-9fc6-48f7-b1a5-da9c7f2aa62a" providerId="ADAL" clId="{39648A42-7E85-444A-AB14-86401D0DB7FB}" dt="2020-03-24T03:26:30.476" v="50" actId="114"/>
        <pc:sldMkLst>
          <pc:docMk/>
          <pc:sldMk cId="972525492" sldId="699"/>
        </pc:sldMkLst>
        <pc:spChg chg="mod">
          <ac:chgData name="Hundhausen, Christopher" userId="b1aab6c0-9fc6-48f7-b1a5-da9c7f2aa62a" providerId="ADAL" clId="{39648A42-7E85-444A-AB14-86401D0DB7FB}" dt="2020-03-24T03:26:30.476" v="50" actId="114"/>
          <ac:spMkLst>
            <pc:docMk/>
            <pc:sldMk cId="972525492" sldId="699"/>
            <ac:spMk id="23555" creationId="{00000000-0000-0000-0000-000000000000}"/>
          </ac:spMkLst>
        </pc:spChg>
        <pc:spChg chg="mod">
          <ac:chgData name="Hundhausen, Christopher" userId="b1aab6c0-9fc6-48f7-b1a5-da9c7f2aa62a" providerId="ADAL" clId="{39648A42-7E85-444A-AB14-86401D0DB7FB}" dt="2020-03-24T03:26:21.394" v="48"/>
          <ac:spMkLst>
            <pc:docMk/>
            <pc:sldMk cId="972525492" sldId="699"/>
            <ac:spMk id="23556" creationId="{00000000-0000-0000-0000-000000000000}"/>
          </ac:spMkLst>
        </pc:spChg>
      </pc:sldChg>
      <pc:sldChg chg="modSp mod">
        <pc:chgData name="Hundhausen, Christopher" userId="b1aab6c0-9fc6-48f7-b1a5-da9c7f2aa62a" providerId="ADAL" clId="{39648A42-7E85-444A-AB14-86401D0DB7FB}" dt="2020-03-24T03:25:55.856" v="46" actId="20577"/>
        <pc:sldMkLst>
          <pc:docMk/>
          <pc:sldMk cId="1221603400" sldId="704"/>
        </pc:sldMkLst>
        <pc:spChg chg="mod">
          <ac:chgData name="Hundhausen, Christopher" userId="b1aab6c0-9fc6-48f7-b1a5-da9c7f2aa62a" providerId="ADAL" clId="{39648A42-7E85-444A-AB14-86401D0DB7FB}" dt="2020-03-24T03:25:55.856" v="46" actId="20577"/>
          <ac:spMkLst>
            <pc:docMk/>
            <pc:sldMk cId="1221603400" sldId="704"/>
            <ac:spMk id="24580" creationId="{00000000-0000-0000-0000-000000000000}"/>
          </ac:spMkLst>
        </pc:spChg>
      </pc:sldChg>
      <pc:sldChg chg="modSp mod">
        <pc:chgData name="Hundhausen, Christopher" userId="b1aab6c0-9fc6-48f7-b1a5-da9c7f2aa62a" providerId="ADAL" clId="{39648A42-7E85-444A-AB14-86401D0DB7FB}" dt="2020-03-24T04:28:35.090" v="1245" actId="20577"/>
        <pc:sldMkLst>
          <pc:docMk/>
          <pc:sldMk cId="1951430931" sldId="706"/>
        </pc:sldMkLst>
        <pc:spChg chg="mod">
          <ac:chgData name="Hundhausen, Christopher" userId="b1aab6c0-9fc6-48f7-b1a5-da9c7f2aa62a" providerId="ADAL" clId="{39648A42-7E85-444A-AB14-86401D0DB7FB}" dt="2020-03-24T04:28:35.090" v="1245" actId="20577"/>
          <ac:spMkLst>
            <pc:docMk/>
            <pc:sldMk cId="1951430931" sldId="706"/>
            <ac:spMk id="3" creationId="{00000000-0000-0000-0000-000000000000}"/>
          </ac:spMkLst>
        </pc:spChg>
      </pc:sldChg>
      <pc:sldChg chg="del">
        <pc:chgData name="Hundhausen, Christopher" userId="b1aab6c0-9fc6-48f7-b1a5-da9c7f2aa62a" providerId="ADAL" clId="{39648A42-7E85-444A-AB14-86401D0DB7FB}" dt="2020-03-24T04:29:05.440" v="1248" actId="47"/>
        <pc:sldMkLst>
          <pc:docMk/>
          <pc:sldMk cId="2444138878" sldId="709"/>
        </pc:sldMkLst>
      </pc:sldChg>
      <pc:sldChg chg="modSp mod">
        <pc:chgData name="Hundhausen, Christopher" userId="b1aab6c0-9fc6-48f7-b1a5-da9c7f2aa62a" providerId="ADAL" clId="{39648A42-7E85-444A-AB14-86401D0DB7FB}" dt="2020-03-24T04:30:51.371" v="1249" actId="20577"/>
        <pc:sldMkLst>
          <pc:docMk/>
          <pc:sldMk cId="1085366452" sldId="717"/>
        </pc:sldMkLst>
        <pc:spChg chg="mod">
          <ac:chgData name="Hundhausen, Christopher" userId="b1aab6c0-9fc6-48f7-b1a5-da9c7f2aa62a" providerId="ADAL" clId="{39648A42-7E85-444A-AB14-86401D0DB7FB}" dt="2020-03-24T04:30:51.371" v="1249" actId="20577"/>
          <ac:spMkLst>
            <pc:docMk/>
            <pc:sldMk cId="1085366452" sldId="717"/>
            <ac:spMk id="3" creationId="{00000000-0000-0000-0000-000000000000}"/>
          </ac:spMkLst>
        </pc:spChg>
      </pc:sldChg>
      <pc:sldChg chg="modSp mod">
        <pc:chgData name="Hundhausen, Christopher" userId="b1aab6c0-9fc6-48f7-b1a5-da9c7f2aa62a" providerId="ADAL" clId="{39648A42-7E85-444A-AB14-86401D0DB7FB}" dt="2020-03-24T04:31:02.746" v="1250" actId="20577"/>
        <pc:sldMkLst>
          <pc:docMk/>
          <pc:sldMk cId="3518867121" sldId="718"/>
        </pc:sldMkLst>
        <pc:spChg chg="mod">
          <ac:chgData name="Hundhausen, Christopher" userId="b1aab6c0-9fc6-48f7-b1a5-da9c7f2aa62a" providerId="ADAL" clId="{39648A42-7E85-444A-AB14-86401D0DB7FB}" dt="2020-03-24T04:31:02.746" v="1250" actId="20577"/>
          <ac:spMkLst>
            <pc:docMk/>
            <pc:sldMk cId="3518867121" sldId="718"/>
            <ac:spMk id="3" creationId="{00000000-0000-0000-0000-000000000000}"/>
          </ac:spMkLst>
        </pc:spChg>
      </pc:sldChg>
      <pc:sldChg chg="modSp mod">
        <pc:chgData name="Hundhausen, Christopher" userId="b1aab6c0-9fc6-48f7-b1a5-da9c7f2aa62a" providerId="ADAL" clId="{39648A42-7E85-444A-AB14-86401D0DB7FB}" dt="2020-03-24T04:28:03.003" v="1229" actId="6549"/>
        <pc:sldMkLst>
          <pc:docMk/>
          <pc:sldMk cId="2673758528" sldId="719"/>
        </pc:sldMkLst>
        <pc:spChg chg="mod">
          <ac:chgData name="Hundhausen, Christopher" userId="b1aab6c0-9fc6-48f7-b1a5-da9c7f2aa62a" providerId="ADAL" clId="{39648A42-7E85-444A-AB14-86401D0DB7FB}" dt="2020-03-24T04:28:03.003" v="1229" actId="6549"/>
          <ac:spMkLst>
            <pc:docMk/>
            <pc:sldMk cId="2673758528" sldId="719"/>
            <ac:spMk id="3" creationId="{00000000-0000-0000-0000-000000000000}"/>
          </ac:spMkLst>
        </pc:spChg>
      </pc:sldChg>
      <pc:sldChg chg="add del">
        <pc:chgData name="Hundhausen, Christopher" userId="b1aab6c0-9fc6-48f7-b1a5-da9c7f2aa62a" providerId="ADAL" clId="{39648A42-7E85-444A-AB14-86401D0DB7FB}" dt="2020-03-24T04:33:03.528" v="1266" actId="47"/>
        <pc:sldMkLst>
          <pc:docMk/>
          <pc:sldMk cId="1360060845" sldId="720"/>
        </pc:sldMkLst>
      </pc:sldChg>
      <pc:sldChg chg="modSp mod ord">
        <pc:chgData name="Hundhausen, Christopher" userId="b1aab6c0-9fc6-48f7-b1a5-da9c7f2aa62a" providerId="ADAL" clId="{39648A42-7E85-444A-AB14-86401D0DB7FB}" dt="2020-03-24T04:46:16.082" v="1458" actId="20577"/>
        <pc:sldMkLst>
          <pc:docMk/>
          <pc:sldMk cId="542775228" sldId="723"/>
        </pc:sldMkLst>
        <pc:spChg chg="mod">
          <ac:chgData name="Hundhausen, Christopher" userId="b1aab6c0-9fc6-48f7-b1a5-da9c7f2aa62a" providerId="ADAL" clId="{39648A42-7E85-444A-AB14-86401D0DB7FB}" dt="2020-03-24T04:46:16.082" v="1458" actId="20577"/>
          <ac:spMkLst>
            <pc:docMk/>
            <pc:sldMk cId="542775228" sldId="723"/>
            <ac:spMk id="8" creationId="{FB8380CB-86D5-409C-A093-A6ACA4CDD1BA}"/>
          </ac:spMkLst>
        </pc:spChg>
      </pc:sldChg>
      <pc:sldChg chg="add">
        <pc:chgData name="Hundhausen, Christopher" userId="b1aab6c0-9fc6-48f7-b1a5-da9c7f2aa62a" providerId="ADAL" clId="{39648A42-7E85-444A-AB14-86401D0DB7FB}" dt="2020-03-24T04:33:09.463" v="1267"/>
        <pc:sldMkLst>
          <pc:docMk/>
          <pc:sldMk cId="1408670327" sldId="727"/>
        </pc:sldMkLst>
      </pc:sldChg>
      <pc:sldChg chg="delSp modSp del mod">
        <pc:chgData name="Hundhausen, Christopher" userId="b1aab6c0-9fc6-48f7-b1a5-da9c7f2aa62a" providerId="ADAL" clId="{39648A42-7E85-444A-AB14-86401D0DB7FB}" dt="2020-03-24T04:32:39" v="1265" actId="2696"/>
        <pc:sldMkLst>
          <pc:docMk/>
          <pc:sldMk cId="2359804200" sldId="727"/>
        </pc:sldMkLst>
        <pc:spChg chg="mod">
          <ac:chgData name="Hundhausen, Christopher" userId="b1aab6c0-9fc6-48f7-b1a5-da9c7f2aa62a" providerId="ADAL" clId="{39648A42-7E85-444A-AB14-86401D0DB7FB}" dt="2020-03-24T04:32:24.754" v="1264" actId="20577"/>
          <ac:spMkLst>
            <pc:docMk/>
            <pc:sldMk cId="2359804200" sldId="727"/>
            <ac:spMk id="2" creationId="{2DB2E09C-8C06-4036-BEB5-E295CE1263EE}"/>
          </ac:spMkLst>
        </pc:spChg>
        <pc:spChg chg="mod">
          <ac:chgData name="Hundhausen, Christopher" userId="b1aab6c0-9fc6-48f7-b1a5-da9c7f2aa62a" providerId="ADAL" clId="{39648A42-7E85-444A-AB14-86401D0DB7FB}" dt="2020-03-24T04:24:08.402" v="852" actId="20577"/>
          <ac:spMkLst>
            <pc:docMk/>
            <pc:sldMk cId="2359804200" sldId="727"/>
            <ac:spMk id="3" creationId="{D8AA5A09-E8E1-4BED-A851-B9A2CDDD2F8B}"/>
          </ac:spMkLst>
        </pc:spChg>
        <pc:picChg chg="del">
          <ac:chgData name="Hundhausen, Christopher" userId="b1aab6c0-9fc6-48f7-b1a5-da9c7f2aa62a" providerId="ADAL" clId="{39648A42-7E85-444A-AB14-86401D0DB7FB}" dt="2020-03-24T04:15:27.394" v="491"/>
          <ac:picMkLst>
            <pc:docMk/>
            <pc:sldMk cId="2359804200" sldId="727"/>
            <ac:picMk id="6" creationId="{E6878F25-5512-41C7-B644-F984D307D3E7}"/>
          </ac:picMkLst>
        </pc:picChg>
      </pc:sldChg>
      <pc:sldChg chg="modSp del mod ord">
        <pc:chgData name="Hundhausen, Christopher" userId="b1aab6c0-9fc6-48f7-b1a5-da9c7f2aa62a" providerId="ADAL" clId="{39648A42-7E85-444A-AB14-86401D0DB7FB}" dt="2020-03-24T04:45:08.329" v="1451" actId="47"/>
        <pc:sldMkLst>
          <pc:docMk/>
          <pc:sldMk cId="2915354648" sldId="793"/>
        </pc:sldMkLst>
        <pc:spChg chg="mod">
          <ac:chgData name="Hundhausen, Christopher" userId="b1aab6c0-9fc6-48f7-b1a5-da9c7f2aa62a" providerId="ADAL" clId="{39648A42-7E85-444A-AB14-86401D0DB7FB}" dt="2020-03-24T04:35:08.034" v="1327" actId="20577"/>
          <ac:spMkLst>
            <pc:docMk/>
            <pc:sldMk cId="2915354648" sldId="793"/>
            <ac:spMk id="2" creationId="{00000000-0000-0000-0000-000000000000}"/>
          </ac:spMkLst>
        </pc:spChg>
      </pc:sldChg>
      <pc:sldChg chg="addSp delSp modSp add del mod">
        <pc:chgData name="Hundhausen, Christopher" userId="b1aab6c0-9fc6-48f7-b1a5-da9c7f2aa62a" providerId="ADAL" clId="{39648A42-7E85-444A-AB14-86401D0DB7FB}" dt="2020-03-24T04:32:39" v="1265" actId="2696"/>
        <pc:sldMkLst>
          <pc:docMk/>
          <pc:sldMk cId="1159636507" sldId="794"/>
        </pc:sldMkLst>
        <pc:spChg chg="mod">
          <ac:chgData name="Hundhausen, Christopher" userId="b1aab6c0-9fc6-48f7-b1a5-da9c7f2aa62a" providerId="ADAL" clId="{39648A42-7E85-444A-AB14-86401D0DB7FB}" dt="2020-03-24T04:24:35.158" v="905" actId="313"/>
          <ac:spMkLst>
            <pc:docMk/>
            <pc:sldMk cId="1159636507" sldId="794"/>
            <ac:spMk id="2" creationId="{A1E11465-0DF7-4E9E-80B9-1530A9620720}"/>
          </ac:spMkLst>
        </pc:spChg>
        <pc:spChg chg="mod">
          <ac:chgData name="Hundhausen, Christopher" userId="b1aab6c0-9fc6-48f7-b1a5-da9c7f2aa62a" providerId="ADAL" clId="{39648A42-7E85-444A-AB14-86401D0DB7FB}" dt="2020-03-24T04:26:53.034" v="1202" actId="6549"/>
          <ac:spMkLst>
            <pc:docMk/>
            <pc:sldMk cId="1159636507" sldId="794"/>
            <ac:spMk id="3" creationId="{5A3B58F5-FF5A-40AA-A77C-0567A8B00966}"/>
          </ac:spMkLst>
        </pc:spChg>
        <pc:picChg chg="add del mod">
          <ac:chgData name="Hundhausen, Christopher" userId="b1aab6c0-9fc6-48f7-b1a5-da9c7f2aa62a" providerId="ADAL" clId="{39648A42-7E85-444A-AB14-86401D0DB7FB}" dt="2020-03-24T04:26:16.018" v="1092"/>
          <ac:picMkLst>
            <pc:docMk/>
            <pc:sldMk cId="1159636507" sldId="794"/>
            <ac:picMk id="5" creationId="{B753C2A6-8BFB-440B-954E-DAA11D8865A9}"/>
          </ac:picMkLst>
        </pc:picChg>
      </pc:sldChg>
      <pc:sldChg chg="modSp add mod">
        <pc:chgData name="Hundhausen, Christopher" userId="b1aab6c0-9fc6-48f7-b1a5-da9c7f2aa62a" providerId="ADAL" clId="{39648A42-7E85-444A-AB14-86401D0DB7FB}" dt="2020-03-24T04:34:00.727" v="1301" actId="114"/>
        <pc:sldMkLst>
          <pc:docMk/>
          <pc:sldMk cId="2375309758" sldId="794"/>
        </pc:sldMkLst>
        <pc:spChg chg="mod">
          <ac:chgData name="Hundhausen, Christopher" userId="b1aab6c0-9fc6-48f7-b1a5-da9c7f2aa62a" providerId="ADAL" clId="{39648A42-7E85-444A-AB14-86401D0DB7FB}" dt="2020-03-24T04:34:00.727" v="1301" actId="114"/>
          <ac:spMkLst>
            <pc:docMk/>
            <pc:sldMk cId="2375309758" sldId="794"/>
            <ac:spMk id="3" creationId="{5A3B58F5-FF5A-40AA-A77C-0567A8B00966}"/>
          </ac:spMkLst>
        </pc:spChg>
      </pc:sldChg>
      <pc:sldChg chg="add ord">
        <pc:chgData name="Hundhausen, Christopher" userId="b1aab6c0-9fc6-48f7-b1a5-da9c7f2aa62a" providerId="ADAL" clId="{39648A42-7E85-444A-AB14-86401D0DB7FB}" dt="2020-03-24T04:34:45.851" v="1307"/>
        <pc:sldMkLst>
          <pc:docMk/>
          <pc:sldMk cId="874344823" sldId="795"/>
        </pc:sldMkLst>
      </pc:sldChg>
      <pc:sldChg chg="addSp delSp modSp add del mod">
        <pc:chgData name="Hundhausen, Christopher" userId="b1aab6c0-9fc6-48f7-b1a5-da9c7f2aa62a" providerId="ADAL" clId="{39648A42-7E85-444A-AB14-86401D0DB7FB}" dt="2020-03-24T04:32:39" v="1265" actId="2696"/>
        <pc:sldMkLst>
          <pc:docMk/>
          <pc:sldMk cId="3071083185" sldId="795"/>
        </pc:sldMkLst>
        <pc:spChg chg="mod">
          <ac:chgData name="Hundhausen, Christopher" userId="b1aab6c0-9fc6-48f7-b1a5-da9c7f2aa62a" providerId="ADAL" clId="{39648A42-7E85-444A-AB14-86401D0DB7FB}" dt="2020-03-24T04:27:02.323" v="1224" actId="20577"/>
          <ac:spMkLst>
            <pc:docMk/>
            <pc:sldMk cId="3071083185" sldId="795"/>
            <ac:spMk id="2" creationId="{86CC43E7-7636-42F9-A46B-45D53D01BF1E}"/>
          </ac:spMkLst>
        </pc:spChg>
        <pc:spChg chg="del">
          <ac:chgData name="Hundhausen, Christopher" userId="b1aab6c0-9fc6-48f7-b1a5-da9c7f2aa62a" providerId="ADAL" clId="{39648A42-7E85-444A-AB14-86401D0DB7FB}" dt="2020-03-24T04:27:04.917" v="1225" actId="478"/>
          <ac:spMkLst>
            <pc:docMk/>
            <pc:sldMk cId="3071083185" sldId="795"/>
            <ac:spMk id="3" creationId="{488FD6FA-D3F8-4E8C-A921-9234687A6C4B}"/>
          </ac:spMkLst>
        </pc:spChg>
        <pc:picChg chg="add mod">
          <ac:chgData name="Hundhausen, Christopher" userId="b1aab6c0-9fc6-48f7-b1a5-da9c7f2aa62a" providerId="ADAL" clId="{39648A42-7E85-444A-AB14-86401D0DB7FB}" dt="2020-03-24T04:27:09.775" v="1227" actId="1076"/>
          <ac:picMkLst>
            <pc:docMk/>
            <pc:sldMk cId="3071083185" sldId="795"/>
            <ac:picMk id="5" creationId="{27119233-9344-4C05-B86E-71223B2C72C7}"/>
          </ac:picMkLst>
        </pc:picChg>
      </pc:sldChg>
      <pc:sldChg chg="addSp modSp add">
        <pc:chgData name="Hundhausen, Christopher" userId="b1aab6c0-9fc6-48f7-b1a5-da9c7f2aa62a" providerId="ADAL" clId="{39648A42-7E85-444A-AB14-86401D0DB7FB}" dt="2020-03-24T04:44:59.804" v="1450"/>
        <pc:sldMkLst>
          <pc:docMk/>
          <pc:sldMk cId="747084391" sldId="796"/>
        </pc:sldMkLst>
        <pc:spChg chg="mod">
          <ac:chgData name="Hundhausen, Christopher" userId="b1aab6c0-9fc6-48f7-b1a5-da9c7f2aa62a" providerId="ADAL" clId="{39648A42-7E85-444A-AB14-86401D0DB7FB}" dt="2020-03-24T04:44:51.965" v="1449"/>
          <ac:spMkLst>
            <pc:docMk/>
            <pc:sldMk cId="747084391" sldId="796"/>
            <ac:spMk id="2" creationId="{00000000-0000-0000-0000-000000000000}"/>
          </ac:spMkLst>
        </pc:spChg>
        <pc:spChg chg="add">
          <ac:chgData name="Hundhausen, Christopher" userId="b1aab6c0-9fc6-48f7-b1a5-da9c7f2aa62a" providerId="ADAL" clId="{39648A42-7E85-444A-AB14-86401D0DB7FB}" dt="2020-03-24T04:44:59.804" v="1450"/>
          <ac:spMkLst>
            <pc:docMk/>
            <pc:sldMk cId="747084391" sldId="796"/>
            <ac:spMk id="6" creationId="{526086C4-2CD8-4FD1-8AC5-4712EB379FF0}"/>
          </ac:spMkLst>
        </pc:spChg>
      </pc:sldChg>
      <pc:sldMasterChg chg="modSp mod">
        <pc:chgData name="Hundhausen, Christopher" userId="b1aab6c0-9fc6-48f7-b1a5-da9c7f2aa62a" providerId="ADAL" clId="{39648A42-7E85-444A-AB14-86401D0DB7FB}" dt="2020-03-24T03:19:44.056" v="43" actId="20577"/>
        <pc:sldMasterMkLst>
          <pc:docMk/>
          <pc:sldMasterMk cId="0" sldId="2147483649"/>
        </pc:sldMasterMkLst>
        <pc:spChg chg="mod">
          <ac:chgData name="Hundhausen, Christopher" userId="b1aab6c0-9fc6-48f7-b1a5-da9c7f2aa62a" providerId="ADAL" clId="{39648A42-7E85-444A-AB14-86401D0DB7FB}" dt="2020-03-24T03:19:44.056" v="43" actId="20577"/>
          <ac:spMkLst>
            <pc:docMk/>
            <pc:sldMasterMk cId="0" sldId="2147483649"/>
            <ac:spMk id="35850" creationId="{00000000-0000-0000-0000-000000000000}"/>
          </ac:spMkLst>
        </pc:spChg>
        <pc:spChg chg="mod">
          <ac:chgData name="Hundhausen, Christopher" userId="b1aab6c0-9fc6-48f7-b1a5-da9c7f2aa62a" providerId="ADAL" clId="{39648A42-7E85-444A-AB14-86401D0DB7FB}" dt="2020-03-24T03:14:41.923" v="15" actId="20577"/>
          <ac:spMkLst>
            <pc:docMk/>
            <pc:sldMasterMk cId="0" sldId="2147483649"/>
            <ac:spMk id="35851" creationId="{00000000-0000-0000-0000-000000000000}"/>
          </ac:spMkLst>
        </pc:spChg>
      </pc:sldMasterChg>
    </pc:docChg>
  </pc:docChgLst>
  <pc:docChgLst>
    <pc:chgData name="Hundhausen, Christopher" userId="b1aab6c0-9fc6-48f7-b1a5-da9c7f2aa62a" providerId="ADAL" clId="{E4F3F38A-0C97-4BEC-9CD2-71AC45DA8DF4}"/>
    <pc:docChg chg="undo custSel addSld delSld modSld modMainMaster">
      <pc:chgData name="Hundhausen, Christopher" userId="b1aab6c0-9fc6-48f7-b1a5-da9c7f2aa62a" providerId="ADAL" clId="{E4F3F38A-0C97-4BEC-9CD2-71AC45DA8DF4}" dt="2019-03-19T04:41:38.368" v="737" actId="2696"/>
      <pc:docMkLst>
        <pc:docMk/>
      </pc:docMkLst>
      <pc:sldChg chg="modNotesTx">
        <pc:chgData name="Hundhausen, Christopher" userId="b1aab6c0-9fc6-48f7-b1a5-da9c7f2aa62a" providerId="ADAL" clId="{E4F3F38A-0C97-4BEC-9CD2-71AC45DA8DF4}" dt="2019-03-19T02:55:37.545" v="300" actId="20577"/>
        <pc:sldMkLst>
          <pc:docMk/>
          <pc:sldMk cId="0" sldId="676"/>
        </pc:sldMkLst>
      </pc:sldChg>
      <pc:sldChg chg="modNotesTx">
        <pc:chgData name="Hundhausen, Christopher" userId="b1aab6c0-9fc6-48f7-b1a5-da9c7f2aa62a" providerId="ADAL" clId="{E4F3F38A-0C97-4BEC-9CD2-71AC45DA8DF4}" dt="2019-03-19T02:46:12.713" v="184" actId="20577"/>
        <pc:sldMkLst>
          <pc:docMk/>
          <pc:sldMk cId="4087108886" sldId="698"/>
        </pc:sldMkLst>
      </pc:sldChg>
      <pc:sldChg chg="modSp">
        <pc:chgData name="Hundhausen, Christopher" userId="b1aab6c0-9fc6-48f7-b1a5-da9c7f2aa62a" providerId="ADAL" clId="{E4F3F38A-0C97-4BEC-9CD2-71AC45DA8DF4}" dt="2019-03-19T02:47:08.362" v="204" actId="20577"/>
        <pc:sldMkLst>
          <pc:docMk/>
          <pc:sldMk cId="972525492" sldId="699"/>
        </pc:sldMkLst>
        <pc:spChg chg="mod">
          <ac:chgData name="Hundhausen, Christopher" userId="b1aab6c0-9fc6-48f7-b1a5-da9c7f2aa62a" providerId="ADAL" clId="{E4F3F38A-0C97-4BEC-9CD2-71AC45DA8DF4}" dt="2019-03-19T02:47:08.362" v="204" actId="20577"/>
          <ac:spMkLst>
            <pc:docMk/>
            <pc:sldMk cId="972525492" sldId="699"/>
            <ac:spMk id="23555" creationId="{00000000-0000-0000-0000-000000000000}"/>
          </ac:spMkLst>
        </pc:spChg>
      </pc:sldChg>
      <pc:sldChg chg="modSp">
        <pc:chgData name="Hundhausen, Christopher" userId="b1aab6c0-9fc6-48f7-b1a5-da9c7f2aa62a" providerId="ADAL" clId="{E4F3F38A-0C97-4BEC-9CD2-71AC45DA8DF4}" dt="2019-03-19T04:10:42.887" v="487" actId="20577"/>
        <pc:sldMkLst>
          <pc:docMk/>
          <pc:sldMk cId="2444138878" sldId="709"/>
        </pc:sldMkLst>
        <pc:spChg chg="mod">
          <ac:chgData name="Hundhausen, Christopher" userId="b1aab6c0-9fc6-48f7-b1a5-da9c7f2aa62a" providerId="ADAL" clId="{E4F3F38A-0C97-4BEC-9CD2-71AC45DA8DF4}" dt="2019-03-19T04:03:50.504" v="302" actId="20577"/>
          <ac:spMkLst>
            <pc:docMk/>
            <pc:sldMk cId="2444138878" sldId="709"/>
            <ac:spMk id="6" creationId="{00000000-0000-0000-0000-000000000000}"/>
          </ac:spMkLst>
        </pc:spChg>
        <pc:spChg chg="mod">
          <ac:chgData name="Hundhausen, Christopher" userId="b1aab6c0-9fc6-48f7-b1a5-da9c7f2aa62a" providerId="ADAL" clId="{E4F3F38A-0C97-4BEC-9CD2-71AC45DA8DF4}" dt="2019-03-19T04:10:12.775" v="461" actId="1035"/>
          <ac:spMkLst>
            <pc:docMk/>
            <pc:sldMk cId="2444138878" sldId="709"/>
            <ac:spMk id="7" creationId="{00000000-0000-0000-0000-000000000000}"/>
          </ac:spMkLst>
        </pc:spChg>
        <pc:spChg chg="mod">
          <ac:chgData name="Hundhausen, Christopher" userId="b1aab6c0-9fc6-48f7-b1a5-da9c7f2aa62a" providerId="ADAL" clId="{E4F3F38A-0C97-4BEC-9CD2-71AC45DA8DF4}" dt="2019-03-19T04:04:05.688" v="306" actId="20577"/>
          <ac:spMkLst>
            <pc:docMk/>
            <pc:sldMk cId="2444138878" sldId="709"/>
            <ac:spMk id="8" creationId="{00000000-0000-0000-0000-000000000000}"/>
          </ac:spMkLst>
        </pc:spChg>
        <pc:graphicFrameChg chg="mod modGraphic">
          <ac:chgData name="Hundhausen, Christopher" userId="b1aab6c0-9fc6-48f7-b1a5-da9c7f2aa62a" providerId="ADAL" clId="{E4F3F38A-0C97-4BEC-9CD2-71AC45DA8DF4}" dt="2019-03-19T04:09:35.413" v="424"/>
          <ac:graphicFrameMkLst>
            <pc:docMk/>
            <pc:sldMk cId="2444138878" sldId="709"/>
            <ac:graphicFrameMk id="5" creationId="{00000000-0000-0000-0000-000000000000}"/>
          </ac:graphicFrameMkLst>
        </pc:graphicFrameChg>
        <pc:graphicFrameChg chg="modGraphic">
          <ac:chgData name="Hundhausen, Christopher" userId="b1aab6c0-9fc6-48f7-b1a5-da9c7f2aa62a" providerId="ADAL" clId="{E4F3F38A-0C97-4BEC-9CD2-71AC45DA8DF4}" dt="2019-03-19T04:10:42.887" v="487" actId="20577"/>
          <ac:graphicFrameMkLst>
            <pc:docMk/>
            <pc:sldMk cId="2444138878" sldId="709"/>
            <ac:graphicFrameMk id="9" creationId="{00000000-0000-0000-0000-000000000000}"/>
          </ac:graphicFrameMkLst>
        </pc:graphicFrameChg>
        <pc:graphicFrameChg chg="mod modGraphic">
          <ac:chgData name="Hundhausen, Christopher" userId="b1aab6c0-9fc6-48f7-b1a5-da9c7f2aa62a" providerId="ADAL" clId="{E4F3F38A-0C97-4BEC-9CD2-71AC45DA8DF4}" dt="2019-03-19T04:10:22.537" v="465" actId="1037"/>
          <ac:graphicFrameMkLst>
            <pc:docMk/>
            <pc:sldMk cId="2444138878" sldId="709"/>
            <ac:graphicFrameMk id="10" creationId="{00000000-0000-0000-0000-000000000000}"/>
          </ac:graphicFrameMkLst>
        </pc:graphicFrameChg>
      </pc:sldChg>
      <pc:sldChg chg="modSp">
        <pc:chgData name="Hundhausen, Christopher" userId="b1aab6c0-9fc6-48f7-b1a5-da9c7f2aa62a" providerId="ADAL" clId="{E4F3F38A-0C97-4BEC-9CD2-71AC45DA8DF4}" dt="2019-03-19T02:52:24.475" v="298" actId="20577"/>
        <pc:sldMkLst>
          <pc:docMk/>
          <pc:sldMk cId="938949919" sldId="710"/>
        </pc:sldMkLst>
        <pc:spChg chg="mod">
          <ac:chgData name="Hundhausen, Christopher" userId="b1aab6c0-9fc6-48f7-b1a5-da9c7f2aa62a" providerId="ADAL" clId="{E4F3F38A-0C97-4BEC-9CD2-71AC45DA8DF4}" dt="2019-03-19T02:52:24.475" v="298" actId="20577"/>
          <ac:spMkLst>
            <pc:docMk/>
            <pc:sldMk cId="938949919" sldId="710"/>
            <ac:spMk id="3" creationId="{00000000-0000-0000-0000-000000000000}"/>
          </ac:spMkLst>
        </pc:spChg>
      </pc:sldChg>
      <pc:sldChg chg="modSp del">
        <pc:chgData name="Hundhausen, Christopher" userId="b1aab6c0-9fc6-48f7-b1a5-da9c7f2aa62a" providerId="ADAL" clId="{E4F3F38A-0C97-4BEC-9CD2-71AC45DA8DF4}" dt="2019-03-19T04:39:00.390" v="502" actId="2696"/>
        <pc:sldMkLst>
          <pc:docMk/>
          <pc:sldMk cId="747084391" sldId="712"/>
        </pc:sldMkLst>
        <pc:graphicFrameChg chg="modGraphic">
          <ac:chgData name="Hundhausen, Christopher" userId="b1aab6c0-9fc6-48f7-b1a5-da9c7f2aa62a" providerId="ADAL" clId="{E4F3F38A-0C97-4BEC-9CD2-71AC45DA8DF4}" dt="2019-03-19T04:11:27.335" v="496" actId="20577"/>
          <ac:graphicFrameMkLst>
            <pc:docMk/>
            <pc:sldMk cId="747084391" sldId="712"/>
            <ac:graphicFrameMk id="5" creationId="{00000000-0000-0000-0000-000000000000}"/>
          </ac:graphicFrameMkLst>
        </pc:graphicFrameChg>
      </pc:sldChg>
      <pc:sldChg chg="modSp">
        <pc:chgData name="Hundhausen, Christopher" userId="b1aab6c0-9fc6-48f7-b1a5-da9c7f2aa62a" providerId="ADAL" clId="{E4F3F38A-0C97-4BEC-9CD2-71AC45DA8DF4}" dt="2019-03-19T04:41:34.734" v="736" actId="5793"/>
        <pc:sldMkLst>
          <pc:docMk/>
          <pc:sldMk cId="542775228" sldId="723"/>
        </pc:sldMkLst>
        <pc:spChg chg="mod">
          <ac:chgData name="Hundhausen, Christopher" userId="b1aab6c0-9fc6-48f7-b1a5-da9c7f2aa62a" providerId="ADAL" clId="{E4F3F38A-0C97-4BEC-9CD2-71AC45DA8DF4}" dt="2019-03-19T04:41:28.273" v="713" actId="6549"/>
          <ac:spMkLst>
            <pc:docMk/>
            <pc:sldMk cId="542775228" sldId="723"/>
            <ac:spMk id="2" creationId="{00000000-0000-0000-0000-000000000000}"/>
          </ac:spMkLst>
        </pc:spChg>
        <pc:spChg chg="mod">
          <ac:chgData name="Hundhausen, Christopher" userId="b1aab6c0-9fc6-48f7-b1a5-da9c7f2aa62a" providerId="ADAL" clId="{E4F3F38A-0C97-4BEC-9CD2-71AC45DA8DF4}" dt="2019-03-19T04:41:34.734" v="736" actId="5793"/>
          <ac:spMkLst>
            <pc:docMk/>
            <pc:sldMk cId="542775228" sldId="723"/>
            <ac:spMk id="8" creationId="{FB8380CB-86D5-409C-A093-A6ACA4CDD1BA}"/>
          </ac:spMkLst>
        </pc:spChg>
      </pc:sldChg>
      <pc:sldChg chg="del">
        <pc:chgData name="Hundhausen, Christopher" userId="b1aab6c0-9fc6-48f7-b1a5-da9c7f2aa62a" providerId="ADAL" clId="{E4F3F38A-0C97-4BEC-9CD2-71AC45DA8DF4}" dt="2019-03-19T04:41:38.368" v="737" actId="2696"/>
        <pc:sldMkLst>
          <pc:docMk/>
          <pc:sldMk cId="3433697790" sldId="724"/>
        </pc:sldMkLst>
      </pc:sldChg>
      <pc:sldChg chg="addSp modSp add modNotesTx">
        <pc:chgData name="Hundhausen, Christopher" userId="b1aab6c0-9fc6-48f7-b1a5-da9c7f2aa62a" providerId="ADAL" clId="{E4F3F38A-0C97-4BEC-9CD2-71AC45DA8DF4}" dt="2019-03-19T04:39:09.024" v="526" actId="20577"/>
        <pc:sldMkLst>
          <pc:docMk/>
          <pc:sldMk cId="2915354648" sldId="793"/>
        </pc:sldMkLst>
        <pc:spChg chg="mod">
          <ac:chgData name="Hundhausen, Christopher" userId="b1aab6c0-9fc6-48f7-b1a5-da9c7f2aa62a" providerId="ADAL" clId="{E4F3F38A-0C97-4BEC-9CD2-71AC45DA8DF4}" dt="2019-03-19T04:38:25.708" v="499"/>
          <ac:spMkLst>
            <pc:docMk/>
            <pc:sldMk cId="2915354648" sldId="793"/>
            <ac:spMk id="2" creationId="{00000000-0000-0000-0000-000000000000}"/>
          </ac:spMkLst>
        </pc:spChg>
        <pc:spChg chg="add mod">
          <ac:chgData name="Hundhausen, Christopher" userId="b1aab6c0-9fc6-48f7-b1a5-da9c7f2aa62a" providerId="ADAL" clId="{E4F3F38A-0C97-4BEC-9CD2-71AC45DA8DF4}" dt="2019-03-19T04:38:52.545" v="501" actId="1076"/>
          <ac:spMkLst>
            <pc:docMk/>
            <pc:sldMk cId="2915354648" sldId="793"/>
            <ac:spMk id="6" creationId="{42620842-F58C-491A-AF35-89838AB267E6}"/>
          </ac:spMkLst>
        </pc:spChg>
      </pc:sldChg>
      <pc:sldMasterChg chg="modSp">
        <pc:chgData name="Hundhausen, Christopher" userId="b1aab6c0-9fc6-48f7-b1a5-da9c7f2aa62a" providerId="ADAL" clId="{E4F3F38A-0C97-4BEC-9CD2-71AC45DA8DF4}" dt="2019-03-19T02:39:06.876" v="9" actId="20577"/>
        <pc:sldMasterMkLst>
          <pc:docMk/>
          <pc:sldMasterMk cId="0" sldId="2147483649"/>
        </pc:sldMasterMkLst>
        <pc:spChg chg="mod">
          <ac:chgData name="Hundhausen, Christopher" userId="b1aab6c0-9fc6-48f7-b1a5-da9c7f2aa62a" providerId="ADAL" clId="{E4F3F38A-0C97-4BEC-9CD2-71AC45DA8DF4}" dt="2019-03-19T02:39:06.876" v="9" actId="20577"/>
          <ac:spMkLst>
            <pc:docMk/>
            <pc:sldMasterMk cId="0" sldId="2147483649"/>
            <ac:spMk id="35850" creationId="{00000000-0000-0000-0000-000000000000}"/>
          </ac:spMkLst>
        </pc:spChg>
        <pc:spChg chg="mod">
          <ac:chgData name="Hundhausen, Christopher" userId="b1aab6c0-9fc6-48f7-b1a5-da9c7f2aa62a" providerId="ADAL" clId="{E4F3F38A-0C97-4BEC-9CD2-71AC45DA8DF4}" dt="2019-03-19T02:39:03.612" v="7" actId="20577"/>
          <ac:spMkLst>
            <pc:docMk/>
            <pc:sldMasterMk cId="0" sldId="2147483649"/>
            <ac:spMk id="35851" creationId="{00000000-0000-0000-0000-000000000000}"/>
          </ac:spMkLst>
        </pc:spChg>
      </pc:sldMasterChg>
    </pc:docChg>
  </pc:docChgLst>
  <pc:docChgLst>
    <pc:chgData name="De Lira, Carla Marcela" userId="S::carla.delira@wsu.edu::a6704fcd-6c86-45f7-b8fc-66b5f9a7e10e" providerId="AD" clId="Web-{6ED38F35-9A0E-40A8-B978-37F0E5C2E558}"/>
    <pc:docChg chg="modSld">
      <pc:chgData name="De Lira, Carla Marcela" userId="S::carla.delira@wsu.edu::a6704fcd-6c86-45f7-b8fc-66b5f9a7e10e" providerId="AD" clId="Web-{6ED38F35-9A0E-40A8-B978-37F0E5C2E558}" dt="2019-03-20T19:52:44.654" v="0" actId="14100"/>
      <pc:docMkLst>
        <pc:docMk/>
      </pc:docMkLst>
      <pc:sldChg chg="modSp">
        <pc:chgData name="De Lira, Carla Marcela" userId="S::carla.delira@wsu.edu::a6704fcd-6c86-45f7-b8fc-66b5f9a7e10e" providerId="AD" clId="Web-{6ED38F35-9A0E-40A8-B978-37F0E5C2E558}" dt="2019-03-20T19:52:44.654" v="0" actId="14100"/>
        <pc:sldMkLst>
          <pc:docMk/>
          <pc:sldMk cId="2444138878" sldId="709"/>
        </pc:sldMkLst>
        <pc:spChg chg="mod">
          <ac:chgData name="De Lira, Carla Marcela" userId="S::carla.delira@wsu.edu::a6704fcd-6c86-45f7-b8fc-66b5f9a7e10e" providerId="AD" clId="Web-{6ED38F35-9A0E-40A8-B978-37F0E5C2E558}" dt="2019-03-20T19:52:44.654" v="0" actId="14100"/>
          <ac:spMkLst>
            <pc:docMk/>
            <pc:sldMk cId="2444138878" sldId="709"/>
            <ac:spMk id="6" creationId="{00000000-0000-0000-0000-000000000000}"/>
          </ac:spMkLst>
        </pc:spChg>
      </pc:sldChg>
    </pc:docChg>
  </pc:docChgLst>
  <pc:docChgLst>
    <pc:chgData name="De Lira, Carla Marcela" userId="S::carla.delira@wsu.edu::a6704fcd-6c86-45f7-b8fc-66b5f9a7e10e" providerId="AD" clId="Web-{6FEC2F1F-5A28-E59D-4F12-CB65F880E578}"/>
    <pc:docChg chg="modSld">
      <pc:chgData name="De Lira, Carla Marcela" userId="S::carla.delira@wsu.edu::a6704fcd-6c86-45f7-b8fc-66b5f9a7e10e" providerId="AD" clId="Web-{6FEC2F1F-5A28-E59D-4F12-CB65F880E578}" dt="2019-03-19T04:23:53.374" v="113"/>
      <pc:docMkLst>
        <pc:docMk/>
      </pc:docMkLst>
      <pc:sldChg chg="modSp">
        <pc:chgData name="De Lira, Carla Marcela" userId="S::carla.delira@wsu.edu::a6704fcd-6c86-45f7-b8fc-66b5f9a7e10e" providerId="AD" clId="Web-{6FEC2F1F-5A28-E59D-4F12-CB65F880E578}" dt="2019-03-19T04:23:53.374" v="113"/>
        <pc:sldMkLst>
          <pc:docMk/>
          <pc:sldMk cId="2444138878" sldId="709"/>
        </pc:sldMkLst>
        <pc:graphicFrameChg chg="mod modGraphic">
          <ac:chgData name="De Lira, Carla Marcela" userId="S::carla.delira@wsu.edu::a6704fcd-6c86-45f7-b8fc-66b5f9a7e10e" providerId="AD" clId="Web-{6FEC2F1F-5A28-E59D-4F12-CB65F880E578}" dt="2019-03-19T04:16:20.390" v="43"/>
          <ac:graphicFrameMkLst>
            <pc:docMk/>
            <pc:sldMk cId="2444138878" sldId="709"/>
            <ac:graphicFrameMk id="5" creationId="{00000000-0000-0000-0000-000000000000}"/>
          </ac:graphicFrameMkLst>
        </pc:graphicFrameChg>
        <pc:graphicFrameChg chg="mod modGraphic">
          <ac:chgData name="De Lira, Carla Marcela" userId="S::carla.delira@wsu.edu::a6704fcd-6c86-45f7-b8fc-66b5f9a7e10e" providerId="AD" clId="Web-{6FEC2F1F-5A28-E59D-4F12-CB65F880E578}" dt="2019-03-19T04:23:53.374" v="113"/>
          <ac:graphicFrameMkLst>
            <pc:docMk/>
            <pc:sldMk cId="2444138878" sldId="709"/>
            <ac:graphicFrameMk id="9" creationId="{00000000-0000-0000-0000-000000000000}"/>
          </ac:graphicFrameMkLst>
        </pc:graphicFrameChg>
        <pc:graphicFrameChg chg="mod modGraphic">
          <ac:chgData name="De Lira, Carla Marcela" userId="S::carla.delira@wsu.edu::a6704fcd-6c86-45f7-b8fc-66b5f9a7e10e" providerId="AD" clId="Web-{6FEC2F1F-5A28-E59D-4F12-CB65F880E578}" dt="2019-03-19T04:17:49.015" v="61"/>
          <ac:graphicFrameMkLst>
            <pc:docMk/>
            <pc:sldMk cId="2444138878" sldId="709"/>
            <ac:graphicFrameMk id="10" creationId="{00000000-0000-0000-0000-000000000000}"/>
          </ac:graphicFrameMkLst>
        </pc:graphicFrameChg>
      </pc:sldChg>
    </pc:docChg>
  </pc:docChgLst>
  <pc:docChgLst>
    <pc:chgData name="Hundhausen, Christopher" userId="b1aab6c0-9fc6-48f7-b1a5-da9c7f2aa62a" providerId="ADAL" clId="{198328E9-CD0B-4F90-8B85-DAD7923A9DA2}"/>
    <pc:docChg chg="custSel addSld delSld modSld sldOrd modMainMaster">
      <pc:chgData name="Hundhausen, Christopher" userId="b1aab6c0-9fc6-48f7-b1a5-da9c7f2aa62a" providerId="ADAL" clId="{198328E9-CD0B-4F90-8B85-DAD7923A9DA2}" dt="2021-03-23T01:42:49.314" v="1228" actId="20577"/>
      <pc:docMkLst>
        <pc:docMk/>
      </pc:docMkLst>
      <pc:sldChg chg="modSp mod">
        <pc:chgData name="Hundhausen, Christopher" userId="b1aab6c0-9fc6-48f7-b1a5-da9c7f2aa62a" providerId="ADAL" clId="{198328E9-CD0B-4F90-8B85-DAD7923A9DA2}" dt="2021-03-23T00:32:28.977" v="77" actId="20577"/>
        <pc:sldMkLst>
          <pc:docMk/>
          <pc:sldMk cId="0" sldId="667"/>
        </pc:sldMkLst>
        <pc:spChg chg="mod">
          <ac:chgData name="Hundhausen, Christopher" userId="b1aab6c0-9fc6-48f7-b1a5-da9c7f2aa62a" providerId="ADAL" clId="{198328E9-CD0B-4F90-8B85-DAD7923A9DA2}" dt="2021-03-22T23:53:30.956" v="32" actId="20577"/>
          <ac:spMkLst>
            <pc:docMk/>
            <pc:sldMk cId="0" sldId="667"/>
            <ac:spMk id="2" creationId="{00000000-0000-0000-0000-000000000000}"/>
          </ac:spMkLst>
        </pc:spChg>
        <pc:spChg chg="mod">
          <ac:chgData name="Hundhausen, Christopher" userId="b1aab6c0-9fc6-48f7-b1a5-da9c7f2aa62a" providerId="ADAL" clId="{198328E9-CD0B-4F90-8B85-DAD7923A9DA2}" dt="2021-03-23T00:32:28.977" v="77" actId="20577"/>
          <ac:spMkLst>
            <pc:docMk/>
            <pc:sldMk cId="0" sldId="667"/>
            <ac:spMk id="3" creationId="{00000000-0000-0000-0000-000000000000}"/>
          </ac:spMkLst>
        </pc:spChg>
      </pc:sldChg>
      <pc:sldChg chg="modSp mod">
        <pc:chgData name="Hundhausen, Christopher" userId="b1aab6c0-9fc6-48f7-b1a5-da9c7f2aa62a" providerId="ADAL" clId="{198328E9-CD0B-4F90-8B85-DAD7923A9DA2}" dt="2021-03-23T00:33:32.656" v="99" actId="20577"/>
        <pc:sldMkLst>
          <pc:docMk/>
          <pc:sldMk cId="0" sldId="668"/>
        </pc:sldMkLst>
        <pc:spChg chg="mod">
          <ac:chgData name="Hundhausen, Christopher" userId="b1aab6c0-9fc6-48f7-b1a5-da9c7f2aa62a" providerId="ADAL" clId="{198328E9-CD0B-4F90-8B85-DAD7923A9DA2}" dt="2021-03-22T23:53:38.604" v="39" actId="20577"/>
          <ac:spMkLst>
            <pc:docMk/>
            <pc:sldMk cId="0" sldId="668"/>
            <ac:spMk id="2" creationId="{00000000-0000-0000-0000-000000000000}"/>
          </ac:spMkLst>
        </pc:spChg>
        <pc:spChg chg="mod">
          <ac:chgData name="Hundhausen, Christopher" userId="b1aab6c0-9fc6-48f7-b1a5-da9c7f2aa62a" providerId="ADAL" clId="{198328E9-CD0B-4F90-8B85-DAD7923A9DA2}" dt="2021-03-23T00:33:32.656" v="99" actId="20577"/>
          <ac:spMkLst>
            <pc:docMk/>
            <pc:sldMk cId="0" sldId="668"/>
            <ac:spMk id="3" creationId="{00000000-0000-0000-0000-000000000000}"/>
          </ac:spMkLst>
        </pc:spChg>
      </pc:sldChg>
      <pc:sldChg chg="modSp mod">
        <pc:chgData name="Hundhausen, Christopher" userId="b1aab6c0-9fc6-48f7-b1a5-da9c7f2aa62a" providerId="ADAL" clId="{198328E9-CD0B-4F90-8B85-DAD7923A9DA2}" dt="2021-03-23T00:35:36.595" v="127" actId="20577"/>
        <pc:sldMkLst>
          <pc:docMk/>
          <pc:sldMk cId="0" sldId="669"/>
        </pc:sldMkLst>
        <pc:spChg chg="mod">
          <ac:chgData name="Hundhausen, Christopher" userId="b1aab6c0-9fc6-48f7-b1a5-da9c7f2aa62a" providerId="ADAL" clId="{198328E9-CD0B-4F90-8B85-DAD7923A9DA2}" dt="2021-03-22T23:53:46.927" v="49" actId="20577"/>
          <ac:spMkLst>
            <pc:docMk/>
            <pc:sldMk cId="0" sldId="669"/>
            <ac:spMk id="2" creationId="{00000000-0000-0000-0000-000000000000}"/>
          </ac:spMkLst>
        </pc:spChg>
        <pc:spChg chg="mod">
          <ac:chgData name="Hundhausen, Christopher" userId="b1aab6c0-9fc6-48f7-b1a5-da9c7f2aa62a" providerId="ADAL" clId="{198328E9-CD0B-4F90-8B85-DAD7923A9DA2}" dt="2021-03-23T00:35:36.595" v="127" actId="20577"/>
          <ac:spMkLst>
            <pc:docMk/>
            <pc:sldMk cId="0" sldId="669"/>
            <ac:spMk id="3" creationId="{00000000-0000-0000-0000-000000000000}"/>
          </ac:spMkLst>
        </pc:spChg>
      </pc:sldChg>
      <pc:sldChg chg="modSp mod">
        <pc:chgData name="Hundhausen, Christopher" userId="b1aab6c0-9fc6-48f7-b1a5-da9c7f2aa62a" providerId="ADAL" clId="{198328E9-CD0B-4F90-8B85-DAD7923A9DA2}" dt="2021-03-22T23:53:53.230" v="56" actId="20577"/>
        <pc:sldMkLst>
          <pc:docMk/>
          <pc:sldMk cId="0" sldId="670"/>
        </pc:sldMkLst>
        <pc:spChg chg="mod">
          <ac:chgData name="Hundhausen, Christopher" userId="b1aab6c0-9fc6-48f7-b1a5-da9c7f2aa62a" providerId="ADAL" clId="{198328E9-CD0B-4F90-8B85-DAD7923A9DA2}" dt="2021-03-22T23:53:53.230" v="56" actId="20577"/>
          <ac:spMkLst>
            <pc:docMk/>
            <pc:sldMk cId="0" sldId="670"/>
            <ac:spMk id="2" creationId="{00000000-0000-0000-0000-000000000000}"/>
          </ac:spMkLst>
        </pc:spChg>
      </pc:sldChg>
      <pc:sldChg chg="modSp mod">
        <pc:chgData name="Hundhausen, Christopher" userId="b1aab6c0-9fc6-48f7-b1a5-da9c7f2aa62a" providerId="ADAL" clId="{198328E9-CD0B-4F90-8B85-DAD7923A9DA2}" dt="2021-03-23T00:47:09.632" v="169" actId="20577"/>
        <pc:sldMkLst>
          <pc:docMk/>
          <pc:sldMk cId="0" sldId="675"/>
        </pc:sldMkLst>
        <pc:spChg chg="mod">
          <ac:chgData name="Hundhausen, Christopher" userId="b1aab6c0-9fc6-48f7-b1a5-da9c7f2aa62a" providerId="ADAL" clId="{198328E9-CD0B-4F90-8B85-DAD7923A9DA2}" dt="2021-03-23T00:47:09.632" v="169" actId="20577"/>
          <ac:spMkLst>
            <pc:docMk/>
            <pc:sldMk cId="0" sldId="675"/>
            <ac:spMk id="2" creationId="{00000000-0000-0000-0000-000000000000}"/>
          </ac:spMkLst>
        </pc:spChg>
      </pc:sldChg>
      <pc:sldChg chg="modSp mod">
        <pc:chgData name="Hundhausen, Christopher" userId="b1aab6c0-9fc6-48f7-b1a5-da9c7f2aa62a" providerId="ADAL" clId="{198328E9-CD0B-4F90-8B85-DAD7923A9DA2}" dt="2021-03-23T00:57:00.164" v="205" actId="20577"/>
        <pc:sldMkLst>
          <pc:docMk/>
          <pc:sldMk cId="0" sldId="676"/>
        </pc:sldMkLst>
        <pc:spChg chg="mod">
          <ac:chgData name="Hundhausen, Christopher" userId="b1aab6c0-9fc6-48f7-b1a5-da9c7f2aa62a" providerId="ADAL" clId="{198328E9-CD0B-4F90-8B85-DAD7923A9DA2}" dt="2021-03-23T00:52:45.936" v="186" actId="20577"/>
          <ac:spMkLst>
            <pc:docMk/>
            <pc:sldMk cId="0" sldId="676"/>
            <ac:spMk id="2" creationId="{00000000-0000-0000-0000-000000000000}"/>
          </ac:spMkLst>
        </pc:spChg>
        <pc:spChg chg="mod">
          <ac:chgData name="Hundhausen, Christopher" userId="b1aab6c0-9fc6-48f7-b1a5-da9c7f2aa62a" providerId="ADAL" clId="{198328E9-CD0B-4F90-8B85-DAD7923A9DA2}" dt="2021-03-23T00:57:00.164" v="205" actId="20577"/>
          <ac:spMkLst>
            <pc:docMk/>
            <pc:sldMk cId="0" sldId="676"/>
            <ac:spMk id="3" creationId="{00000000-0000-0000-0000-000000000000}"/>
          </ac:spMkLst>
        </pc:spChg>
      </pc:sldChg>
      <pc:sldChg chg="modSp mod">
        <pc:chgData name="Hundhausen, Christopher" userId="b1aab6c0-9fc6-48f7-b1a5-da9c7f2aa62a" providerId="ADAL" clId="{198328E9-CD0B-4F90-8B85-DAD7923A9DA2}" dt="2021-03-23T00:41:31.818" v="141" actId="13926"/>
        <pc:sldMkLst>
          <pc:docMk/>
          <pc:sldMk cId="3006375326" sldId="700"/>
        </pc:sldMkLst>
        <pc:spChg chg="mod">
          <ac:chgData name="Hundhausen, Christopher" userId="b1aab6c0-9fc6-48f7-b1a5-da9c7f2aa62a" providerId="ADAL" clId="{198328E9-CD0B-4F90-8B85-DAD7923A9DA2}" dt="2021-03-23T00:41:31.818" v="141" actId="13926"/>
          <ac:spMkLst>
            <pc:docMk/>
            <pc:sldMk cId="3006375326" sldId="700"/>
            <ac:spMk id="25604" creationId="{00000000-0000-0000-0000-000000000000}"/>
          </ac:spMkLst>
        </pc:spChg>
      </pc:sldChg>
      <pc:sldChg chg="modSp mod">
        <pc:chgData name="Hundhausen, Christopher" userId="b1aab6c0-9fc6-48f7-b1a5-da9c7f2aa62a" providerId="ADAL" clId="{198328E9-CD0B-4F90-8B85-DAD7923A9DA2}" dt="2021-03-23T00:41:48.979" v="146" actId="113"/>
        <pc:sldMkLst>
          <pc:docMk/>
          <pc:sldMk cId="3054112717" sldId="701"/>
        </pc:sldMkLst>
        <pc:spChg chg="mod">
          <ac:chgData name="Hundhausen, Christopher" userId="b1aab6c0-9fc6-48f7-b1a5-da9c7f2aa62a" providerId="ADAL" clId="{198328E9-CD0B-4F90-8B85-DAD7923A9DA2}" dt="2021-03-23T00:41:48.979" v="146" actId="113"/>
          <ac:spMkLst>
            <pc:docMk/>
            <pc:sldMk cId="3054112717" sldId="701"/>
            <ac:spMk id="26628" creationId="{00000000-0000-0000-0000-000000000000}"/>
          </ac:spMkLst>
        </pc:spChg>
      </pc:sldChg>
      <pc:sldChg chg="modSp mod">
        <pc:chgData name="Hundhausen, Christopher" userId="b1aab6c0-9fc6-48f7-b1a5-da9c7f2aa62a" providerId="ADAL" clId="{198328E9-CD0B-4F90-8B85-DAD7923A9DA2}" dt="2021-03-23T00:59:13.745" v="336" actId="14"/>
        <pc:sldMkLst>
          <pc:docMk/>
          <pc:sldMk cId="1171812271" sldId="703"/>
        </pc:sldMkLst>
        <pc:spChg chg="mod">
          <ac:chgData name="Hundhausen, Christopher" userId="b1aab6c0-9fc6-48f7-b1a5-da9c7f2aa62a" providerId="ADAL" clId="{198328E9-CD0B-4F90-8B85-DAD7923A9DA2}" dt="2021-03-23T00:59:06.546" v="332" actId="20577"/>
          <ac:spMkLst>
            <pc:docMk/>
            <pc:sldMk cId="1171812271" sldId="703"/>
            <ac:spMk id="28675" creationId="{00000000-0000-0000-0000-000000000000}"/>
          </ac:spMkLst>
        </pc:spChg>
        <pc:spChg chg="mod">
          <ac:chgData name="Hundhausen, Christopher" userId="b1aab6c0-9fc6-48f7-b1a5-da9c7f2aa62a" providerId="ADAL" clId="{198328E9-CD0B-4F90-8B85-DAD7923A9DA2}" dt="2021-03-23T00:59:13.745" v="336" actId="14"/>
          <ac:spMkLst>
            <pc:docMk/>
            <pc:sldMk cId="1171812271" sldId="703"/>
            <ac:spMk id="28676" creationId="{00000000-0000-0000-0000-000000000000}"/>
          </ac:spMkLst>
        </pc:spChg>
      </pc:sldChg>
      <pc:sldChg chg="addSp modSp mod">
        <pc:chgData name="Hundhausen, Christopher" userId="b1aab6c0-9fc6-48f7-b1a5-da9c7f2aa62a" providerId="ADAL" clId="{198328E9-CD0B-4F90-8B85-DAD7923A9DA2}" dt="2021-03-23T00:39:13.314" v="140" actId="20577"/>
        <pc:sldMkLst>
          <pc:docMk/>
          <pc:sldMk cId="1221603400" sldId="704"/>
        </pc:sldMkLst>
        <pc:spChg chg="add mod">
          <ac:chgData name="Hundhausen, Christopher" userId="b1aab6c0-9fc6-48f7-b1a5-da9c7f2aa62a" providerId="ADAL" clId="{198328E9-CD0B-4F90-8B85-DAD7923A9DA2}" dt="2021-03-23T00:39:11.349" v="138" actId="20577"/>
          <ac:spMkLst>
            <pc:docMk/>
            <pc:sldMk cId="1221603400" sldId="704"/>
            <ac:spMk id="13" creationId="{6367F974-4E23-47D9-843F-FAFD1A22B3E0}"/>
          </ac:spMkLst>
        </pc:spChg>
        <pc:spChg chg="add mod">
          <ac:chgData name="Hundhausen, Christopher" userId="b1aab6c0-9fc6-48f7-b1a5-da9c7f2aa62a" providerId="ADAL" clId="{198328E9-CD0B-4F90-8B85-DAD7923A9DA2}" dt="2021-03-23T00:39:13.314" v="140" actId="20577"/>
          <ac:spMkLst>
            <pc:docMk/>
            <pc:sldMk cId="1221603400" sldId="704"/>
            <ac:spMk id="15" creationId="{FB1A0CE2-BE2E-4022-8E85-2F638922732F}"/>
          </ac:spMkLst>
        </pc:spChg>
        <pc:spChg chg="mod">
          <ac:chgData name="Hundhausen, Christopher" userId="b1aab6c0-9fc6-48f7-b1a5-da9c7f2aa62a" providerId="ADAL" clId="{198328E9-CD0B-4F90-8B85-DAD7923A9DA2}" dt="2021-03-22T23:54:13.647" v="58" actId="20577"/>
          <ac:spMkLst>
            <pc:docMk/>
            <pc:sldMk cId="1221603400" sldId="704"/>
            <ac:spMk id="24580" creationId="{00000000-0000-0000-0000-000000000000}"/>
          </ac:spMkLst>
        </pc:spChg>
        <pc:cxnChg chg="add mod">
          <ac:chgData name="Hundhausen, Christopher" userId="b1aab6c0-9fc6-48f7-b1a5-da9c7f2aa62a" providerId="ADAL" clId="{198328E9-CD0B-4F90-8B85-DAD7923A9DA2}" dt="2021-03-23T00:38:59.866" v="129" actId="1076"/>
          <ac:cxnSpMkLst>
            <pc:docMk/>
            <pc:sldMk cId="1221603400" sldId="704"/>
            <ac:cxnSpMk id="14" creationId="{0448B898-98DB-439F-B3D4-6459C639513E}"/>
          </ac:cxnSpMkLst>
        </pc:cxnChg>
        <pc:cxnChg chg="add mod">
          <ac:chgData name="Hundhausen, Christopher" userId="b1aab6c0-9fc6-48f7-b1a5-da9c7f2aa62a" providerId="ADAL" clId="{198328E9-CD0B-4F90-8B85-DAD7923A9DA2}" dt="2021-03-23T00:39:07.585" v="131" actId="1076"/>
          <ac:cxnSpMkLst>
            <pc:docMk/>
            <pc:sldMk cId="1221603400" sldId="704"/>
            <ac:cxnSpMk id="16" creationId="{5ECBDF87-88F8-4A7C-9C73-2F4F4F16CB68}"/>
          </ac:cxnSpMkLst>
        </pc:cxnChg>
      </pc:sldChg>
      <pc:sldChg chg="modSp mod">
        <pc:chgData name="Hundhausen, Christopher" userId="b1aab6c0-9fc6-48f7-b1a5-da9c7f2aa62a" providerId="ADAL" clId="{198328E9-CD0B-4F90-8B85-DAD7923A9DA2}" dt="2021-03-23T01:03:53.107" v="422" actId="20577"/>
        <pc:sldMkLst>
          <pc:docMk/>
          <pc:sldMk cId="1951430931" sldId="706"/>
        </pc:sldMkLst>
        <pc:spChg chg="mod">
          <ac:chgData name="Hundhausen, Christopher" userId="b1aab6c0-9fc6-48f7-b1a5-da9c7f2aa62a" providerId="ADAL" clId="{198328E9-CD0B-4F90-8B85-DAD7923A9DA2}" dt="2021-03-23T01:03:53.107" v="422" actId="20577"/>
          <ac:spMkLst>
            <pc:docMk/>
            <pc:sldMk cId="1951430931" sldId="706"/>
            <ac:spMk id="3" creationId="{00000000-0000-0000-0000-000000000000}"/>
          </ac:spMkLst>
        </pc:spChg>
      </pc:sldChg>
      <pc:sldChg chg="modSp mod">
        <pc:chgData name="Hundhausen, Christopher" userId="b1aab6c0-9fc6-48f7-b1a5-da9c7f2aa62a" providerId="ADAL" clId="{198328E9-CD0B-4F90-8B85-DAD7923A9DA2}" dt="2021-03-23T00:46:48.030" v="152" actId="14100"/>
        <pc:sldMkLst>
          <pc:docMk/>
          <pc:sldMk cId="770731524" sldId="711"/>
        </pc:sldMkLst>
        <pc:graphicFrameChg chg="modGraphic">
          <ac:chgData name="Hundhausen, Christopher" userId="b1aab6c0-9fc6-48f7-b1a5-da9c7f2aa62a" providerId="ADAL" clId="{198328E9-CD0B-4F90-8B85-DAD7923A9DA2}" dt="2021-03-23T00:46:48.030" v="152" actId="14100"/>
          <ac:graphicFrameMkLst>
            <pc:docMk/>
            <pc:sldMk cId="770731524" sldId="711"/>
            <ac:graphicFrameMk id="5" creationId="{00000000-0000-0000-0000-000000000000}"/>
          </ac:graphicFrameMkLst>
        </pc:graphicFrameChg>
      </pc:sldChg>
      <pc:sldChg chg="modSp mod">
        <pc:chgData name="Hundhausen, Christopher" userId="b1aab6c0-9fc6-48f7-b1a5-da9c7f2aa62a" providerId="ADAL" clId="{198328E9-CD0B-4F90-8B85-DAD7923A9DA2}" dt="2021-03-23T01:03:34.625" v="420" actId="20577"/>
        <pc:sldMkLst>
          <pc:docMk/>
          <pc:sldMk cId="2673758528" sldId="719"/>
        </pc:sldMkLst>
        <pc:spChg chg="mod">
          <ac:chgData name="Hundhausen, Christopher" userId="b1aab6c0-9fc6-48f7-b1a5-da9c7f2aa62a" providerId="ADAL" clId="{198328E9-CD0B-4F90-8B85-DAD7923A9DA2}" dt="2021-03-23T01:03:34.625" v="420" actId="20577"/>
          <ac:spMkLst>
            <pc:docMk/>
            <pc:sldMk cId="2673758528" sldId="719"/>
            <ac:spMk id="3" creationId="{00000000-0000-0000-0000-000000000000}"/>
          </ac:spMkLst>
        </pc:spChg>
      </pc:sldChg>
      <pc:sldChg chg="modSp mod ord">
        <pc:chgData name="Hundhausen, Christopher" userId="b1aab6c0-9fc6-48f7-b1a5-da9c7f2aa62a" providerId="ADAL" clId="{198328E9-CD0B-4F90-8B85-DAD7923A9DA2}" dt="2021-03-23T01:42:49.314" v="1228" actId="20577"/>
        <pc:sldMkLst>
          <pc:docMk/>
          <pc:sldMk cId="542775228" sldId="723"/>
        </pc:sldMkLst>
        <pc:spChg chg="mod">
          <ac:chgData name="Hundhausen, Christopher" userId="b1aab6c0-9fc6-48f7-b1a5-da9c7f2aa62a" providerId="ADAL" clId="{198328E9-CD0B-4F90-8B85-DAD7923A9DA2}" dt="2021-03-23T01:42:49.314" v="1228" actId="20577"/>
          <ac:spMkLst>
            <pc:docMk/>
            <pc:sldMk cId="542775228" sldId="723"/>
            <ac:spMk id="8" creationId="{FB8380CB-86D5-409C-A093-A6ACA4CDD1BA}"/>
          </ac:spMkLst>
        </pc:spChg>
      </pc:sldChg>
      <pc:sldChg chg="modNotesTx">
        <pc:chgData name="Hundhausen, Christopher" userId="b1aab6c0-9fc6-48f7-b1a5-da9c7f2aa62a" providerId="ADAL" clId="{198328E9-CD0B-4F90-8B85-DAD7923A9DA2}" dt="2021-03-22T23:52:10.396" v="7" actId="20577"/>
        <pc:sldMkLst>
          <pc:docMk/>
          <pc:sldMk cId="3783252106" sldId="725"/>
        </pc:sldMkLst>
      </pc:sldChg>
      <pc:sldChg chg="modSp mod">
        <pc:chgData name="Hundhausen, Christopher" userId="b1aab6c0-9fc6-48f7-b1a5-da9c7f2aa62a" providerId="ADAL" clId="{198328E9-CD0B-4F90-8B85-DAD7923A9DA2}" dt="2021-03-23T01:03:17.364" v="403" actId="20577"/>
        <pc:sldMkLst>
          <pc:docMk/>
          <pc:sldMk cId="1835797715" sldId="726"/>
        </pc:sldMkLst>
        <pc:spChg chg="mod">
          <ac:chgData name="Hundhausen, Christopher" userId="b1aab6c0-9fc6-48f7-b1a5-da9c7f2aa62a" providerId="ADAL" clId="{198328E9-CD0B-4F90-8B85-DAD7923A9DA2}" dt="2021-03-23T01:03:11.044" v="400" actId="255"/>
          <ac:spMkLst>
            <pc:docMk/>
            <pc:sldMk cId="1835797715" sldId="726"/>
            <ac:spMk id="28675" creationId="{00000000-0000-0000-0000-000000000000}"/>
          </ac:spMkLst>
        </pc:spChg>
        <pc:spChg chg="mod">
          <ac:chgData name="Hundhausen, Christopher" userId="b1aab6c0-9fc6-48f7-b1a5-da9c7f2aa62a" providerId="ADAL" clId="{198328E9-CD0B-4F90-8B85-DAD7923A9DA2}" dt="2021-03-23T01:03:17.364" v="403" actId="20577"/>
          <ac:spMkLst>
            <pc:docMk/>
            <pc:sldMk cId="1835797715" sldId="726"/>
            <ac:spMk id="28676" creationId="{00000000-0000-0000-0000-000000000000}"/>
          </ac:spMkLst>
        </pc:spChg>
      </pc:sldChg>
      <pc:sldChg chg="modSp mod">
        <pc:chgData name="Hundhausen, Christopher" userId="b1aab6c0-9fc6-48f7-b1a5-da9c7f2aa62a" providerId="ADAL" clId="{198328E9-CD0B-4F90-8B85-DAD7923A9DA2}" dt="2021-03-23T01:23:47.185" v="557" actId="6549"/>
        <pc:sldMkLst>
          <pc:docMk/>
          <pc:sldMk cId="1408670327" sldId="727"/>
        </pc:sldMkLst>
        <pc:spChg chg="mod">
          <ac:chgData name="Hundhausen, Christopher" userId="b1aab6c0-9fc6-48f7-b1a5-da9c7f2aa62a" providerId="ADAL" clId="{198328E9-CD0B-4F90-8B85-DAD7923A9DA2}" dt="2021-03-23T01:23:47.185" v="557" actId="6549"/>
          <ac:spMkLst>
            <pc:docMk/>
            <pc:sldMk cId="1408670327" sldId="727"/>
            <ac:spMk id="2" creationId="{2DB2E09C-8C06-4036-BEB5-E295CE1263EE}"/>
          </ac:spMkLst>
        </pc:spChg>
        <pc:spChg chg="mod">
          <ac:chgData name="Hundhausen, Christopher" userId="b1aab6c0-9fc6-48f7-b1a5-da9c7f2aa62a" providerId="ADAL" clId="{198328E9-CD0B-4F90-8B85-DAD7923A9DA2}" dt="2021-03-23T01:18:24.576" v="554" actId="20577"/>
          <ac:spMkLst>
            <pc:docMk/>
            <pc:sldMk cId="1408670327" sldId="727"/>
            <ac:spMk id="3" creationId="{D8AA5A09-E8E1-4BED-A851-B9A2CDDD2F8B}"/>
          </ac:spMkLst>
        </pc:spChg>
      </pc:sldChg>
      <pc:sldChg chg="modSp mod">
        <pc:chgData name="Hundhausen, Christopher" userId="b1aab6c0-9fc6-48f7-b1a5-da9c7f2aa62a" providerId="ADAL" clId="{198328E9-CD0B-4F90-8B85-DAD7923A9DA2}" dt="2021-03-23T01:41:48.689" v="1159" actId="20577"/>
        <pc:sldMkLst>
          <pc:docMk/>
          <pc:sldMk cId="2375309758" sldId="794"/>
        </pc:sldMkLst>
        <pc:spChg chg="mod">
          <ac:chgData name="Hundhausen, Christopher" userId="b1aab6c0-9fc6-48f7-b1a5-da9c7f2aa62a" providerId="ADAL" clId="{198328E9-CD0B-4F90-8B85-DAD7923A9DA2}" dt="2021-03-23T01:28:41.009" v="728" actId="255"/>
          <ac:spMkLst>
            <pc:docMk/>
            <pc:sldMk cId="2375309758" sldId="794"/>
            <ac:spMk id="2" creationId="{A1E11465-0DF7-4E9E-80B9-1530A9620720}"/>
          </ac:spMkLst>
        </pc:spChg>
        <pc:spChg chg="mod">
          <ac:chgData name="Hundhausen, Christopher" userId="b1aab6c0-9fc6-48f7-b1a5-da9c7f2aa62a" providerId="ADAL" clId="{198328E9-CD0B-4F90-8B85-DAD7923A9DA2}" dt="2021-03-23T01:41:48.689" v="1159" actId="20577"/>
          <ac:spMkLst>
            <pc:docMk/>
            <pc:sldMk cId="2375309758" sldId="794"/>
            <ac:spMk id="3" creationId="{5A3B58F5-FF5A-40AA-A77C-0567A8B00966}"/>
          </ac:spMkLst>
        </pc:spChg>
      </pc:sldChg>
      <pc:sldChg chg="modSp mod">
        <pc:chgData name="Hundhausen, Christopher" userId="b1aab6c0-9fc6-48f7-b1a5-da9c7f2aa62a" providerId="ADAL" clId="{198328E9-CD0B-4F90-8B85-DAD7923A9DA2}" dt="2021-03-23T01:28:32.850" v="727" actId="20577"/>
        <pc:sldMkLst>
          <pc:docMk/>
          <pc:sldMk cId="874344823" sldId="795"/>
        </pc:sldMkLst>
        <pc:spChg chg="mod">
          <ac:chgData name="Hundhausen, Christopher" userId="b1aab6c0-9fc6-48f7-b1a5-da9c7f2aa62a" providerId="ADAL" clId="{198328E9-CD0B-4F90-8B85-DAD7923A9DA2}" dt="2021-03-23T01:28:32.850" v="727" actId="20577"/>
          <ac:spMkLst>
            <pc:docMk/>
            <pc:sldMk cId="874344823" sldId="795"/>
            <ac:spMk id="2" creationId="{86CC43E7-7636-42F9-A46B-45D53D01BF1E}"/>
          </ac:spMkLst>
        </pc:spChg>
      </pc:sldChg>
      <pc:sldChg chg="modSp new mod">
        <pc:chgData name="Hundhausen, Christopher" userId="b1aab6c0-9fc6-48f7-b1a5-da9c7f2aa62a" providerId="ADAL" clId="{198328E9-CD0B-4F90-8B85-DAD7923A9DA2}" dt="2021-03-23T01:33:53.413" v="1146" actId="20577"/>
        <pc:sldMkLst>
          <pc:docMk/>
          <pc:sldMk cId="673089444" sldId="796"/>
        </pc:sldMkLst>
        <pc:spChg chg="mod">
          <ac:chgData name="Hundhausen, Christopher" userId="b1aab6c0-9fc6-48f7-b1a5-da9c7f2aa62a" providerId="ADAL" clId="{198328E9-CD0B-4F90-8B85-DAD7923A9DA2}" dt="2021-03-23T01:33:22.066" v="986" actId="20577"/>
          <ac:spMkLst>
            <pc:docMk/>
            <pc:sldMk cId="673089444" sldId="796"/>
            <ac:spMk id="2" creationId="{7F348B8F-8E6A-4EF5-ABE2-B29BEC7F1A49}"/>
          </ac:spMkLst>
        </pc:spChg>
        <pc:spChg chg="mod">
          <ac:chgData name="Hundhausen, Christopher" userId="b1aab6c0-9fc6-48f7-b1a5-da9c7f2aa62a" providerId="ADAL" clId="{198328E9-CD0B-4F90-8B85-DAD7923A9DA2}" dt="2021-03-23T01:33:53.413" v="1146" actId="20577"/>
          <ac:spMkLst>
            <pc:docMk/>
            <pc:sldMk cId="673089444" sldId="796"/>
            <ac:spMk id="3" creationId="{E83CFB9E-5E8B-487D-9EA4-EB5338A8A160}"/>
          </ac:spMkLst>
        </pc:spChg>
      </pc:sldChg>
      <pc:sldChg chg="del">
        <pc:chgData name="Hundhausen, Christopher" userId="b1aab6c0-9fc6-48f7-b1a5-da9c7f2aa62a" providerId="ADAL" clId="{198328E9-CD0B-4F90-8B85-DAD7923A9DA2}" dt="2021-03-23T01:29:15.446" v="735" actId="47"/>
        <pc:sldMkLst>
          <pc:docMk/>
          <pc:sldMk cId="747084391" sldId="796"/>
        </pc:sldMkLst>
      </pc:sldChg>
      <pc:sldMasterChg chg="modSp mod">
        <pc:chgData name="Hundhausen, Christopher" userId="b1aab6c0-9fc6-48f7-b1a5-da9c7f2aa62a" providerId="ADAL" clId="{198328E9-CD0B-4F90-8B85-DAD7923A9DA2}" dt="2021-03-22T23:50:03.964" v="3" actId="20577"/>
        <pc:sldMasterMkLst>
          <pc:docMk/>
          <pc:sldMasterMk cId="0" sldId="2147483649"/>
        </pc:sldMasterMkLst>
        <pc:spChg chg="mod">
          <ac:chgData name="Hundhausen, Christopher" userId="b1aab6c0-9fc6-48f7-b1a5-da9c7f2aa62a" providerId="ADAL" clId="{198328E9-CD0B-4F90-8B85-DAD7923A9DA2}" dt="2021-03-22T23:50:00.140" v="1" actId="20577"/>
          <ac:spMkLst>
            <pc:docMk/>
            <pc:sldMasterMk cId="0" sldId="2147483649"/>
            <ac:spMk id="35850" creationId="{00000000-0000-0000-0000-000000000000}"/>
          </ac:spMkLst>
        </pc:spChg>
        <pc:spChg chg="mod">
          <ac:chgData name="Hundhausen, Christopher" userId="b1aab6c0-9fc6-48f7-b1a5-da9c7f2aa62a" providerId="ADAL" clId="{198328E9-CD0B-4F90-8B85-DAD7923A9DA2}" dt="2021-03-22T23:50:03.964" v="3" actId="20577"/>
          <ac:spMkLst>
            <pc:docMk/>
            <pc:sldMasterMk cId="0" sldId="2147483649"/>
            <ac:spMk id="35851"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smtClean="0"/>
            </a:lvl1pPr>
          </a:lstStyle>
          <a:p>
            <a:pPr>
              <a:defRPr/>
            </a:pPr>
            <a:endParaRPr lang="en-US"/>
          </a:p>
        </p:txBody>
      </p:sp>
      <p:sp>
        <p:nvSpPr>
          <p:cNvPr id="2447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smtClean="0"/>
            </a:lvl1pPr>
          </a:lstStyle>
          <a:p>
            <a:pPr>
              <a:defRPr/>
            </a:pPr>
            <a:endParaRPr lang="en-US"/>
          </a:p>
        </p:txBody>
      </p:sp>
      <p:sp>
        <p:nvSpPr>
          <p:cNvPr id="2447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smtClean="0"/>
            </a:lvl1pPr>
          </a:lstStyle>
          <a:p>
            <a:pPr>
              <a:defRPr/>
            </a:pPr>
            <a:endParaRPr lang="en-US"/>
          </a:p>
        </p:txBody>
      </p:sp>
      <p:sp>
        <p:nvSpPr>
          <p:cNvPr id="2447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smtClean="0"/>
            </a:lvl1pPr>
          </a:lstStyle>
          <a:p>
            <a:pPr>
              <a:defRPr/>
            </a:pPr>
            <a:fld id="{64110278-80A6-4065-8E2F-634858452DE5}" type="slidenum">
              <a:rPr lang="en-US"/>
              <a:pPr>
                <a:defRPr/>
              </a:pPr>
              <a:t>‹#›</a:t>
            </a:fld>
            <a:endParaRPr lang="en-US"/>
          </a:p>
        </p:txBody>
      </p:sp>
    </p:spTree>
    <p:extLst>
      <p:ext uri="{BB962C8B-B14F-4D97-AF65-F5344CB8AC3E}">
        <p14:creationId xmlns:p14="http://schemas.microsoft.com/office/powerpoint/2010/main" val="1379598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spcBef>
                <a:spcPct val="0"/>
              </a:spcBef>
              <a:defRPr sz="1200" b="0" smtClean="0">
                <a:latin typeface="Times" pitchFamily="18" charset="0"/>
              </a:defRPr>
            </a:lvl1pPr>
          </a:lstStyle>
          <a:p>
            <a:pPr>
              <a:defRPr/>
            </a:pPr>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spcBef>
                <a:spcPct val="0"/>
              </a:spcBef>
              <a:defRPr sz="1200" b="0" smtClean="0">
                <a:latin typeface="Times" pitchFamily="18"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spcBef>
                <a:spcPct val="0"/>
              </a:spcBef>
              <a:defRPr sz="1200" b="0" smtClean="0">
                <a:latin typeface="Times" pitchFamily="18" charset="0"/>
              </a:defRPr>
            </a:lvl1pPr>
          </a:lstStyle>
          <a:p>
            <a:pPr>
              <a:defRPr/>
            </a:pPr>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spcBef>
                <a:spcPct val="0"/>
              </a:spcBef>
              <a:defRPr sz="1200" b="0" smtClean="0">
                <a:latin typeface="Times" pitchFamily="18" charset="0"/>
              </a:defRPr>
            </a:lvl1pPr>
          </a:lstStyle>
          <a:p>
            <a:pPr>
              <a:defRPr/>
            </a:pPr>
            <a:fld id="{D332097A-BCC6-45B5-B817-005C754A4AC7}" type="slidenum">
              <a:rPr lang="en-US"/>
              <a:pPr>
                <a:defRPr/>
              </a:pPr>
              <a:t>‹#›</a:t>
            </a:fld>
            <a:endParaRPr lang="en-US"/>
          </a:p>
        </p:txBody>
      </p:sp>
    </p:spTree>
    <p:extLst>
      <p:ext uri="{BB962C8B-B14F-4D97-AF65-F5344CB8AC3E}">
        <p14:creationId xmlns:p14="http://schemas.microsoft.com/office/powerpoint/2010/main" val="772625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382834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14</a:t>
            </a:fld>
            <a:endParaRPr lang="en-US"/>
          </a:p>
        </p:txBody>
      </p:sp>
    </p:spTree>
    <p:extLst>
      <p:ext uri="{BB962C8B-B14F-4D97-AF65-F5344CB8AC3E}">
        <p14:creationId xmlns:p14="http://schemas.microsoft.com/office/powerpoint/2010/main" val="14170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631E719-4131-42B3-9201-099A6747F4E6}" type="slidenum">
              <a:rPr lang="en-US"/>
              <a:pPr/>
              <a:t>15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lIns="89913" tIns="44956" rIns="89913" bIns="44956"/>
          <a:lstStyle/>
          <a:p>
            <a:pPr marL="342900" lvl="0" indent="-342900" eaLnBrk="1" hangingPunct="1">
              <a:buFont typeface="Arial" panose="020B0604020202020204" pitchFamily="34" charset="0"/>
              <a:buChar char="•"/>
            </a:pPr>
            <a:r>
              <a:rPr lang="en-US" sz="2400" dirty="0"/>
              <a:t>most influential model of human processing</a:t>
            </a:r>
          </a:p>
          <a:p>
            <a:pPr marL="342900" lvl="0" indent="-342900" eaLnBrk="1" hangingPunct="1">
              <a:buFont typeface="Arial" panose="020B0604020202020204" pitchFamily="34" charset="0"/>
              <a:buChar char="•"/>
            </a:pPr>
            <a:r>
              <a:rPr lang="en-US" sz="2400" dirty="0"/>
              <a:t>Three interacting subsystems</a:t>
            </a:r>
          </a:p>
          <a:p>
            <a:pPr marL="800100" lvl="1" indent="-342900" eaLnBrk="1" hangingPunct="1">
              <a:buFont typeface="Arial" panose="020B0604020202020204" pitchFamily="34" charset="0"/>
              <a:buChar char="•"/>
            </a:pPr>
            <a:r>
              <a:rPr lang="en-US" sz="2000" dirty="0"/>
              <a:t>Cognitive, perceptual &amp; motor</a:t>
            </a:r>
          </a:p>
          <a:p>
            <a:pPr marL="800100" lvl="1" indent="-342900" eaLnBrk="1" hangingPunct="1">
              <a:buFont typeface="Arial" panose="020B0604020202020204" pitchFamily="34" charset="0"/>
              <a:buChar char="•"/>
            </a:pPr>
            <a:r>
              <a:rPr lang="en-US" sz="2000" dirty="0"/>
              <a:t>Each with processor &amp; memory </a:t>
            </a:r>
          </a:p>
          <a:p>
            <a:pPr marL="1200150" lvl="2" indent="-285750" eaLnBrk="1" hangingPunct="1">
              <a:buFont typeface="Arial" panose="020B0604020202020204" pitchFamily="34" charset="0"/>
              <a:buChar char="•"/>
            </a:pPr>
            <a:r>
              <a:rPr lang="en-US" sz="1800" dirty="0"/>
              <a:t>described by parameters such as capacity, cycle time</a:t>
            </a:r>
          </a:p>
          <a:p>
            <a:pPr marL="800100" lvl="1" indent="-342900" eaLnBrk="1" hangingPunct="1">
              <a:buFont typeface="Arial" panose="020B0604020202020204" pitchFamily="34" charset="0"/>
              <a:buChar char="•"/>
            </a:pPr>
            <a:r>
              <a:rPr lang="en-US" sz="2000" dirty="0"/>
              <a:t>Capable of serial &amp; parallel processing</a:t>
            </a:r>
          </a:p>
          <a:p>
            <a:pPr>
              <a:spcBef>
                <a:spcPct val="0"/>
              </a:spcBef>
            </a:pPr>
            <a:endParaRPr lang="en-US" sz="2400" dirty="0"/>
          </a:p>
        </p:txBody>
      </p:sp>
    </p:spTree>
    <p:extLst>
      <p:ext uri="{BB962C8B-B14F-4D97-AF65-F5344CB8AC3E}">
        <p14:creationId xmlns:p14="http://schemas.microsoft.com/office/powerpoint/2010/main" val="29686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A281A54-5C22-4BBD-A62F-19C86FD6DC3B}" type="slidenum">
              <a:rPr lang="en-US"/>
              <a:pPr/>
              <a:t>16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lIns="89913" tIns="44956" rIns="89913" bIns="44956"/>
          <a:lstStyle/>
          <a:p>
            <a:r>
              <a:rPr lang="en-US" dirty="0" err="1"/>
              <a:t>Fitt’s</a:t>
            </a:r>
            <a:r>
              <a:rPr lang="en-US" dirty="0"/>
              <a:t> Law: time to target acquisition</a:t>
            </a:r>
          </a:p>
          <a:p>
            <a:r>
              <a:rPr lang="en-US" dirty="0"/>
              <a:t>Power law of practice: time to perform task</a:t>
            </a:r>
          </a:p>
        </p:txBody>
      </p:sp>
    </p:spTree>
    <p:extLst>
      <p:ext uri="{BB962C8B-B14F-4D97-AF65-F5344CB8AC3E}">
        <p14:creationId xmlns:p14="http://schemas.microsoft.com/office/powerpoint/2010/main" val="321588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C3B0309-B389-4928-B8C3-FCD342B59725}" type="slidenum">
              <a:rPr lang="en-US"/>
              <a:pPr/>
              <a:t>17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lIns="89913" tIns="44956" rIns="89913" bIns="44956"/>
          <a:lstStyle/>
          <a:p>
            <a:r>
              <a:rPr lang="en-US" dirty="0"/>
              <a:t>It may take you (on average) 100ms to perceive something</a:t>
            </a:r>
          </a:p>
          <a:p>
            <a:r>
              <a:rPr lang="en-US" dirty="0"/>
              <a:t>Let’s say it’s a visual object (a word!)</a:t>
            </a:r>
          </a:p>
          <a:p>
            <a:r>
              <a:rPr lang="en-US" dirty="0"/>
              <a:t>You may perceive up to 17 letters</a:t>
            </a:r>
          </a:p>
          <a:p>
            <a:r>
              <a:rPr lang="en-US" dirty="0"/>
              <a:t>You will then retain those characters in your visual image store for 200ms on average (up to 1000ms </a:t>
            </a:r>
            <a:r>
              <a:rPr lang="en-US" dirty="0">
                <a:sym typeface="Wingdings" panose="05000000000000000000" pitchFamily="2" charset="2"/>
              </a:rPr>
              <a:t> 1 second)</a:t>
            </a:r>
          </a:p>
          <a:p>
            <a:r>
              <a:rPr lang="en-US" dirty="0">
                <a:sym typeface="Wingdings" panose="05000000000000000000" pitchFamily="2" charset="2"/>
              </a:rPr>
              <a:t>Along with it’s physical code type, i.e., …</a:t>
            </a:r>
          </a:p>
          <a:p>
            <a:endParaRPr lang="en-US" dirty="0">
              <a:sym typeface="Wingdings" panose="05000000000000000000" pitchFamily="2" charset="2"/>
            </a:endParaRPr>
          </a:p>
        </p:txBody>
      </p:sp>
    </p:spTree>
    <p:extLst>
      <p:ext uri="{BB962C8B-B14F-4D97-AF65-F5344CB8AC3E}">
        <p14:creationId xmlns:p14="http://schemas.microsoft.com/office/powerpoint/2010/main" val="3247395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631E719-4131-42B3-9201-099A6747F4E6}" type="slidenum">
              <a:rPr lang="en-US"/>
              <a:pPr/>
              <a:t>18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lIns="89913" tIns="44956" rIns="89913" bIns="44956"/>
          <a:lstStyle/>
          <a:p>
            <a:r>
              <a:rPr lang="en-US" sz="2400" dirty="0">
                <a:sym typeface="Wingdings" panose="05000000000000000000" pitchFamily="2" charset="2"/>
              </a:rPr>
              <a:t>What might happen from there?</a:t>
            </a:r>
          </a:p>
          <a:p>
            <a:endParaRPr lang="en-US" sz="2400" dirty="0">
              <a:sym typeface="Wingdings" panose="05000000000000000000" pitchFamily="2" charset="2"/>
            </a:endParaRPr>
          </a:p>
          <a:p>
            <a:r>
              <a:rPr lang="en-US" sz="2400" dirty="0">
                <a:sym typeface="Wingdings" panose="05000000000000000000" pitchFamily="2" charset="2"/>
              </a:rPr>
              <a:t>VIS  WM  handled by your cognitive processor, then if necessary, you may even push some action to your motor processor, </a:t>
            </a:r>
          </a:p>
          <a:p>
            <a:r>
              <a:rPr lang="en-US" sz="2400" dirty="0">
                <a:sym typeface="Wingdings" panose="05000000000000000000" pitchFamily="2" charset="2"/>
              </a:rPr>
              <a:t>e.g., maybe you were correcting a sentence or maybe you were deciding which object to pick up</a:t>
            </a:r>
          </a:p>
          <a:p>
            <a:endParaRPr lang="en-US" sz="2400" dirty="0">
              <a:sym typeface="Wingdings" panose="05000000000000000000" pitchFamily="2" charset="2"/>
            </a:endParaRPr>
          </a:p>
          <a:p>
            <a:r>
              <a:rPr lang="en-US" sz="2400" dirty="0">
                <a:sym typeface="Wingdings" panose="05000000000000000000" pitchFamily="2" charset="2"/>
              </a:rPr>
              <a:t>Each one of those perceptions</a:t>
            </a:r>
            <a:r>
              <a:rPr lang="en-US" sz="2400">
                <a:sym typeface="Wingdings" panose="05000000000000000000" pitchFamily="2" charset="2"/>
              </a:rPr>
              <a:t>, analyses, </a:t>
            </a:r>
            <a:r>
              <a:rPr lang="en-US" sz="2400" dirty="0">
                <a:sym typeface="Wingdings" panose="05000000000000000000" pitchFamily="2" charset="2"/>
              </a:rPr>
              <a:t>and reactions have an empirically based time/count associated with it!</a:t>
            </a:r>
            <a:endParaRPr lang="en-US" sz="2400" dirty="0"/>
          </a:p>
          <a:p>
            <a:pPr>
              <a:spcBef>
                <a:spcPct val="0"/>
              </a:spcBef>
            </a:pPr>
            <a:endParaRPr lang="en-US" sz="2400" dirty="0"/>
          </a:p>
        </p:txBody>
      </p:sp>
    </p:spTree>
    <p:extLst>
      <p:ext uri="{BB962C8B-B14F-4D97-AF65-F5344CB8AC3E}">
        <p14:creationId xmlns:p14="http://schemas.microsoft.com/office/powerpoint/2010/main" val="370992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19</a:t>
            </a:fld>
            <a:endParaRPr lang="en-US"/>
          </a:p>
        </p:txBody>
      </p:sp>
    </p:spTree>
    <p:extLst>
      <p:ext uri="{BB962C8B-B14F-4D97-AF65-F5344CB8AC3E}">
        <p14:creationId xmlns:p14="http://schemas.microsoft.com/office/powerpoint/2010/main" val="216571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400" dirty="0"/>
              <a:t>Predictive (User) Modeling provides specific performance predictions without testing users</a:t>
            </a:r>
          </a:p>
          <a:p>
            <a:pPr lvl="1" eaLnBrk="1" hangingPunct="1">
              <a:lnSpc>
                <a:spcPct val="90000"/>
              </a:lnSpc>
            </a:pPr>
            <a:r>
              <a:rPr lang="en-US" sz="2400" b="1" dirty="0"/>
              <a:t>Good when user testing isn’t feasible</a:t>
            </a:r>
          </a:p>
          <a:p>
            <a:pPr eaLnBrk="1" hangingPunct="1">
              <a:lnSpc>
                <a:spcPct val="90000"/>
              </a:lnSpc>
            </a:pPr>
            <a:r>
              <a:rPr lang="en-US" sz="2400" dirty="0"/>
              <a:t>Idea is to construct a rough model of the user based on what is known about the limits of human performance</a:t>
            </a:r>
          </a:p>
          <a:p>
            <a:pPr eaLnBrk="1" hangingPunct="1">
              <a:lnSpc>
                <a:spcPct val="90000"/>
              </a:lnSpc>
            </a:pPr>
            <a:r>
              <a:rPr lang="en-US" sz="2400" dirty="0"/>
              <a:t>We’ll consider two well-known models: GOMS and its “daughter,” the Keystroke Level Model</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20</a:t>
            </a:fld>
            <a:endParaRPr lang="en-US"/>
          </a:p>
        </p:txBody>
      </p:sp>
    </p:spTree>
    <p:extLst>
      <p:ext uri="{BB962C8B-B14F-4D97-AF65-F5344CB8AC3E}">
        <p14:creationId xmlns:p14="http://schemas.microsoft.com/office/powerpoint/2010/main" val="162206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200" b="1" i="0" kern="1200" dirty="0">
                <a:solidFill>
                  <a:schemeClr val="tx1"/>
                </a:solidFill>
                <a:effectLst/>
                <a:latin typeface="Times" pitchFamily="18" charset="0"/>
                <a:ea typeface="+mn-ea"/>
                <a:cs typeface="+mn-cs"/>
              </a:rPr>
              <a:t>Card, Moran and Newell GOMS</a:t>
            </a:r>
          </a:p>
          <a:p>
            <a:pPr eaLnBrk="1" hangingPunct="1">
              <a:lnSpc>
                <a:spcPct val="90000"/>
              </a:lnSpc>
            </a:pPr>
            <a:endParaRPr lang="en-US" sz="1200" dirty="0"/>
          </a:p>
          <a:p>
            <a:pPr eaLnBrk="1" hangingPunct="1">
              <a:lnSpc>
                <a:spcPct val="90000"/>
              </a:lnSpc>
            </a:pPr>
            <a:r>
              <a:rPr lang="en-US" sz="1200" dirty="0"/>
              <a:t>GOMS models goal-directed user interaction </a:t>
            </a:r>
          </a:p>
          <a:p>
            <a:pPr eaLnBrk="1" hangingPunct="1">
              <a:lnSpc>
                <a:spcPct val="90000"/>
              </a:lnSpc>
            </a:pPr>
            <a:r>
              <a:rPr lang="en-US" sz="1200" dirty="0"/>
              <a:t>GOMS is based on a careful </a:t>
            </a:r>
            <a:r>
              <a:rPr lang="en-US" sz="1200" b="1" dirty="0"/>
              <a:t>task analysis</a:t>
            </a:r>
            <a:r>
              <a:rPr lang="en-US" sz="1200" dirty="0"/>
              <a:t>, leading to identification of G, O, M, and S</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22</a:t>
            </a:fld>
            <a:endParaRPr lang="en-US"/>
          </a:p>
        </p:txBody>
      </p:sp>
    </p:spTree>
    <p:extLst>
      <p:ext uri="{BB962C8B-B14F-4D97-AF65-F5344CB8AC3E}">
        <p14:creationId xmlns:p14="http://schemas.microsoft.com/office/powerpoint/2010/main" val="917400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illustrates the hierarchical nature of the model: Goals can have </a:t>
            </a:r>
            <a:r>
              <a:rPr lang="en-US" dirty="0" err="1"/>
              <a:t>subgoals</a:t>
            </a:r>
            <a:r>
              <a:rPr lang="en-US" dirty="0"/>
              <a:t> and sub-</a:t>
            </a:r>
            <a:r>
              <a:rPr lang="en-US" dirty="0" err="1"/>
              <a:t>subgoals</a:t>
            </a:r>
            <a:r>
              <a:rPr lang="en-US" dirty="0"/>
              <a:t>. Each operator has an empirically-derived time.</a:t>
            </a:r>
          </a:p>
        </p:txBody>
      </p:sp>
      <p:sp>
        <p:nvSpPr>
          <p:cNvPr id="4" name="Slide Number Placeholder 3"/>
          <p:cNvSpPr>
            <a:spLocks noGrp="1"/>
          </p:cNvSpPr>
          <p:nvPr>
            <p:ph type="sldNum" sz="quarter" idx="5"/>
          </p:nvPr>
        </p:nvSpPr>
        <p:spPr/>
        <p:txBody>
          <a:bodyPr/>
          <a:lstStyle/>
          <a:p>
            <a:pPr>
              <a:defRPr/>
            </a:pPr>
            <a:fld id="{D332097A-BCC6-45B5-B817-005C754A4AC7}" type="slidenum">
              <a:rPr lang="en-US" smtClean="0"/>
              <a:pPr>
                <a:defRPr/>
              </a:pPr>
              <a:t>25</a:t>
            </a:fld>
            <a:endParaRPr lang="en-US"/>
          </a:p>
        </p:txBody>
      </p:sp>
    </p:spTree>
    <p:extLst>
      <p:ext uri="{BB962C8B-B14F-4D97-AF65-F5344CB8AC3E}">
        <p14:creationId xmlns:p14="http://schemas.microsoft.com/office/powerpoint/2010/main" val="199703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r>
              <a:rPr lang="en-US" dirty="0">
                <a:sym typeface="Wingdings" panose="05000000000000000000" pitchFamily="2" charset="2"/>
              </a:rPr>
              <a:t> because it is in the actual performing of the tasks (and the timing of those actions!)</a:t>
            </a:r>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26</a:t>
            </a:fld>
            <a:endParaRPr lang="en-US"/>
          </a:p>
        </p:txBody>
      </p:sp>
    </p:spTree>
    <p:extLst>
      <p:ext uri="{BB962C8B-B14F-4D97-AF65-F5344CB8AC3E}">
        <p14:creationId xmlns:p14="http://schemas.microsoft.com/office/powerpoint/2010/main" val="292091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80000"/>
              </a:lnSpc>
              <a:buFont typeface="Arial" panose="020B0604020202020204" pitchFamily="34" charset="0"/>
              <a:buChar char="•"/>
            </a:pPr>
            <a:r>
              <a:rPr lang="en-US" i="1" u="sng" dirty="0"/>
              <a:t>Heuristic evaluation</a:t>
            </a:r>
            <a:r>
              <a:rPr lang="en-US" i="1" dirty="0"/>
              <a:t>: </a:t>
            </a:r>
            <a:r>
              <a:rPr lang="en-US" dirty="0"/>
              <a:t>Experts apply their knowledge of typical users, often guided by heuristics, to predict usability problems. </a:t>
            </a:r>
          </a:p>
          <a:p>
            <a:pPr marL="171450" indent="-171450" eaLnBrk="1" hangingPunct="1">
              <a:lnSpc>
                <a:spcPct val="80000"/>
              </a:lnSpc>
              <a:buFont typeface="Arial" panose="020B0604020202020204" pitchFamily="34" charset="0"/>
              <a:buChar char="•"/>
            </a:pPr>
            <a:r>
              <a:rPr lang="en-US" i="1" u="sng" dirty="0"/>
              <a:t>Cognitive walkthrough</a:t>
            </a:r>
            <a:r>
              <a:rPr lang="en-US" i="1" dirty="0"/>
              <a:t>: </a:t>
            </a:r>
            <a:r>
              <a:rPr lang="en-US" dirty="0"/>
              <a:t>Experts walk through core tasks and ask directed questions to uncover usability problems.</a:t>
            </a:r>
            <a:endParaRPr lang="en-US" i="1" dirty="0"/>
          </a:p>
          <a:p>
            <a:pPr marL="171450" indent="-171450" eaLnBrk="1" hangingPunct="1">
              <a:lnSpc>
                <a:spcPct val="80000"/>
              </a:lnSpc>
              <a:buFont typeface="Arial" panose="020B0604020202020204" pitchFamily="34" charset="0"/>
              <a:buChar char="•"/>
            </a:pPr>
            <a:r>
              <a:rPr lang="en-US" i="1" u="sng" dirty="0"/>
              <a:t>User modeling</a:t>
            </a:r>
            <a:r>
              <a:rPr lang="en-US" dirty="0"/>
              <a:t>: Model user behavior using detailed knowledge of tasks, coupled with theoretically-based predictions of human performance </a:t>
            </a:r>
          </a:p>
          <a:p>
            <a:pPr marL="171450" lvl="0" indent="-171450" eaLnBrk="1" hangingPunct="1">
              <a:lnSpc>
                <a:spcPct val="80000"/>
              </a:lnSpc>
              <a:buFont typeface="Arial" panose="020B0604020202020204" pitchFamily="34" charset="0"/>
              <a:buChar char="•"/>
            </a:pPr>
            <a:endParaRPr lang="en-US" sz="1200" dirty="0"/>
          </a:p>
          <a:p>
            <a:pPr marL="171450" lvl="0" indent="-171450" eaLnBrk="1" hangingPunct="1">
              <a:lnSpc>
                <a:spcPct val="80000"/>
              </a:lnSpc>
              <a:buFont typeface="Arial" panose="020B0604020202020204" pitchFamily="34" charset="0"/>
              <a:buChar char="•"/>
            </a:pPr>
            <a:r>
              <a:rPr lang="en-US" sz="1200" dirty="0"/>
              <a:t>A key feature of predictive evaluation is that users need </a:t>
            </a:r>
            <a:r>
              <a:rPr lang="en-US" sz="1200" i="1" dirty="0"/>
              <a:t>not</a:t>
            </a:r>
            <a:r>
              <a:rPr lang="en-US" sz="1200" dirty="0"/>
              <a:t> be present</a:t>
            </a:r>
          </a:p>
          <a:p>
            <a:pPr marL="171450" lvl="0" indent="-171450" eaLnBrk="1" hangingPunct="1">
              <a:lnSpc>
                <a:spcPct val="80000"/>
              </a:lnSpc>
              <a:buFont typeface="Arial" panose="020B0604020202020204" pitchFamily="34" charset="0"/>
              <a:buChar char="•"/>
            </a:pPr>
            <a:r>
              <a:rPr lang="en-US" sz="1200" dirty="0"/>
              <a:t>Relatively quick &amp; inexpensive</a:t>
            </a:r>
          </a:p>
          <a:p>
            <a:pPr marL="171450" lvl="0" indent="-171450" eaLnBrk="1" hangingPunct="1">
              <a:lnSpc>
                <a:spcPct val="80000"/>
              </a:lnSpc>
              <a:buFont typeface="Arial" panose="020B0604020202020204" pitchFamily="34" charset="0"/>
              <a:buChar char="•"/>
            </a:pPr>
            <a:endParaRPr lang="en-US" sz="1200" dirty="0"/>
          </a:p>
          <a:p>
            <a:pPr marL="171450" lvl="0" indent="-171450" eaLnBrk="1" hangingPunct="1">
              <a:lnSpc>
                <a:spcPct val="80000"/>
              </a:lnSpc>
              <a:buFont typeface="Arial" panose="020B0604020202020204" pitchFamily="34" charset="0"/>
              <a:buChar char="•"/>
            </a:pPr>
            <a:r>
              <a:rPr lang="en-US" sz="1400" dirty="0"/>
              <a:t>practical method not guaranteed to be optimal or perfect, but sufficient for the immediate goals. Where finding an optimal solution is impossible or impractical, heuristic methods can be used to speed up the process of finding a satisfactory solution. Heuristics can be mental shortcuts that ease the cognitive load of making a decision. Examples of this method include using a rule of thumb, an educated guess, an intuitive judgment, guesstimate, stereotyping, profiling, or common sense.</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5</a:t>
            </a:fld>
            <a:endParaRPr lang="en-US"/>
          </a:p>
        </p:txBody>
      </p:sp>
    </p:spTree>
    <p:extLst>
      <p:ext uri="{BB962C8B-B14F-4D97-AF65-F5344CB8AC3E}">
        <p14:creationId xmlns:p14="http://schemas.microsoft.com/office/powerpoint/2010/main" val="408472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eaLnBrk="1" hangingPunct="1">
              <a:buFont typeface="Arial" panose="020B0604020202020204" pitchFamily="34" charset="0"/>
              <a:buChar char="•"/>
            </a:pPr>
            <a:r>
              <a:rPr lang="en-US" sz="2800" dirty="0"/>
              <a:t>Does not provide directions for task analysis (hard to determine appropriate granularity)</a:t>
            </a:r>
          </a:p>
          <a:p>
            <a:pPr marL="457200" indent="-457200" eaLnBrk="1" hangingPunct="1">
              <a:buFont typeface="Arial" panose="020B0604020202020204" pitchFamily="34" charset="0"/>
              <a:buChar char="•"/>
            </a:pPr>
            <a:r>
              <a:rPr lang="en-US" sz="2800" dirty="0"/>
              <a:t>Only models serial (instead of parallel) perceptual processing, contrary to MHP</a:t>
            </a:r>
          </a:p>
          <a:p>
            <a:pPr marL="457200" indent="-457200" eaLnBrk="1" hangingPunct="1">
              <a:buFont typeface="Arial" panose="020B0604020202020204" pitchFamily="34" charset="0"/>
              <a:buChar char="•"/>
            </a:pPr>
            <a:r>
              <a:rPr lang="en-US" sz="2800" dirty="0"/>
              <a:t>Only one active goal at a time</a:t>
            </a:r>
          </a:p>
          <a:p>
            <a:pPr marL="457200" indent="-457200" eaLnBrk="1" hangingPunct="1">
              <a:buFont typeface="Arial" panose="020B0604020202020204" pitchFamily="34" charset="0"/>
              <a:buChar char="•"/>
            </a:pPr>
            <a:r>
              <a:rPr lang="en-US" sz="2800" dirty="0"/>
              <a:t>Assumes error-free expert performance</a:t>
            </a:r>
          </a:p>
          <a:p>
            <a:pPr marL="914400" lvl="2" indent="0" eaLnBrk="1" hangingPunct="1">
              <a:buFont typeface="Arial" panose="020B0604020202020204" pitchFamily="34" charset="0"/>
              <a:buNone/>
            </a:pPr>
            <a:r>
              <a:rPr lang="en-US" sz="2400" dirty="0"/>
              <a:t>Can’t handle fatigue or learning</a:t>
            </a:r>
          </a:p>
          <a:p>
            <a:pPr marL="914400" lvl="2" indent="0" eaLnBrk="1" hangingPunct="1">
              <a:buFont typeface="Arial" panose="020B0604020202020204" pitchFamily="34" charset="0"/>
              <a:buNone/>
            </a:pPr>
            <a:r>
              <a:rPr lang="en-US" sz="2400" dirty="0"/>
              <a:t>Does not account for problem solving or evaluation, as does Norman’s Action Cycle</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27</a:t>
            </a:fld>
            <a:endParaRPr lang="en-US"/>
          </a:p>
        </p:txBody>
      </p:sp>
    </p:spTree>
    <p:extLst>
      <p:ext uri="{BB962C8B-B14F-4D97-AF65-F5344CB8AC3E}">
        <p14:creationId xmlns:p14="http://schemas.microsoft.com/office/powerpoint/2010/main" val="59692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28</a:t>
            </a:fld>
            <a:endParaRPr lang="en-US"/>
          </a:p>
        </p:txBody>
      </p:sp>
    </p:spTree>
    <p:extLst>
      <p:ext uri="{BB962C8B-B14F-4D97-AF65-F5344CB8AC3E}">
        <p14:creationId xmlns:p14="http://schemas.microsoft.com/office/powerpoint/2010/main" val="183475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suggested timings </a:t>
            </a:r>
            <a:r>
              <a:rPr lang="en-US" dirty="0">
                <a:sym typeface="Wingdings" panose="05000000000000000000" pitchFamily="2" charset="2"/>
              </a:rPr>
              <a:t> note the timing ranges in the supplemental documents</a:t>
            </a:r>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29</a:t>
            </a:fld>
            <a:endParaRPr lang="en-US"/>
          </a:p>
        </p:txBody>
      </p:sp>
    </p:spTree>
    <p:extLst>
      <p:ext uri="{BB962C8B-B14F-4D97-AF65-F5344CB8AC3E}">
        <p14:creationId xmlns:p14="http://schemas.microsoft.com/office/powerpoint/2010/main" val="1609267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Assume here that hand is already</a:t>
            </a:r>
            <a:r>
              <a:rPr lang="en-US" baseline="0" dirty="0"/>
              <a:t> on mouse, so no initial homing is necessary</a:t>
            </a:r>
          </a:p>
          <a:p>
            <a:r>
              <a:rPr lang="en-US" baseline="0" dirty="0"/>
              <a:t>Timing of execution equals timing for keystrokes + pointing to the target + mouse clicks (up and down) + homing time + mental preparation time + waiting for the system.</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30</a:t>
            </a:fld>
            <a:endParaRPr lang="en-US"/>
          </a:p>
        </p:txBody>
      </p:sp>
    </p:spTree>
    <p:extLst>
      <p:ext uri="{BB962C8B-B14F-4D97-AF65-F5344CB8AC3E}">
        <p14:creationId xmlns:p14="http://schemas.microsoft.com/office/powerpoint/2010/main" val="77978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we form a keystroke level model for the task of creating this 6 block configuration?</a:t>
            </a:r>
          </a:p>
          <a:p>
            <a:endParaRPr lang="en-US" dirty="0"/>
          </a:p>
          <a:p>
            <a:r>
              <a:rPr lang="en-US" dirty="0"/>
              <a:t>Open up KLM Model Minecraft.xlsx once we get started with model</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31</a:t>
            </a:fld>
            <a:endParaRPr lang="en-US"/>
          </a:p>
        </p:txBody>
      </p:sp>
    </p:spTree>
    <p:extLst>
      <p:ext uri="{BB962C8B-B14F-4D97-AF65-F5344CB8AC3E}">
        <p14:creationId xmlns:p14="http://schemas.microsoft.com/office/powerpoint/2010/main" val="4113912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32</a:t>
            </a:fld>
            <a:endParaRPr lang="en-US"/>
          </a:p>
        </p:txBody>
      </p:sp>
    </p:spTree>
    <p:extLst>
      <p:ext uri="{BB962C8B-B14F-4D97-AF65-F5344CB8AC3E}">
        <p14:creationId xmlns:p14="http://schemas.microsoft.com/office/powerpoint/2010/main" val="1187271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possibly C if you want a scenario with, e.g., a ‘slow’ user.</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33</a:t>
            </a:fld>
            <a:endParaRPr lang="en-US"/>
          </a:p>
        </p:txBody>
      </p:sp>
    </p:spTree>
    <p:extLst>
      <p:ext uri="{BB962C8B-B14F-4D97-AF65-F5344CB8AC3E}">
        <p14:creationId xmlns:p14="http://schemas.microsoft.com/office/powerpoint/2010/main" val="2100469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34</a:t>
            </a:fld>
            <a:endParaRPr lang="en-US"/>
          </a:p>
        </p:txBody>
      </p:sp>
    </p:spTree>
    <p:extLst>
      <p:ext uri="{BB962C8B-B14F-4D97-AF65-F5344CB8AC3E}">
        <p14:creationId xmlns:p14="http://schemas.microsoft.com/office/powerpoint/2010/main" val="3867401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35</a:t>
            </a:fld>
            <a:endParaRPr lang="en-US"/>
          </a:p>
        </p:txBody>
      </p:sp>
    </p:spTree>
    <p:extLst>
      <p:ext uri="{BB962C8B-B14F-4D97-AF65-F5344CB8AC3E}">
        <p14:creationId xmlns:p14="http://schemas.microsoft.com/office/powerpoint/2010/main" val="185391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36</a:t>
            </a:fld>
            <a:endParaRPr lang="en-US"/>
          </a:p>
        </p:txBody>
      </p:sp>
    </p:spTree>
    <p:extLst>
      <p:ext uri="{BB962C8B-B14F-4D97-AF65-F5344CB8AC3E}">
        <p14:creationId xmlns:p14="http://schemas.microsoft.com/office/powerpoint/2010/main" val="375845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en-US" sz="1200" dirty="0"/>
              <a:t>Use of any ethnographic field technique (observation, interviews, etc.) to study users in naturalistic settings</a:t>
            </a:r>
          </a:p>
          <a:p>
            <a:pPr marL="171450" indent="-171450" eaLnBrk="1" hangingPunct="1">
              <a:buFont typeface="Arial" panose="020B0604020202020204" pitchFamily="34" charset="0"/>
              <a:buChar char="•"/>
            </a:pPr>
            <a:r>
              <a:rPr lang="en-US" sz="1200" dirty="0"/>
              <a:t>Aim is to understand what users do naturally and how technology impacts them</a:t>
            </a:r>
          </a:p>
          <a:p>
            <a:pPr marL="171450" indent="-171450" eaLnBrk="1" hangingPunct="1">
              <a:buFont typeface="Arial" panose="020B0604020202020204" pitchFamily="34" charset="0"/>
              <a:buChar char="•"/>
            </a:pPr>
            <a:r>
              <a:rPr lang="en-US" sz="1200" dirty="0"/>
              <a:t>We use these in early design to establish requirements</a:t>
            </a:r>
          </a:p>
          <a:p>
            <a:pPr marL="171450" indent="-171450" eaLnBrk="1" hangingPunct="1">
              <a:buFont typeface="Arial" panose="020B0604020202020204" pitchFamily="34" charset="0"/>
              <a:buChar char="•"/>
            </a:pPr>
            <a:r>
              <a:rPr lang="en-US" sz="1200" dirty="0"/>
              <a:t>As an evaluation approach, we can use field studies to evaluate prototypes in their actual situations of use (in situ)</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6</a:t>
            </a:fld>
            <a:endParaRPr lang="en-US"/>
          </a:p>
        </p:txBody>
      </p:sp>
    </p:spTree>
    <p:extLst>
      <p:ext uri="{BB962C8B-B14F-4D97-AF65-F5344CB8AC3E}">
        <p14:creationId xmlns:p14="http://schemas.microsoft.com/office/powerpoint/2010/main" val="4290763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37</a:t>
            </a:fld>
            <a:endParaRPr lang="en-US"/>
          </a:p>
        </p:txBody>
      </p:sp>
    </p:spTree>
    <p:extLst>
      <p:ext uri="{BB962C8B-B14F-4D97-AF65-F5344CB8AC3E}">
        <p14:creationId xmlns:p14="http://schemas.microsoft.com/office/powerpoint/2010/main" val="1410595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38</a:t>
            </a:fld>
            <a:endParaRPr lang="en-US"/>
          </a:p>
        </p:txBody>
      </p:sp>
    </p:spTree>
    <p:extLst>
      <p:ext uri="{BB962C8B-B14F-4D97-AF65-F5344CB8AC3E}">
        <p14:creationId xmlns:p14="http://schemas.microsoft.com/office/powerpoint/2010/main" val="85473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39</a:t>
            </a:fld>
            <a:endParaRPr lang="en-US"/>
          </a:p>
        </p:txBody>
      </p:sp>
    </p:spTree>
    <p:extLst>
      <p:ext uri="{BB962C8B-B14F-4D97-AF65-F5344CB8AC3E}">
        <p14:creationId xmlns:p14="http://schemas.microsoft.com/office/powerpoint/2010/main" val="202249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332097A-BCC6-45B5-B817-005C754A4AC7}" type="slidenum">
              <a:rPr lang="en-US" smtClean="0"/>
              <a:pPr>
                <a:defRPr/>
              </a:pPr>
              <a:t>41</a:t>
            </a:fld>
            <a:endParaRPr lang="en-US"/>
          </a:p>
        </p:txBody>
      </p:sp>
    </p:spTree>
    <p:extLst>
      <p:ext uri="{BB962C8B-B14F-4D97-AF65-F5344CB8AC3E}">
        <p14:creationId xmlns:p14="http://schemas.microsoft.com/office/powerpoint/2010/main" val="3728778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43</a:t>
            </a:fld>
            <a:endParaRPr lang="en-US"/>
          </a:p>
        </p:txBody>
      </p:sp>
    </p:spTree>
    <p:extLst>
      <p:ext uri="{BB962C8B-B14F-4D97-AF65-F5344CB8AC3E}">
        <p14:creationId xmlns:p14="http://schemas.microsoft.com/office/powerpoint/2010/main" val="362234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sz="1200" dirty="0"/>
              <a:t>Involves recording typical users’ performance on typical tasks in controlled settings (the “lab”)</a:t>
            </a:r>
          </a:p>
          <a:p>
            <a:pPr marL="171450" indent="-171450" eaLnBrk="1" hangingPunct="1">
              <a:lnSpc>
                <a:spcPct val="90000"/>
              </a:lnSpc>
              <a:buFont typeface="Arial" panose="020B0604020202020204" pitchFamily="34" charset="0"/>
              <a:buChar char="•"/>
            </a:pPr>
            <a:r>
              <a:rPr lang="en-US" sz="1200" dirty="0"/>
              <a:t>As the users perform tasks, they are watched &amp; recorded on video </a:t>
            </a:r>
          </a:p>
          <a:p>
            <a:pPr marL="171450" indent="-171450" eaLnBrk="1" hangingPunct="1">
              <a:lnSpc>
                <a:spcPct val="90000"/>
              </a:lnSpc>
              <a:buFont typeface="Arial" panose="020B0604020202020204" pitchFamily="34" charset="0"/>
              <a:buChar char="•"/>
            </a:pPr>
            <a:r>
              <a:rPr lang="en-US" sz="1200" dirty="0"/>
              <a:t>Data are used to calculate performance times, identify errors and interface problems, to help explain why the users did what they did, and to gauge progress w.r.t. usability goals.</a:t>
            </a:r>
          </a:p>
          <a:p>
            <a:pPr marL="171450" indent="-171450" eaLnBrk="1" hangingPunct="1">
              <a:lnSpc>
                <a:spcPct val="90000"/>
              </a:lnSpc>
              <a:buFont typeface="Arial" panose="020B0604020202020204" pitchFamily="34" charset="0"/>
              <a:buChar char="•"/>
            </a:pPr>
            <a:r>
              <a:rPr lang="en-US" sz="1200" dirty="0"/>
              <a:t>User satisfaction questionnaires &amp; interviews are often used afterwards to elicit users’ opinions, and to measure progress w.r.t. user experience goals.</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7</a:t>
            </a:fld>
            <a:endParaRPr lang="en-US"/>
          </a:p>
        </p:txBody>
      </p:sp>
    </p:spTree>
    <p:extLst>
      <p:ext uri="{BB962C8B-B14F-4D97-AF65-F5344CB8AC3E}">
        <p14:creationId xmlns:p14="http://schemas.microsoft.com/office/powerpoint/2010/main" val="5229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lphaUcPeriod"/>
              <a:tabLst/>
              <a:defRPr/>
            </a:pPr>
            <a:r>
              <a:rPr lang="en-US" dirty="0"/>
              <a:t>Formative </a:t>
            </a:r>
            <a:r>
              <a:rPr lang="en-US" sz="1200" dirty="0"/>
              <a:t>evaluation</a:t>
            </a:r>
            <a:r>
              <a:rPr lang="en-US" dirty="0"/>
              <a:t> </a:t>
            </a:r>
            <a:r>
              <a:rPr lang="en-US" dirty="0">
                <a:sym typeface="Wingdings" panose="05000000000000000000" pitchFamily="2" charset="2"/>
              </a:rPr>
              <a:t> </a:t>
            </a:r>
            <a:r>
              <a:rPr lang="en-US" sz="1200" dirty="0"/>
              <a:t>used to verify evolving design</a:t>
            </a:r>
          </a:p>
          <a:p>
            <a:pPr marL="228600" marR="0" lvl="0" indent="-228600" algn="l" defTabSz="914400" rtl="0" eaLnBrk="0" fontAlgn="base" latinLnBrk="0" hangingPunct="0">
              <a:lnSpc>
                <a:spcPct val="100000"/>
              </a:lnSpc>
              <a:spcBef>
                <a:spcPct val="30000"/>
              </a:spcBef>
              <a:spcAft>
                <a:spcPct val="0"/>
              </a:spcAft>
              <a:buClrTx/>
              <a:buSzTx/>
              <a:buFontTx/>
              <a:buAutoNum type="alphaUcPeriod"/>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Summative evaluation used to verify final design</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9</a:t>
            </a:fld>
            <a:endParaRPr lang="en-US"/>
          </a:p>
        </p:txBody>
      </p:sp>
    </p:spTree>
    <p:extLst>
      <p:ext uri="{BB962C8B-B14F-4D97-AF65-F5344CB8AC3E}">
        <p14:creationId xmlns:p14="http://schemas.microsoft.com/office/powerpoint/2010/main" val="3200815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 Analytical evaluation </a:t>
            </a:r>
            <a:r>
              <a:rPr lang="en-US" sz="1200" dirty="0">
                <a:sym typeface="Wingdings" panose="05000000000000000000" pitchFamily="2" charset="2"/>
              </a:rPr>
              <a:t> Uses expert knowledge and </a:t>
            </a:r>
            <a:r>
              <a:rPr lang="en-US" dirty="0"/>
              <a:t>theoretically-based predictions of human performance to analyze designs.</a:t>
            </a: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10</a:t>
            </a:fld>
            <a:endParaRPr lang="en-US"/>
          </a:p>
        </p:txBody>
      </p:sp>
    </p:spTree>
    <p:extLst>
      <p:ext uri="{BB962C8B-B14F-4D97-AF65-F5344CB8AC3E}">
        <p14:creationId xmlns:p14="http://schemas.microsoft.com/office/powerpoint/2010/main" val="28499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B. Usability study </a:t>
            </a:r>
            <a:r>
              <a:rPr lang="en-US" sz="1200" dirty="0">
                <a:sym typeface="Wingdings" panose="05000000000000000000" pitchFamily="2" charset="2"/>
              </a:rPr>
              <a:t> often recorded, given set tasks, performance calculated, and given specific user experience questions.</a:t>
            </a: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11</a:t>
            </a:fld>
            <a:endParaRPr lang="en-US"/>
          </a:p>
        </p:txBody>
      </p:sp>
    </p:spTree>
    <p:extLst>
      <p:ext uri="{BB962C8B-B14F-4D97-AF65-F5344CB8AC3E}">
        <p14:creationId xmlns:p14="http://schemas.microsoft.com/office/powerpoint/2010/main" val="345925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 Summative evaluation </a:t>
            </a:r>
            <a:r>
              <a:rPr lang="en-US" sz="1200" dirty="0">
                <a:sym typeface="Wingdings" panose="05000000000000000000" pitchFamily="2" charset="2"/>
              </a:rPr>
              <a:t> the field test was used to </a:t>
            </a:r>
            <a:r>
              <a:rPr lang="en-US" sz="1200" dirty="0"/>
              <a:t>verify final design before the live use.</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12</a:t>
            </a:fld>
            <a:endParaRPr lang="en-US"/>
          </a:p>
        </p:txBody>
      </p:sp>
    </p:spTree>
    <p:extLst>
      <p:ext uri="{BB962C8B-B14F-4D97-AF65-F5344CB8AC3E}">
        <p14:creationId xmlns:p14="http://schemas.microsoft.com/office/powerpoint/2010/main" val="419631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D421FA2-5D2C-4259-857F-C5DAC7422276}" type="slidenum">
              <a:rPr lang="en-US"/>
              <a:pPr/>
              <a:t>13</a:t>
            </a:fld>
            <a:endParaRPr lang="en-US"/>
          </a:p>
        </p:txBody>
      </p:sp>
      <p:sp>
        <p:nvSpPr>
          <p:cNvPr id="33795" name="Rectangle 2"/>
          <p:cNvSpPr>
            <a:spLocks noGrp="1" noRot="1" noChangeAspect="1" noChangeArrowheads="1" noTextEdit="1"/>
          </p:cNvSpPr>
          <p:nvPr>
            <p:ph type="sldImg"/>
          </p:nvPr>
        </p:nvSpPr>
        <p:spPr>
          <a:xfrm>
            <a:off x="1143000" y="685800"/>
            <a:ext cx="4572000" cy="3429000"/>
          </a:xfrm>
          <a:ln/>
        </p:spPr>
      </p:sp>
      <p:sp>
        <p:nvSpPr>
          <p:cNvPr id="337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2214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0E822B01-9F26-4742-9F16-60BA669BBA5A}"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2CBE3B51-2FC3-4262-806F-6EF0579F867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46FFE7F8-72C7-435C-B498-4D41FEA5400A}"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1638"/>
            <a:ext cx="4343400" cy="4652962"/>
          </a:xfrm>
        </p:spPr>
        <p:txBody>
          <a:bodyPr/>
          <a:lstStyle/>
          <a:p>
            <a:pPr lvl="0"/>
            <a:endParaRPr lang="en-US" noProof="0"/>
          </a:p>
        </p:txBody>
      </p:sp>
      <p:sp>
        <p:nvSpPr>
          <p:cNvPr id="5" name="Rectangle 5"/>
          <p:cNvSpPr>
            <a:spLocks noGrp="1" noChangeArrowheads="1"/>
          </p:cNvSpPr>
          <p:nvPr>
            <p:ph type="sldNum" sz="quarter" idx="10"/>
          </p:nvPr>
        </p:nvSpPr>
        <p:spPr>
          <a:ln/>
        </p:spPr>
        <p:txBody>
          <a:bodyPr/>
          <a:lstStyle>
            <a:lvl1pPr>
              <a:defRPr/>
            </a:lvl1pPr>
          </a:lstStyle>
          <a:p>
            <a:pPr>
              <a:defRPr/>
            </a:pPr>
            <a:fld id="{1698BE06-9420-48E6-B738-45D045D6D2F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3EE1AD72-9D40-49BF-A672-B73C17E817F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929799EE-38EE-400D-A6DB-3F15BF7BB24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D62339F8-594E-486B-845D-7E47598992C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27F6089C-7F29-4868-A27E-5B9E2731B34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FDBF4815-EA8F-438F-91BF-17BAF43343C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70C7311-2FFB-4F05-9257-86056E335DA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53053BF5-A3E2-4BB5-A126-D15A7B54294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8825D21-1E22-474C-846D-C204B50F8FC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100" b="0" smtClean="0">
                <a:solidFill>
                  <a:srgbClr val="000099"/>
                </a:solidFill>
              </a:defRPr>
            </a:lvl1pPr>
          </a:lstStyle>
          <a:p>
            <a:pPr>
              <a:defRPr/>
            </a:pPr>
            <a:fld id="{4555B414-10E3-4A59-8A74-9573C9A1EE90}" type="slidenum">
              <a:rPr lang="en-GB"/>
              <a:pPr>
                <a:defRPr/>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defRPr/>
            </a:pPr>
            <a:r>
              <a:rPr lang="en-US" sz="1100" b="0" dirty="0">
                <a:solidFill>
                  <a:schemeClr val="accent2"/>
                </a:solidFill>
              </a:rPr>
              <a:t>L#19—CptS </a:t>
            </a:r>
            <a:r>
              <a:rPr lang="en-US" sz="1100" b="0">
                <a:solidFill>
                  <a:schemeClr val="accent2"/>
                </a:solidFill>
              </a:rPr>
              <a:t>443/543 Sp21</a:t>
            </a:r>
            <a:endParaRPr lang="en-US" sz="1100" b="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defRPr/>
            </a:pPr>
            <a:r>
              <a:rPr lang="en-US" sz="1100" b="0">
                <a:solidFill>
                  <a:schemeClr val="accent2"/>
                </a:solidFill>
              </a:rPr>
              <a:t>3/23/21</a:t>
            </a:r>
            <a:endParaRPr lang="en-US" sz="1100" b="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pPr>
              <a:defRPr/>
            </a:pPr>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pPr>
              <a:defRPr/>
            </a:pPr>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pPr>
              <a:defRPr/>
            </a:pPr>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pPr>
              <a:defRPr/>
            </a:pPr>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pPr>
              <a:defRPr/>
            </a:pPr>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Verdana" pitchFamily="34" charset="0"/>
        </a:defRPr>
      </a:lvl2pPr>
      <a:lvl3pPr algn="ctr" rtl="0" eaLnBrk="0" fontAlgn="base" hangingPunct="0">
        <a:spcBef>
          <a:spcPct val="0"/>
        </a:spcBef>
        <a:spcAft>
          <a:spcPct val="0"/>
        </a:spcAft>
        <a:defRPr sz="4000">
          <a:solidFill>
            <a:srgbClr val="000099"/>
          </a:solidFill>
          <a:latin typeface="Verdana" pitchFamily="34" charset="0"/>
        </a:defRPr>
      </a:lvl3pPr>
      <a:lvl4pPr algn="ctr" rtl="0" eaLnBrk="0" fontAlgn="base" hangingPunct="0">
        <a:spcBef>
          <a:spcPct val="0"/>
        </a:spcBef>
        <a:spcAft>
          <a:spcPct val="0"/>
        </a:spcAft>
        <a:defRPr sz="4000">
          <a:solidFill>
            <a:srgbClr val="000099"/>
          </a:solidFill>
          <a:latin typeface="Verdana" pitchFamily="34" charset="0"/>
        </a:defRPr>
      </a:lvl4pPr>
      <a:lvl5pPr algn="ctr" rtl="0" eaLnBrk="0" fontAlgn="base" hangingPunct="0">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wikipendium.no/TDT4137_Cognitive_Architectur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www.wikipendium.no/TDT4137_Cognitive_Architecture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304800"/>
            <a:ext cx="8839200" cy="1295400"/>
          </a:xfrm>
        </p:spPr>
        <p:txBody>
          <a:bodyPr/>
          <a:lstStyle/>
          <a:p>
            <a:pPr eaLnBrk="1" hangingPunct="1"/>
            <a:r>
              <a:rPr lang="en-GB" sz="3600" dirty="0"/>
              <a:t>19-GOMS &amp; KLM</a:t>
            </a:r>
            <a:br>
              <a:rPr lang="en-GB" sz="3600" dirty="0"/>
            </a:br>
            <a:r>
              <a:rPr lang="en-GB" sz="2400" dirty="0"/>
              <a:t>(KLM Supplement)</a:t>
            </a:r>
            <a:br>
              <a:rPr lang="en-GB" sz="2400" i="1" dirty="0"/>
            </a:br>
            <a:endParaRPr lang="en-GB" sz="2400" i="1" dirty="0"/>
          </a:p>
        </p:txBody>
      </p:sp>
      <p:pic>
        <p:nvPicPr>
          <p:cNvPr id="4" name="Picture 3" descr="mhp"/>
          <p:cNvPicPr>
            <a:picLocks noChangeAspect="1" noChangeArrowheads="1"/>
          </p:cNvPicPr>
          <p:nvPr/>
        </p:nvPicPr>
        <p:blipFill>
          <a:blip r:embed="rId2" cstate="print"/>
          <a:srcRect/>
          <a:stretch>
            <a:fillRect/>
          </a:stretch>
        </p:blipFill>
        <p:spPr bwMode="auto">
          <a:xfrm>
            <a:off x="2895600" y="1676400"/>
            <a:ext cx="3657600" cy="4571087"/>
          </a:xfrm>
          <a:prstGeom prst="rect">
            <a:avLst/>
          </a:prstGeom>
          <a:noFill/>
          <a:ln w="19050">
            <a:solidFill>
              <a:srgbClr val="000000"/>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a:t>
            </a:r>
            <a:r>
              <a:rPr lang="en-US" dirty="0"/>
              <a:t>2</a:t>
            </a:r>
          </a:p>
        </p:txBody>
      </p:sp>
      <p:sp>
        <p:nvSpPr>
          <p:cNvPr id="3" name="Content Placeholder 2"/>
          <p:cNvSpPr>
            <a:spLocks noGrp="1"/>
          </p:cNvSpPr>
          <p:nvPr>
            <p:ph idx="1"/>
          </p:nvPr>
        </p:nvSpPr>
        <p:spPr/>
        <p:txBody>
          <a:bodyPr/>
          <a:lstStyle/>
          <a:p>
            <a:pPr marL="0" lvl="1" indent="0">
              <a:buNone/>
            </a:pPr>
            <a:r>
              <a:rPr lang="en-US" sz="3200" b="0" dirty="0"/>
              <a:t>Evaluation that does not involve end users is known as</a:t>
            </a:r>
          </a:p>
          <a:p>
            <a:pPr marL="342900" lvl="1" indent="-342900">
              <a:buNone/>
            </a:pPr>
            <a:endParaRPr lang="en-US" sz="3200" dirty="0"/>
          </a:p>
          <a:p>
            <a:pPr marL="457200" lvl="1" indent="-457200">
              <a:buAutoNum type="alphaUcPeriod"/>
            </a:pPr>
            <a:r>
              <a:rPr lang="en-US" sz="3200" b="0" dirty="0"/>
              <a:t>Formative evaluation</a:t>
            </a:r>
          </a:p>
          <a:p>
            <a:pPr marL="457200" lvl="1" indent="-457200">
              <a:buAutoNum type="alphaUcPeriod"/>
            </a:pPr>
            <a:r>
              <a:rPr lang="en-US" sz="3200" dirty="0"/>
              <a:t>Summative evaluation</a:t>
            </a:r>
          </a:p>
          <a:p>
            <a:pPr marL="457200" lvl="1" indent="-457200">
              <a:buAutoNum type="alphaUcPeriod"/>
            </a:pPr>
            <a:r>
              <a:rPr lang="en-US" sz="3200" dirty="0"/>
              <a:t>Analytical evaluation</a:t>
            </a:r>
          </a:p>
          <a:p>
            <a:pPr marL="457200" lvl="1" indent="-457200">
              <a:buAutoNum type="alphaUcPeriod"/>
            </a:pPr>
            <a:r>
              <a:rPr lang="en-US" sz="3200"/>
              <a:t>Usability evaluation</a:t>
            </a:r>
            <a:endParaRPr lang="en-US" sz="3600"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a:t>
            </a:r>
            <a:r>
              <a:rPr lang="en-US" dirty="0"/>
              <a:t>3</a:t>
            </a:r>
          </a:p>
        </p:txBody>
      </p:sp>
      <p:sp>
        <p:nvSpPr>
          <p:cNvPr id="3" name="Content Placeholder 2"/>
          <p:cNvSpPr>
            <a:spLocks noGrp="1"/>
          </p:cNvSpPr>
          <p:nvPr>
            <p:ph idx="1"/>
          </p:nvPr>
        </p:nvSpPr>
        <p:spPr/>
        <p:txBody>
          <a:bodyPr/>
          <a:lstStyle/>
          <a:p>
            <a:pPr marL="0" lvl="1" indent="0">
              <a:buNone/>
            </a:pPr>
            <a:r>
              <a:rPr lang="en-US" sz="3200" b="0" dirty="0"/>
              <a:t>A type of lab study </a:t>
            </a:r>
            <a:r>
              <a:rPr lang="en-US" sz="3200" dirty="0"/>
              <a:t>in which many aspects of the study are </a:t>
            </a:r>
            <a:r>
              <a:rPr lang="en-US" sz="3200"/>
              <a:t>tightly regulated is a</a:t>
            </a:r>
            <a:endParaRPr lang="en-US" sz="3200" dirty="0"/>
          </a:p>
          <a:p>
            <a:pPr marL="342900" lvl="1" indent="-342900">
              <a:buNone/>
            </a:pPr>
            <a:endParaRPr lang="en-US" sz="3200" dirty="0"/>
          </a:p>
          <a:p>
            <a:pPr marL="509588" lvl="1" indent="-509588">
              <a:buAutoNum type="alphaUcPeriod"/>
            </a:pPr>
            <a:r>
              <a:rPr lang="en-US" sz="3200" b="0" dirty="0"/>
              <a:t>Beta test</a:t>
            </a:r>
          </a:p>
          <a:p>
            <a:pPr marL="509588" lvl="1" indent="-509588">
              <a:buAutoNum type="alphaUcPeriod"/>
            </a:pPr>
            <a:r>
              <a:rPr lang="en-US" sz="3200" dirty="0"/>
              <a:t>Usability study</a:t>
            </a:r>
          </a:p>
          <a:p>
            <a:pPr marL="509588" lvl="1" indent="-509588">
              <a:buFontTx/>
              <a:buAutoNum type="alphaUcPeriod"/>
            </a:pPr>
            <a:r>
              <a:rPr lang="en-US" sz="3200" dirty="0"/>
              <a:t>Contextual inquiry</a:t>
            </a:r>
          </a:p>
          <a:p>
            <a:pPr marL="509588" lvl="1" indent="-509588">
              <a:buAutoNum type="alphaUcPeriod"/>
            </a:pPr>
            <a:r>
              <a:rPr lang="en-US" sz="3200"/>
              <a:t>Ethnographic study</a:t>
            </a:r>
          </a:p>
          <a:p>
            <a:pPr marL="509588" lvl="1" indent="-509588">
              <a:buAutoNum type="alphaUcPeriod"/>
            </a:pPr>
            <a:r>
              <a:rPr lang="en-US" sz="3200"/>
              <a:t>None of the above</a:t>
            </a:r>
            <a:endParaRPr lang="en-US" sz="3200"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a:t>
            </a:r>
            <a:r>
              <a:rPr lang="en-US" dirty="0"/>
              <a:t>4</a:t>
            </a:r>
          </a:p>
        </p:txBody>
      </p:sp>
      <p:sp>
        <p:nvSpPr>
          <p:cNvPr id="3" name="Content Placeholder 2"/>
          <p:cNvSpPr>
            <a:spLocks noGrp="1"/>
          </p:cNvSpPr>
          <p:nvPr>
            <p:ph idx="1"/>
          </p:nvPr>
        </p:nvSpPr>
        <p:spPr>
          <a:xfrm>
            <a:off x="152400" y="1595437"/>
            <a:ext cx="8839200" cy="4827587"/>
          </a:xfrm>
        </p:spPr>
        <p:txBody>
          <a:bodyPr/>
          <a:lstStyle/>
          <a:p>
            <a:pPr marL="0" lvl="1" indent="0">
              <a:buNone/>
            </a:pPr>
            <a:r>
              <a:rPr lang="en-US" sz="3200" dirty="0"/>
              <a:t>The Olympic Messaging System used in the 1984 Olympic Games underwent a </a:t>
            </a:r>
            <a:r>
              <a:rPr lang="en-US" sz="3200" b="0" dirty="0"/>
              <a:t>field-test at an international event shortly before the </a:t>
            </a:r>
            <a:r>
              <a:rPr lang="en-US" sz="3200" dirty="0"/>
              <a:t>O</a:t>
            </a:r>
            <a:r>
              <a:rPr lang="en-US" sz="3200" b="0" dirty="0"/>
              <a:t>lympic games. This was an example of</a:t>
            </a:r>
          </a:p>
          <a:p>
            <a:pPr marL="514350" lvl="1" indent="-514350">
              <a:buAutoNum type="alphaUcPeriod"/>
            </a:pPr>
            <a:r>
              <a:rPr lang="en-US" sz="3200" dirty="0"/>
              <a:t>Formative evaluation</a:t>
            </a:r>
          </a:p>
          <a:p>
            <a:pPr marL="514350" lvl="1" indent="-514350">
              <a:buAutoNum type="alphaUcPeriod"/>
            </a:pPr>
            <a:r>
              <a:rPr lang="en-US" sz="3200" b="0" dirty="0"/>
              <a:t>Usability testing</a:t>
            </a:r>
          </a:p>
          <a:p>
            <a:pPr marL="514350" lvl="1" indent="-514350">
              <a:buAutoNum type="alphaUcPeriod"/>
            </a:pPr>
            <a:r>
              <a:rPr lang="en-US" sz="3200" dirty="0"/>
              <a:t>Summative evaluation</a:t>
            </a:r>
          </a:p>
          <a:p>
            <a:pPr marL="514350" lvl="1" indent="-514350">
              <a:buAutoNum type="alphaUcPeriod"/>
            </a:pPr>
            <a:r>
              <a:rPr lang="en-US" sz="3200" b="0" dirty="0"/>
              <a:t>Analytic evaluation</a:t>
            </a:r>
          </a:p>
          <a:p>
            <a:pPr>
              <a:buNone/>
            </a:pPr>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E3A7AC7F-811E-4826-A802-0EC5DAF3B1E5}" type="slidenum">
              <a:rPr lang="en-GB"/>
              <a:pPr/>
              <a:t>13</a:t>
            </a:fld>
            <a:endParaRPr lang="en-GB"/>
          </a:p>
        </p:txBody>
      </p:sp>
      <p:sp>
        <p:nvSpPr>
          <p:cNvPr id="11267" name="Rectangle 2"/>
          <p:cNvSpPr>
            <a:spLocks noGrp="1" noChangeArrowheads="1"/>
          </p:cNvSpPr>
          <p:nvPr>
            <p:ph type="title"/>
          </p:nvPr>
        </p:nvSpPr>
        <p:spPr/>
        <p:txBody>
          <a:bodyPr/>
          <a:lstStyle/>
          <a:p>
            <a:pPr eaLnBrk="1" hangingPunct="1"/>
            <a:r>
              <a:rPr lang="en-US" dirty="0"/>
              <a:t>Comparison of usability, field, and analytical approaches</a:t>
            </a:r>
          </a:p>
        </p:txBody>
      </p:sp>
      <p:graphicFrame>
        <p:nvGraphicFramePr>
          <p:cNvPr id="592944" name="Group 48"/>
          <p:cNvGraphicFramePr>
            <a:graphicFrameLocks noGrp="1"/>
          </p:cNvGraphicFramePr>
          <p:nvPr>
            <p:extLst>
              <p:ext uri="{D42A27DB-BD31-4B8C-83A1-F6EECF244321}">
                <p14:modId xmlns:p14="http://schemas.microsoft.com/office/powerpoint/2010/main" val="2351538522"/>
              </p:ext>
            </p:extLst>
          </p:nvPr>
        </p:nvGraphicFramePr>
        <p:xfrm>
          <a:off x="1027170" y="1600200"/>
          <a:ext cx="7089660" cy="4790662"/>
        </p:xfrm>
        <a:graphic>
          <a:graphicData uri="http://schemas.openxmlformats.org/drawingml/2006/table">
            <a:tbl>
              <a:tblPr/>
              <a:tblGrid>
                <a:gridCol w="1772415">
                  <a:extLst>
                    <a:ext uri="{9D8B030D-6E8A-4147-A177-3AD203B41FA5}">
                      <a16:colId xmlns:a16="http://schemas.microsoft.com/office/drawing/2014/main" val="20000"/>
                    </a:ext>
                  </a:extLst>
                </a:gridCol>
                <a:gridCol w="1772415">
                  <a:extLst>
                    <a:ext uri="{9D8B030D-6E8A-4147-A177-3AD203B41FA5}">
                      <a16:colId xmlns:a16="http://schemas.microsoft.com/office/drawing/2014/main" val="20001"/>
                    </a:ext>
                  </a:extLst>
                </a:gridCol>
                <a:gridCol w="1772415">
                  <a:extLst>
                    <a:ext uri="{9D8B030D-6E8A-4147-A177-3AD203B41FA5}">
                      <a16:colId xmlns:a16="http://schemas.microsoft.com/office/drawing/2014/main" val="20002"/>
                    </a:ext>
                  </a:extLst>
                </a:gridCol>
                <a:gridCol w="1772415">
                  <a:extLst>
                    <a:ext uri="{9D8B030D-6E8A-4147-A177-3AD203B41FA5}">
                      <a16:colId xmlns:a16="http://schemas.microsoft.com/office/drawing/2014/main" val="20003"/>
                    </a:ext>
                  </a:extLst>
                </a:gridCol>
              </a:tblGrid>
              <a:tr h="65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tx1"/>
                          </a:solidFill>
                          <a:effectLst/>
                          <a:latin typeface="Verdana" pitchFamily="34" charset="0"/>
                        </a:rPr>
                        <a:t>Usability testing</a:t>
                      </a: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Field studies</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br>
                        <a:rPr kumimoji="0" lang="en-US" sz="1700" b="1" i="0" u="none" strike="noStrike" cap="none" normalizeH="0" baseline="0" dirty="0">
                          <a:ln>
                            <a:noFill/>
                          </a:ln>
                          <a:solidFill>
                            <a:schemeClr val="tx1"/>
                          </a:solidFill>
                          <a:effectLst/>
                          <a:latin typeface="Verdana" pitchFamily="34" charset="0"/>
                        </a:rPr>
                      </a:br>
                      <a:r>
                        <a:rPr kumimoji="0" lang="en-US" sz="1700" b="1" i="0" u="none" strike="noStrike" cap="none" normalizeH="0" baseline="0" dirty="0">
                          <a:ln>
                            <a:noFill/>
                          </a:ln>
                          <a:solidFill>
                            <a:schemeClr val="tx1"/>
                          </a:solidFill>
                          <a:effectLst/>
                          <a:latin typeface="Verdana" pitchFamily="34" charset="0"/>
                        </a:rPr>
                        <a:t>Analytical</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tx1"/>
                          </a:solidFill>
                          <a:effectLst/>
                          <a:latin typeface="Verdana" pitchFamily="34" charset="0"/>
                        </a:rPr>
                        <a:t>Users</a:t>
                      </a: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Perform tasks</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Act in natural setting</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76363"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Are not involved</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Location</a:t>
                      </a:r>
                      <a:endParaRPr kumimoji="0" lang="en-US" sz="1700" b="0" i="0" u="none" strike="noStrike" cap="none" normalizeH="0" baseline="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Controlled setting</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Natural setting</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Anywhere</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89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tx1"/>
                          </a:solidFill>
                          <a:effectLst/>
                          <a:latin typeface="Verdana" pitchFamily="34" charset="0"/>
                        </a:rPr>
                        <a:t>When</a:t>
                      </a: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When prototype is available</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Early on</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When prototype is available</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tx1"/>
                          </a:solidFill>
                          <a:effectLst/>
                          <a:latin typeface="Verdana" pitchFamily="34" charset="0"/>
                        </a:rPr>
                        <a:t>Data Collected</a:t>
                      </a: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Primarily quantitative</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Primarily qualitative</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Problems</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tx1"/>
                          </a:solidFill>
                          <a:effectLst/>
                          <a:latin typeface="Verdana" pitchFamily="34" charset="0"/>
                        </a:rPr>
                        <a:t>Feedback Obtained</a:t>
                      </a:r>
                      <a:endParaRPr kumimoji="0" lang="en-US" sz="1700" b="0" i="0" u="none" strike="noStrike" cap="none" normalizeH="0" baseline="0" dirty="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Measures and errors</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Descriptions</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Problems</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4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Type</a:t>
                      </a:r>
                      <a:endParaRPr kumimoji="0" lang="en-US" sz="1700" b="0" i="0" u="none" strike="noStrike" cap="none" normalizeH="0" baseline="0">
                        <a:ln>
                          <a:noFill/>
                        </a:ln>
                        <a:solidFill>
                          <a:schemeClr val="tx1"/>
                        </a:solidFill>
                        <a:effectLst/>
                        <a:latin typeface="Verdana" pitchFamily="34" charset="0"/>
                      </a:endParaRPr>
                    </a:p>
                  </a:txBody>
                  <a:tcPr marL="102501" marR="102501" marT="51251" marB="512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Applied</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Naturalistic</a:t>
                      </a:r>
                    </a:p>
                  </a:txBody>
                  <a:tcPr marL="102501" marR="102501" marT="51251" marB="512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chemeClr val="tx1"/>
                          </a:solidFill>
                          <a:effectLst/>
                          <a:latin typeface="Verdana" pitchFamily="34" charset="0"/>
                        </a:rPr>
                        <a:t>Expert</a:t>
                      </a:r>
                    </a:p>
                  </a:txBody>
                  <a:tcPr marL="102501" marR="102501" marT="51251" marB="512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300E81F0-5D36-42B2-87D2-02C961500B9C}"/>
              </a:ext>
            </a:extLst>
          </p:cNvPr>
          <p:cNvSpPr/>
          <p:nvPr/>
        </p:nvSpPr>
        <p:spPr bwMode="auto">
          <a:xfrm>
            <a:off x="2795336" y="1600200"/>
            <a:ext cx="1776664" cy="47906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7D7A90CD-F4A8-4ACD-B867-6207B62B6EA7}"/>
              </a:ext>
            </a:extLst>
          </p:cNvPr>
          <p:cNvSpPr/>
          <p:nvPr/>
        </p:nvSpPr>
        <p:spPr bwMode="auto">
          <a:xfrm>
            <a:off x="4572000" y="1600200"/>
            <a:ext cx="1776664" cy="47906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3D108A69-340A-476C-9FA0-69E2928865F8}"/>
              </a:ext>
            </a:extLst>
          </p:cNvPr>
          <p:cNvSpPr/>
          <p:nvPr/>
        </p:nvSpPr>
        <p:spPr bwMode="auto">
          <a:xfrm>
            <a:off x="6336632" y="1600200"/>
            <a:ext cx="1776664" cy="47906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19-GOMS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accent3">
                    <a:lumMod val="85000"/>
                  </a:schemeClr>
                </a:solidFill>
              </a:rPr>
              <a:t>Evaluation approaches </a:t>
            </a:r>
          </a:p>
          <a:p>
            <a:pPr marL="744538" indent="-744538">
              <a:buFont typeface="+mj-lt"/>
              <a:buAutoNum type="arabicPeriod"/>
            </a:pPr>
            <a:r>
              <a:rPr lang="en-US" dirty="0"/>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IA #5: KLM Study</a:t>
            </a:r>
          </a:p>
        </p:txBody>
      </p:sp>
    </p:spTree>
    <p:extLst>
      <p:ext uri="{BB962C8B-B14F-4D97-AF65-F5344CB8AC3E}">
        <p14:creationId xmlns:p14="http://schemas.microsoft.com/office/powerpoint/2010/main" val="108536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63DEA805-AE2C-4846-AA47-D28CC35DC404}" type="slidenum">
              <a:rPr lang="en-GB"/>
              <a:pPr/>
              <a:t>15</a:t>
            </a:fld>
            <a:endParaRPr lang="en-GB"/>
          </a:p>
        </p:txBody>
      </p:sp>
      <p:sp>
        <p:nvSpPr>
          <p:cNvPr id="16387" name="Rectangle 2"/>
          <p:cNvSpPr>
            <a:spLocks noGrp="1" noChangeArrowheads="1"/>
          </p:cNvSpPr>
          <p:nvPr>
            <p:ph type="title"/>
          </p:nvPr>
        </p:nvSpPr>
        <p:spPr/>
        <p:txBody>
          <a:bodyPr/>
          <a:lstStyle/>
          <a:p>
            <a:pPr eaLnBrk="1" hangingPunct="1"/>
            <a:r>
              <a:rPr lang="en-US" dirty="0"/>
              <a:t>Model Human Processor (MHP)</a:t>
            </a:r>
            <a:br>
              <a:rPr lang="en-US" dirty="0"/>
            </a:br>
            <a:r>
              <a:rPr lang="en-US" sz="2400" dirty="0"/>
              <a:t>(Card, Moran &amp; Newell, 1983)</a:t>
            </a:r>
          </a:p>
        </p:txBody>
      </p:sp>
      <p:pic>
        <p:nvPicPr>
          <p:cNvPr id="1026" name="Picture 2" descr="Model Human Processor">
            <a:extLst>
              <a:ext uri="{FF2B5EF4-FFF2-40B4-BE49-F238E27FC236}">
                <a16:creationId xmlns:a16="http://schemas.microsoft.com/office/drawing/2014/main" id="{AF117B2E-20EC-42CA-AC4C-D6A7A94CA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548064"/>
            <a:ext cx="6362700" cy="4562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266042-C587-457B-B67B-406575731F37}"/>
              </a:ext>
            </a:extLst>
          </p:cNvPr>
          <p:cNvSpPr/>
          <p:nvPr/>
        </p:nvSpPr>
        <p:spPr>
          <a:xfrm>
            <a:off x="152400" y="6062761"/>
            <a:ext cx="8839200" cy="307777"/>
          </a:xfrm>
          <a:prstGeom prst="rect">
            <a:avLst/>
          </a:prstGeom>
          <a:solidFill>
            <a:schemeClr val="bg1"/>
          </a:solidFill>
        </p:spPr>
        <p:txBody>
          <a:bodyPr wrap="square">
            <a:spAutoFit/>
          </a:bodyPr>
          <a:lstStyle/>
          <a:p>
            <a:pPr algn="ctr"/>
            <a:r>
              <a:rPr lang="en-US" dirty="0">
                <a:hlinkClick r:id="rId4"/>
              </a:rPr>
              <a:t>https://www.wikipendium.no/TDT4137_Cognitive_</a:t>
            </a:r>
            <a:r>
              <a:rPr lang="en-US" dirty="0">
                <a:solidFill>
                  <a:srgbClr val="FF0000"/>
                </a:solidFill>
                <a:hlinkClick r:id="rId4"/>
              </a:rPr>
              <a:t>Architectures</a:t>
            </a:r>
            <a:endParaRPr lang="en-US" dirty="0">
              <a:solidFill>
                <a:srgbClr val="FF0000"/>
              </a:solidFill>
            </a:endParaRPr>
          </a:p>
        </p:txBody>
      </p:sp>
    </p:spTree>
    <p:extLst>
      <p:ext uri="{BB962C8B-B14F-4D97-AF65-F5344CB8AC3E}">
        <p14:creationId xmlns:p14="http://schemas.microsoft.com/office/powerpoint/2010/main" val="2588193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p>
            <a:fld id="{AB367B47-E5E8-4C3C-B00C-E75B6DC67684}" type="slidenum">
              <a:rPr lang="en-GB"/>
              <a:pPr/>
              <a:t>16</a:t>
            </a:fld>
            <a:endParaRPr lang="en-GB"/>
          </a:p>
        </p:txBody>
      </p:sp>
      <p:sp>
        <p:nvSpPr>
          <p:cNvPr id="17411" name="Rectangle 2"/>
          <p:cNvSpPr>
            <a:spLocks noGrp="1" noChangeArrowheads="1"/>
          </p:cNvSpPr>
          <p:nvPr>
            <p:ph type="title"/>
          </p:nvPr>
        </p:nvSpPr>
        <p:spPr/>
        <p:txBody>
          <a:bodyPr/>
          <a:lstStyle/>
          <a:p>
            <a:pPr eaLnBrk="1" hangingPunct="1"/>
            <a:r>
              <a:rPr lang="en-US"/>
              <a:t>MHP Principles and Parameters</a:t>
            </a:r>
          </a:p>
        </p:txBody>
      </p:sp>
      <p:pic>
        <p:nvPicPr>
          <p:cNvPr id="17412" name="Picture 3" descr="mhp"/>
          <p:cNvPicPr>
            <a:picLocks noChangeAspect="1" noChangeArrowheads="1"/>
          </p:cNvPicPr>
          <p:nvPr/>
        </p:nvPicPr>
        <p:blipFill>
          <a:blip r:embed="rId3" cstate="print"/>
          <a:srcRect/>
          <a:stretch>
            <a:fillRect/>
          </a:stretch>
        </p:blipFill>
        <p:spPr bwMode="auto">
          <a:xfrm>
            <a:off x="5813425" y="1828800"/>
            <a:ext cx="3178175" cy="3971925"/>
          </a:xfrm>
          <a:prstGeom prst="rect">
            <a:avLst/>
          </a:prstGeom>
          <a:noFill/>
          <a:ln w="19050">
            <a:solidFill>
              <a:srgbClr val="000000"/>
            </a:solidFill>
            <a:miter lim="800000"/>
            <a:headEnd/>
            <a:tailEnd/>
          </a:ln>
        </p:spPr>
      </p:pic>
      <p:sp>
        <p:nvSpPr>
          <p:cNvPr id="17413" name="Rectangle 4"/>
          <p:cNvSpPr>
            <a:spLocks noGrp="1" noChangeArrowheads="1"/>
          </p:cNvSpPr>
          <p:nvPr>
            <p:ph type="body" sz="half" idx="1"/>
          </p:nvPr>
        </p:nvSpPr>
        <p:spPr>
          <a:xfrm>
            <a:off x="152400" y="1671638"/>
            <a:ext cx="5719763" cy="4652962"/>
          </a:xfrm>
        </p:spPr>
        <p:txBody>
          <a:bodyPr/>
          <a:lstStyle/>
          <a:p>
            <a:pPr eaLnBrk="1" hangingPunct="1">
              <a:lnSpc>
                <a:spcPct val="80000"/>
              </a:lnSpc>
            </a:pPr>
            <a:r>
              <a:rPr lang="en-US" sz="2400"/>
              <a:t>10 Principles of operation</a:t>
            </a:r>
          </a:p>
          <a:p>
            <a:pPr lvl="1" eaLnBrk="1" hangingPunct="1">
              <a:lnSpc>
                <a:spcPct val="80000"/>
              </a:lnSpc>
            </a:pPr>
            <a:r>
              <a:rPr lang="en-US" sz="2000"/>
              <a:t>Describe subsystem behavior under certain conditions</a:t>
            </a:r>
          </a:p>
          <a:p>
            <a:pPr lvl="1" eaLnBrk="1" hangingPunct="1">
              <a:lnSpc>
                <a:spcPct val="80000"/>
              </a:lnSpc>
            </a:pPr>
            <a:r>
              <a:rPr lang="en-US" sz="2000"/>
              <a:t>e.g. Fitts’s Law, Power Law of Practice</a:t>
            </a:r>
          </a:p>
          <a:p>
            <a:pPr eaLnBrk="1" hangingPunct="1">
              <a:lnSpc>
                <a:spcPct val="80000"/>
              </a:lnSpc>
            </a:pPr>
            <a:r>
              <a:rPr lang="en-US" sz="2400"/>
              <a:t>Processors have </a:t>
            </a:r>
          </a:p>
          <a:p>
            <a:pPr lvl="1" eaLnBrk="1" hangingPunct="1">
              <a:lnSpc>
                <a:spcPct val="80000"/>
              </a:lnSpc>
            </a:pPr>
            <a:r>
              <a:rPr lang="en-US" sz="2000"/>
              <a:t>cycle time (</a:t>
            </a:r>
            <a:r>
              <a:rPr lang="en-US" sz="2000">
                <a:sym typeface="Symbol" pitchFamily="18" charset="2"/>
              </a:rPr>
              <a:t>)</a:t>
            </a:r>
            <a:endParaRPr lang="en-US" sz="2000"/>
          </a:p>
          <a:p>
            <a:pPr eaLnBrk="1" hangingPunct="1">
              <a:lnSpc>
                <a:spcPct val="80000"/>
              </a:lnSpc>
            </a:pPr>
            <a:r>
              <a:rPr lang="en-US" sz="2400"/>
              <a:t>Memories have </a:t>
            </a:r>
          </a:p>
          <a:p>
            <a:pPr lvl="1" eaLnBrk="1" hangingPunct="1">
              <a:lnSpc>
                <a:spcPct val="80000"/>
              </a:lnSpc>
            </a:pPr>
            <a:r>
              <a:rPr lang="en-US" sz="2000"/>
              <a:t>storage capacity (</a:t>
            </a:r>
            <a:r>
              <a:rPr lang="en-US" sz="2000">
                <a:sym typeface="Symbol" pitchFamily="18" charset="2"/>
              </a:rPr>
              <a:t>)</a:t>
            </a:r>
            <a:endParaRPr lang="en-US" sz="2000"/>
          </a:p>
          <a:p>
            <a:pPr lvl="1" eaLnBrk="1" hangingPunct="1">
              <a:lnSpc>
                <a:spcPct val="80000"/>
              </a:lnSpc>
            </a:pPr>
            <a:r>
              <a:rPr lang="en-US" sz="2000"/>
              <a:t>decay time of an item (</a:t>
            </a:r>
            <a:r>
              <a:rPr lang="en-US" sz="2000">
                <a:sym typeface="Symbol" pitchFamily="18" charset="2"/>
              </a:rPr>
              <a:t>)</a:t>
            </a:r>
            <a:endParaRPr lang="en-US" sz="2000"/>
          </a:p>
          <a:p>
            <a:pPr lvl="1" eaLnBrk="1" hangingPunct="1">
              <a:lnSpc>
                <a:spcPct val="80000"/>
              </a:lnSpc>
            </a:pPr>
            <a:r>
              <a:rPr lang="en-US" sz="2000"/>
              <a:t>info code type (</a:t>
            </a:r>
            <a:r>
              <a:rPr lang="en-US" sz="2000">
                <a:sym typeface="Symbol" pitchFamily="18" charset="2"/>
              </a:rPr>
              <a:t>)</a:t>
            </a:r>
            <a:endParaRPr lang="en-US" sz="2000"/>
          </a:p>
          <a:p>
            <a:pPr lvl="2" eaLnBrk="1" hangingPunct="1">
              <a:lnSpc>
                <a:spcPct val="80000"/>
              </a:lnSpc>
            </a:pPr>
            <a:r>
              <a:rPr lang="en-US" sz="1800"/>
              <a:t>physical, acoustic, visual &amp; semantic</a:t>
            </a:r>
          </a:p>
          <a:p>
            <a:pPr eaLnBrk="1" hangingPunct="1">
              <a:lnSpc>
                <a:spcPct val="80000"/>
              </a:lnSpc>
            </a:pPr>
            <a:r>
              <a:rPr lang="en-US" sz="2400"/>
              <a:t>Parameters based on empirical studies of word processing tasks</a:t>
            </a:r>
          </a:p>
          <a:p>
            <a:pPr eaLnBrk="1" hangingPunct="1">
              <a:lnSpc>
                <a:spcPct val="80000"/>
              </a:lnSpc>
            </a:pPr>
            <a:endParaRPr lang="en-US" sz="2400"/>
          </a:p>
        </p:txBody>
      </p:sp>
    </p:spTree>
    <p:extLst>
      <p:ext uri="{BB962C8B-B14F-4D97-AF65-F5344CB8AC3E}">
        <p14:creationId xmlns:p14="http://schemas.microsoft.com/office/powerpoint/2010/main" val="7911441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0D4CEC04-66ED-4F90-B987-E8B00B37CF92}" type="slidenum">
              <a:rPr lang="en-GB"/>
              <a:pPr/>
              <a:t>17</a:t>
            </a:fld>
            <a:endParaRPr lang="en-GB"/>
          </a:p>
        </p:txBody>
      </p:sp>
      <p:sp>
        <p:nvSpPr>
          <p:cNvPr id="18435" name="Rectangle 2"/>
          <p:cNvSpPr>
            <a:spLocks noGrp="1" noChangeArrowheads="1"/>
          </p:cNvSpPr>
          <p:nvPr>
            <p:ph type="title"/>
          </p:nvPr>
        </p:nvSpPr>
        <p:spPr/>
        <p:txBody>
          <a:bodyPr/>
          <a:lstStyle/>
          <a:p>
            <a:pPr eaLnBrk="1" hangingPunct="1"/>
            <a:r>
              <a:rPr lang="en-US"/>
              <a:t>Example: Perceptual Subsystem Parameters</a:t>
            </a:r>
          </a:p>
        </p:txBody>
      </p:sp>
      <p:sp>
        <p:nvSpPr>
          <p:cNvPr id="18436" name="Rectangle 3"/>
          <p:cNvSpPr>
            <a:spLocks noGrp="1" noChangeArrowheads="1"/>
          </p:cNvSpPr>
          <p:nvPr>
            <p:ph type="body" sz="half" idx="1"/>
          </p:nvPr>
        </p:nvSpPr>
        <p:spPr>
          <a:xfrm>
            <a:off x="152400" y="1671638"/>
            <a:ext cx="5632450" cy="4652962"/>
          </a:xfrm>
        </p:spPr>
        <p:txBody>
          <a:bodyPr/>
          <a:lstStyle/>
          <a:p>
            <a:pPr eaLnBrk="1" hangingPunct="1"/>
            <a:r>
              <a:rPr lang="en-US" sz="2800"/>
              <a:t>Processor</a:t>
            </a:r>
          </a:p>
          <a:p>
            <a:pPr lvl="1" eaLnBrk="1" hangingPunct="1"/>
            <a:r>
              <a:rPr lang="en-US" sz="2400"/>
              <a:t>cycle time (</a:t>
            </a:r>
            <a:r>
              <a:rPr lang="en-US" sz="2400">
                <a:sym typeface="Symbol" pitchFamily="18" charset="2"/>
              </a:rPr>
              <a:t>) = 100 msec</a:t>
            </a:r>
          </a:p>
          <a:p>
            <a:pPr eaLnBrk="1" hangingPunct="1"/>
            <a:r>
              <a:rPr lang="en-US" sz="2800">
                <a:sym typeface="Symbol" pitchFamily="18" charset="2"/>
              </a:rPr>
              <a:t>Visual Image Store</a:t>
            </a:r>
            <a:endParaRPr lang="en-US" sz="2800"/>
          </a:p>
          <a:p>
            <a:pPr lvl="1" eaLnBrk="1" hangingPunct="1"/>
            <a:r>
              <a:rPr lang="en-US" sz="2400"/>
              <a:t>storage capacity (</a:t>
            </a:r>
            <a:r>
              <a:rPr lang="en-US" sz="2400">
                <a:sym typeface="Symbol" pitchFamily="18" charset="2"/>
              </a:rPr>
              <a:t>) = 17 letters</a:t>
            </a:r>
            <a:endParaRPr lang="en-US" sz="2400"/>
          </a:p>
          <a:p>
            <a:pPr lvl="1" eaLnBrk="1" hangingPunct="1"/>
            <a:r>
              <a:rPr lang="en-US" sz="2400"/>
              <a:t>decay time of an item (</a:t>
            </a:r>
            <a:r>
              <a:rPr lang="en-US" sz="2400">
                <a:sym typeface="Symbol" pitchFamily="18" charset="2"/>
              </a:rPr>
              <a:t>) = 200 msec</a:t>
            </a:r>
            <a:endParaRPr lang="en-US" sz="2400"/>
          </a:p>
          <a:p>
            <a:pPr lvl="1" eaLnBrk="1" hangingPunct="1"/>
            <a:r>
              <a:rPr lang="en-US" sz="2400"/>
              <a:t>info code type (</a:t>
            </a:r>
            <a:r>
              <a:rPr lang="en-US" sz="2400">
                <a:sym typeface="Symbol" pitchFamily="18" charset="2"/>
              </a:rPr>
              <a:t>)</a:t>
            </a:r>
            <a:r>
              <a:rPr lang="en-US" sz="2400"/>
              <a:t> = physical</a:t>
            </a:r>
          </a:p>
          <a:p>
            <a:pPr lvl="2" eaLnBrk="1" hangingPunct="1"/>
            <a:r>
              <a:rPr lang="en-US" sz="2000"/>
              <a:t>physical properties of visual stimulus, e.g., intensity, color, curvature, length</a:t>
            </a:r>
          </a:p>
        </p:txBody>
      </p:sp>
      <p:pic>
        <p:nvPicPr>
          <p:cNvPr id="18437" name="Picture 4" descr="mhp"/>
          <p:cNvPicPr>
            <a:picLocks noChangeAspect="1" noChangeArrowheads="1"/>
          </p:cNvPicPr>
          <p:nvPr/>
        </p:nvPicPr>
        <p:blipFill>
          <a:blip r:embed="rId3" cstate="print"/>
          <a:srcRect/>
          <a:stretch>
            <a:fillRect/>
          </a:stretch>
        </p:blipFill>
        <p:spPr bwMode="auto">
          <a:xfrm>
            <a:off x="5813425" y="1827213"/>
            <a:ext cx="3178175" cy="3971925"/>
          </a:xfrm>
          <a:prstGeom prst="rect">
            <a:avLst/>
          </a:prstGeom>
          <a:noFill/>
          <a:ln w="19050">
            <a:solidFill>
              <a:srgbClr val="000000"/>
            </a:solidFill>
            <a:miter lim="800000"/>
            <a:headEnd/>
            <a:tailEnd/>
          </a:ln>
        </p:spPr>
      </p:pic>
      <p:sp>
        <p:nvSpPr>
          <p:cNvPr id="18438" name="Line 6"/>
          <p:cNvSpPr>
            <a:spLocks noChangeShapeType="1"/>
          </p:cNvSpPr>
          <p:nvPr/>
        </p:nvSpPr>
        <p:spPr bwMode="auto">
          <a:xfrm>
            <a:off x="7010400" y="3200400"/>
            <a:ext cx="152400" cy="381000"/>
          </a:xfrm>
          <a:prstGeom prst="line">
            <a:avLst/>
          </a:prstGeom>
          <a:noFill/>
          <a:ln w="25400">
            <a:solidFill>
              <a:srgbClr val="000000"/>
            </a:solidFill>
            <a:round/>
            <a:headEnd/>
            <a:tailEnd type="triangle" w="med" len="med"/>
          </a:ln>
        </p:spPr>
        <p:txBody>
          <a:bodyPr wrap="none" anchor="ctr"/>
          <a:lstStyle/>
          <a:p>
            <a:endParaRPr lang="en-US"/>
          </a:p>
        </p:txBody>
      </p:sp>
      <p:sp>
        <p:nvSpPr>
          <p:cNvPr id="18439" name="Line 7"/>
          <p:cNvSpPr>
            <a:spLocks noChangeShapeType="1"/>
          </p:cNvSpPr>
          <p:nvPr/>
        </p:nvSpPr>
        <p:spPr bwMode="auto">
          <a:xfrm flipV="1">
            <a:off x="5638800" y="2819400"/>
            <a:ext cx="457200" cy="0"/>
          </a:xfrm>
          <a:prstGeom prst="line">
            <a:avLst/>
          </a:prstGeom>
          <a:noFill/>
          <a:ln w="25400">
            <a:solidFill>
              <a:srgbClr val="000000"/>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2228003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63DEA805-AE2C-4846-AA47-D28CC35DC404}" type="slidenum">
              <a:rPr lang="en-GB"/>
              <a:pPr/>
              <a:t>18</a:t>
            </a:fld>
            <a:endParaRPr lang="en-GB"/>
          </a:p>
        </p:txBody>
      </p:sp>
      <p:sp>
        <p:nvSpPr>
          <p:cNvPr id="16387" name="Rectangle 2"/>
          <p:cNvSpPr>
            <a:spLocks noGrp="1" noChangeArrowheads="1"/>
          </p:cNvSpPr>
          <p:nvPr>
            <p:ph type="title"/>
          </p:nvPr>
        </p:nvSpPr>
        <p:spPr/>
        <p:txBody>
          <a:bodyPr/>
          <a:lstStyle/>
          <a:p>
            <a:pPr eaLnBrk="1" hangingPunct="1"/>
            <a:r>
              <a:rPr lang="en-US" dirty="0"/>
              <a:t>Model Human Processor (MHP)</a:t>
            </a:r>
            <a:br>
              <a:rPr lang="en-US" dirty="0"/>
            </a:br>
            <a:r>
              <a:rPr lang="en-US" sz="2400" dirty="0"/>
              <a:t>(Card, Moran &amp; Newell, 1983)</a:t>
            </a:r>
          </a:p>
        </p:txBody>
      </p:sp>
      <p:pic>
        <p:nvPicPr>
          <p:cNvPr id="1026" name="Picture 2" descr="Model Human Processor">
            <a:extLst>
              <a:ext uri="{FF2B5EF4-FFF2-40B4-BE49-F238E27FC236}">
                <a16:creationId xmlns:a16="http://schemas.microsoft.com/office/drawing/2014/main" id="{AF117B2E-20EC-42CA-AC4C-D6A7A94CA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548064"/>
            <a:ext cx="6362700" cy="4562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266042-C587-457B-B67B-406575731F37}"/>
              </a:ext>
            </a:extLst>
          </p:cNvPr>
          <p:cNvSpPr/>
          <p:nvPr/>
        </p:nvSpPr>
        <p:spPr>
          <a:xfrm>
            <a:off x="152400" y="6062761"/>
            <a:ext cx="8839200" cy="307777"/>
          </a:xfrm>
          <a:prstGeom prst="rect">
            <a:avLst/>
          </a:prstGeom>
          <a:solidFill>
            <a:schemeClr val="bg1"/>
          </a:solidFill>
        </p:spPr>
        <p:txBody>
          <a:bodyPr wrap="square">
            <a:spAutoFit/>
          </a:bodyPr>
          <a:lstStyle/>
          <a:p>
            <a:pPr algn="ctr"/>
            <a:r>
              <a:rPr lang="en-US" dirty="0">
                <a:hlinkClick r:id="rId4"/>
              </a:rPr>
              <a:t>https://www.wikipendium.no/TDT4137_Cognitive_</a:t>
            </a:r>
            <a:r>
              <a:rPr lang="en-US" dirty="0">
                <a:solidFill>
                  <a:srgbClr val="FF0000"/>
                </a:solidFill>
                <a:hlinkClick r:id="rId4"/>
              </a:rPr>
              <a:t>Architectures</a:t>
            </a:r>
            <a:endParaRPr lang="en-US" dirty="0">
              <a:solidFill>
                <a:srgbClr val="FF0000"/>
              </a:solidFill>
            </a:endParaRPr>
          </a:p>
        </p:txBody>
      </p:sp>
    </p:spTree>
    <p:extLst>
      <p:ext uri="{BB962C8B-B14F-4D97-AF65-F5344CB8AC3E}">
        <p14:creationId xmlns:p14="http://schemas.microsoft.com/office/powerpoint/2010/main" val="37832521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19-GOMS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accent3">
                    <a:lumMod val="85000"/>
                  </a:schemeClr>
                </a:solidFill>
              </a:rPr>
              <a:t>Evaluation approaches </a:t>
            </a:r>
          </a:p>
          <a:p>
            <a:pPr marL="744538" indent="-744538">
              <a:buFont typeface="+mj-lt"/>
              <a:buAutoNum type="arabicPeriod"/>
            </a:pPr>
            <a:r>
              <a:rPr lang="en-US" dirty="0">
                <a:solidFill>
                  <a:schemeClr val="accent3">
                    <a:lumMod val="85000"/>
                  </a:schemeClr>
                </a:solidFill>
              </a:rPr>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IA #5: KLM Study</a:t>
            </a:r>
          </a:p>
        </p:txBody>
      </p:sp>
    </p:spTree>
    <p:extLst>
      <p:ext uri="{BB962C8B-B14F-4D97-AF65-F5344CB8AC3E}">
        <p14:creationId xmlns:p14="http://schemas.microsoft.com/office/powerpoint/2010/main" val="351886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On the Model Human Processor that is foundational to GOMS/KLM</a:t>
            </a:r>
          </a:p>
        </p:txBody>
      </p:sp>
      <p:sp>
        <p:nvSpPr>
          <p:cNvPr id="3" name="Content Placeholder 2"/>
          <p:cNvSpPr>
            <a:spLocks noGrp="1"/>
          </p:cNvSpPr>
          <p:nvPr>
            <p:ph idx="1"/>
          </p:nvPr>
        </p:nvSpPr>
        <p:spPr/>
        <p:txBody>
          <a:bodyPr/>
          <a:lstStyle/>
          <a:p>
            <a:pPr marL="0" indent="0">
              <a:buNone/>
            </a:pPr>
            <a:r>
              <a:rPr lang="en-US" sz="2800" dirty="0"/>
              <a:t>“Our purpose…is to convey a version of the existing psychological science base in a form suitable for analyzing human-computer interaction. To be practical to use and easy to grasp, the description must necessarily be an oversimplification of the complex and untidy state of present knowledge…Our tack…is to organize the discussion around a simple model…[of the] human mind [as] an information-processing system.” </a:t>
            </a:r>
          </a:p>
          <a:p>
            <a:pPr marL="0" indent="0">
              <a:buNone/>
            </a:pPr>
            <a:r>
              <a:rPr lang="en-US" sz="2000" dirty="0"/>
              <a:t>				--Card, Moran, &amp; Newell, pp. 23-25</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2</a:t>
            </a:fld>
            <a:endParaRPr lang="en-GB"/>
          </a:p>
        </p:txBody>
      </p:sp>
    </p:spTree>
    <p:extLst>
      <p:ext uri="{BB962C8B-B14F-4D97-AF65-F5344CB8AC3E}">
        <p14:creationId xmlns:p14="http://schemas.microsoft.com/office/powerpoint/2010/main" val="251356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4EACBF27-3031-46E2-87CB-C254374F42C4}" type="slidenum">
              <a:rPr lang="en-GB"/>
              <a:pPr/>
              <a:t>20</a:t>
            </a:fld>
            <a:endParaRPr lang="en-GB"/>
          </a:p>
        </p:txBody>
      </p:sp>
      <p:sp>
        <p:nvSpPr>
          <p:cNvPr id="14339" name="Rectangle 2"/>
          <p:cNvSpPr>
            <a:spLocks noGrp="1" noChangeArrowheads="1"/>
          </p:cNvSpPr>
          <p:nvPr>
            <p:ph type="title"/>
          </p:nvPr>
        </p:nvSpPr>
        <p:spPr/>
        <p:txBody>
          <a:bodyPr/>
          <a:lstStyle/>
          <a:p>
            <a:pPr eaLnBrk="1" hangingPunct="1"/>
            <a:r>
              <a:rPr lang="en-US" dirty="0"/>
              <a:t>Prediction Without Users</a:t>
            </a:r>
          </a:p>
        </p:txBody>
      </p:sp>
      <p:pic>
        <p:nvPicPr>
          <p:cNvPr id="1026" name="Picture 2" descr="http://www.clipartbest.com/cliparts/aTq/oGo/aTqoGogX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6702"/>
            <a:ext cx="6324600" cy="510872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2362200" y="2688068"/>
            <a:ext cx="2895600" cy="2819400"/>
          </a:xfrm>
          <a:prstGeom prst="line">
            <a:avLst/>
          </a:prstGeom>
          <a:noFill/>
          <a:ln w="5715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H="1">
            <a:off x="2362200" y="2363357"/>
            <a:ext cx="2667000" cy="3144111"/>
          </a:xfrm>
          <a:prstGeom prst="line">
            <a:avLst/>
          </a:prstGeom>
          <a:no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5991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A183D4AD-4981-4DC9-8F44-A028D9570FEF}" type="slidenum">
              <a:rPr lang="en-GB"/>
              <a:pPr/>
              <a:t>21</a:t>
            </a:fld>
            <a:endParaRPr lang="en-GB"/>
          </a:p>
        </p:txBody>
      </p:sp>
      <p:sp>
        <p:nvSpPr>
          <p:cNvPr id="15363" name="Rectangle 2"/>
          <p:cNvSpPr>
            <a:spLocks noGrp="1" noChangeArrowheads="1"/>
          </p:cNvSpPr>
          <p:nvPr>
            <p:ph type="title"/>
          </p:nvPr>
        </p:nvSpPr>
        <p:spPr/>
        <p:txBody>
          <a:bodyPr/>
          <a:lstStyle/>
          <a:p>
            <a:pPr eaLnBrk="1" hangingPunct="1"/>
            <a:r>
              <a:rPr lang="en-US"/>
              <a:t>GOMS Overview</a:t>
            </a:r>
            <a:endParaRPr lang="en-US" sz="2400"/>
          </a:p>
        </p:txBody>
      </p:sp>
      <p:sp>
        <p:nvSpPr>
          <p:cNvPr id="15364" name="Rectangle 3"/>
          <p:cNvSpPr>
            <a:spLocks noGrp="1" noChangeArrowheads="1"/>
          </p:cNvSpPr>
          <p:nvPr>
            <p:ph type="body" idx="1"/>
          </p:nvPr>
        </p:nvSpPr>
        <p:spPr>
          <a:xfrm>
            <a:off x="152400" y="1524000"/>
            <a:ext cx="8839200" cy="4652963"/>
          </a:xfrm>
        </p:spPr>
        <p:txBody>
          <a:bodyPr/>
          <a:lstStyle/>
          <a:p>
            <a:pPr eaLnBrk="1" hangingPunct="1"/>
            <a:r>
              <a:rPr lang="en-US" dirty="0"/>
              <a:t>Proposed by Card, Moran, &amp; Newell (1983) </a:t>
            </a:r>
          </a:p>
          <a:p>
            <a:pPr eaLnBrk="1" hangingPunct="1"/>
            <a:r>
              <a:rPr lang="en-US" dirty="0"/>
              <a:t>Models cognitive processes that take place as users interact with systems (text processing was original focus)</a:t>
            </a:r>
          </a:p>
          <a:p>
            <a:pPr eaLnBrk="1" hangingPunct="1"/>
            <a:r>
              <a:rPr lang="en-US" dirty="0"/>
              <a:t>Uses “model human processor” to predict performance of tasks in user interface</a:t>
            </a:r>
          </a:p>
        </p:txBody>
      </p:sp>
    </p:spTree>
    <p:extLst>
      <p:ext uri="{BB962C8B-B14F-4D97-AF65-F5344CB8AC3E}">
        <p14:creationId xmlns:p14="http://schemas.microsoft.com/office/powerpoint/2010/main" val="308565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82EC18CD-7D6F-4CA4-8882-C441B86827FF}" type="slidenum">
              <a:rPr lang="en-GB"/>
              <a:pPr/>
              <a:t>22</a:t>
            </a:fld>
            <a:endParaRPr lang="en-GB"/>
          </a:p>
        </p:txBody>
      </p:sp>
      <p:sp>
        <p:nvSpPr>
          <p:cNvPr id="19459" name="Rectangle 2"/>
          <p:cNvSpPr>
            <a:spLocks noGrp="1" noChangeArrowheads="1"/>
          </p:cNvSpPr>
          <p:nvPr>
            <p:ph type="title"/>
          </p:nvPr>
        </p:nvSpPr>
        <p:spPr/>
        <p:txBody>
          <a:bodyPr/>
          <a:lstStyle/>
          <a:p>
            <a:pPr eaLnBrk="1" hangingPunct="1"/>
            <a:r>
              <a:rPr lang="en-US" sz="3600" dirty="0"/>
              <a:t>GOMS in More Detail (CMN-GOMS)</a:t>
            </a:r>
          </a:p>
        </p:txBody>
      </p:sp>
      <p:sp>
        <p:nvSpPr>
          <p:cNvPr id="19460" name="Rectangle 3"/>
          <p:cNvSpPr>
            <a:spLocks noGrp="1" noChangeArrowheads="1"/>
          </p:cNvSpPr>
          <p:nvPr>
            <p:ph type="body" idx="1"/>
          </p:nvPr>
        </p:nvSpPr>
        <p:spPr/>
        <p:txBody>
          <a:bodyPr/>
          <a:lstStyle/>
          <a:p>
            <a:pPr eaLnBrk="1" hangingPunct="1">
              <a:lnSpc>
                <a:spcPct val="90000"/>
              </a:lnSpc>
            </a:pPr>
            <a:r>
              <a:rPr lang="en-US" u="sng" dirty="0"/>
              <a:t>G</a:t>
            </a:r>
            <a:r>
              <a:rPr lang="en-US" dirty="0"/>
              <a:t>oals: what the user wants to achieve</a:t>
            </a:r>
          </a:p>
          <a:p>
            <a:pPr eaLnBrk="1" hangingPunct="1">
              <a:lnSpc>
                <a:spcPct val="90000"/>
              </a:lnSpc>
            </a:pPr>
            <a:r>
              <a:rPr lang="en-US" u="sng" dirty="0"/>
              <a:t>O</a:t>
            </a:r>
            <a:r>
              <a:rPr lang="en-US" dirty="0"/>
              <a:t>perators: the cognitive processes and physical actions available to achieve those goals</a:t>
            </a:r>
          </a:p>
          <a:p>
            <a:pPr eaLnBrk="1" hangingPunct="1">
              <a:lnSpc>
                <a:spcPct val="90000"/>
              </a:lnSpc>
            </a:pPr>
            <a:r>
              <a:rPr lang="en-US" u="sng" dirty="0"/>
              <a:t>M</a:t>
            </a:r>
            <a:r>
              <a:rPr lang="en-US" dirty="0"/>
              <a:t>ethods: Learned procedures for accomplishing goals (routinized operators)</a:t>
            </a:r>
          </a:p>
          <a:p>
            <a:pPr eaLnBrk="1" hangingPunct="1">
              <a:lnSpc>
                <a:spcPct val="90000"/>
              </a:lnSpc>
            </a:pPr>
            <a:r>
              <a:rPr lang="en-US" u="sng" dirty="0"/>
              <a:t>S</a:t>
            </a:r>
            <a:r>
              <a:rPr lang="en-US" dirty="0"/>
              <a:t>election rules: Determine which method to use in cases in which more than one is available at a given point</a:t>
            </a:r>
          </a:p>
        </p:txBody>
      </p:sp>
    </p:spTree>
    <p:extLst>
      <p:ext uri="{BB962C8B-B14F-4D97-AF65-F5344CB8AC3E}">
        <p14:creationId xmlns:p14="http://schemas.microsoft.com/office/powerpoint/2010/main" val="41179191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FFB0FCB8-7B02-4DC8-A1AB-0BC5D31F8652}" type="slidenum">
              <a:rPr lang="en-GB"/>
              <a:pPr/>
              <a:t>23</a:t>
            </a:fld>
            <a:endParaRPr lang="en-GB"/>
          </a:p>
        </p:txBody>
      </p:sp>
      <p:sp>
        <p:nvSpPr>
          <p:cNvPr id="20483" name="Rectangle 2"/>
          <p:cNvSpPr>
            <a:spLocks noGrp="1" noChangeArrowheads="1"/>
          </p:cNvSpPr>
          <p:nvPr>
            <p:ph type="title"/>
          </p:nvPr>
        </p:nvSpPr>
        <p:spPr/>
        <p:txBody>
          <a:bodyPr/>
          <a:lstStyle/>
          <a:p>
            <a:pPr eaLnBrk="1" hangingPunct="1"/>
            <a:r>
              <a:rPr lang="en-US" dirty="0"/>
              <a:t>GOMS: Simple Example</a:t>
            </a:r>
            <a:endParaRPr lang="en-US" sz="2400" dirty="0"/>
          </a:p>
        </p:txBody>
      </p:sp>
      <p:sp>
        <p:nvSpPr>
          <p:cNvPr id="20484" name="Rectangle 3"/>
          <p:cNvSpPr>
            <a:spLocks noGrp="1" noChangeArrowheads="1"/>
          </p:cNvSpPr>
          <p:nvPr>
            <p:ph type="body" idx="1"/>
          </p:nvPr>
        </p:nvSpPr>
        <p:spPr>
          <a:xfrm>
            <a:off x="152400" y="1457325"/>
            <a:ext cx="8839200" cy="4652963"/>
          </a:xfrm>
        </p:spPr>
        <p:txBody>
          <a:bodyPr/>
          <a:lstStyle/>
          <a:p>
            <a:pPr eaLnBrk="1" hangingPunct="1">
              <a:lnSpc>
                <a:spcPct val="90000"/>
              </a:lnSpc>
            </a:pPr>
            <a:r>
              <a:rPr lang="en-US" sz="2400" dirty="0"/>
              <a:t>Goal: Obtain list of web pages containing keyword “squirrel”</a:t>
            </a:r>
          </a:p>
          <a:p>
            <a:pPr eaLnBrk="1" hangingPunct="1">
              <a:lnSpc>
                <a:spcPct val="90000"/>
              </a:lnSpc>
            </a:pPr>
            <a:r>
              <a:rPr lang="en-US" sz="2200" dirty="0"/>
              <a:t>Method 1: URL field</a:t>
            </a:r>
          </a:p>
          <a:p>
            <a:pPr lvl="1" eaLnBrk="1" hangingPunct="1">
              <a:lnSpc>
                <a:spcPct val="90000"/>
              </a:lnSpc>
            </a:pPr>
            <a:r>
              <a:rPr lang="en-US" sz="1800" dirty="0"/>
              <a:t>Step 1: Recall “squirrel” is keyword for search</a:t>
            </a:r>
          </a:p>
          <a:p>
            <a:pPr lvl="1" eaLnBrk="1" hangingPunct="1">
              <a:lnSpc>
                <a:spcPct val="90000"/>
              </a:lnSpc>
            </a:pPr>
            <a:r>
              <a:rPr lang="en-US" sz="1800" dirty="0"/>
              <a:t>Step 2: Recall presence of URL field in browser</a:t>
            </a:r>
          </a:p>
          <a:p>
            <a:pPr lvl="1" eaLnBrk="1" hangingPunct="1">
              <a:lnSpc>
                <a:spcPct val="90000"/>
              </a:lnSpc>
            </a:pPr>
            <a:r>
              <a:rPr lang="en-US" sz="1800" dirty="0"/>
              <a:t>Step 3: Accomplish goal by typing “squirrel” into text field and hitting return</a:t>
            </a:r>
          </a:p>
          <a:p>
            <a:pPr lvl="1" eaLnBrk="1" hangingPunct="1">
              <a:lnSpc>
                <a:spcPct val="90000"/>
              </a:lnSpc>
            </a:pPr>
            <a:r>
              <a:rPr lang="en-US" sz="2000" dirty="0"/>
              <a:t>Step 4: Return with goal accomplished</a:t>
            </a:r>
          </a:p>
          <a:p>
            <a:pPr eaLnBrk="1" hangingPunct="1">
              <a:lnSpc>
                <a:spcPct val="90000"/>
              </a:lnSpc>
            </a:pPr>
            <a:r>
              <a:rPr lang="en-US" sz="2200" dirty="0"/>
              <a:t>Method 2: Google main page</a:t>
            </a:r>
          </a:p>
          <a:p>
            <a:pPr lvl="1" eaLnBrk="1" hangingPunct="1">
              <a:lnSpc>
                <a:spcPct val="90000"/>
              </a:lnSpc>
            </a:pPr>
            <a:r>
              <a:rPr lang="en-US" sz="1800" dirty="0"/>
              <a:t>Step 1: Recall “squirrel” is keyword for search</a:t>
            </a:r>
          </a:p>
          <a:p>
            <a:pPr lvl="1" eaLnBrk="1" hangingPunct="1">
              <a:lnSpc>
                <a:spcPct val="90000"/>
              </a:lnSpc>
            </a:pPr>
            <a:r>
              <a:rPr lang="en-US" sz="1800" dirty="0"/>
              <a:t>Step 2: Recall “google.com” is URL of Google main page</a:t>
            </a:r>
          </a:p>
          <a:p>
            <a:pPr lvl="1" eaLnBrk="1" hangingPunct="1">
              <a:lnSpc>
                <a:spcPct val="90000"/>
              </a:lnSpc>
            </a:pPr>
            <a:r>
              <a:rPr lang="en-US" sz="1800" dirty="0"/>
              <a:t>Step 3: Locate URL field in web browser</a:t>
            </a:r>
          </a:p>
          <a:p>
            <a:pPr lvl="1" eaLnBrk="1" hangingPunct="1">
              <a:lnSpc>
                <a:spcPct val="90000"/>
              </a:lnSpc>
            </a:pPr>
            <a:r>
              <a:rPr lang="en-US" sz="1800" dirty="0"/>
              <a:t>Step 4: Type “google.com” into URL field and hit return</a:t>
            </a:r>
          </a:p>
          <a:p>
            <a:pPr lvl="1" eaLnBrk="1" hangingPunct="1">
              <a:lnSpc>
                <a:spcPct val="90000"/>
              </a:lnSpc>
            </a:pPr>
            <a:r>
              <a:rPr lang="en-US" sz="1800" dirty="0"/>
              <a:t>Step 5: Type “squirrel” into search field on Google main page and hit return</a:t>
            </a:r>
          </a:p>
          <a:p>
            <a:pPr lvl="1" eaLnBrk="1" hangingPunct="1">
              <a:lnSpc>
                <a:spcPct val="90000"/>
              </a:lnSpc>
            </a:pPr>
            <a:r>
              <a:rPr lang="en-US" sz="1800" dirty="0"/>
              <a:t>Step 6:  Return with goal accomplished</a:t>
            </a:r>
          </a:p>
        </p:txBody>
      </p:sp>
    </p:spTree>
    <p:extLst>
      <p:ext uri="{BB962C8B-B14F-4D97-AF65-F5344CB8AC3E}">
        <p14:creationId xmlns:p14="http://schemas.microsoft.com/office/powerpoint/2010/main" val="223162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78D6C6A5-08B9-433C-9B8E-004909207845}" type="slidenum">
              <a:rPr lang="en-GB"/>
              <a:pPr/>
              <a:t>24</a:t>
            </a:fld>
            <a:endParaRPr lang="en-GB"/>
          </a:p>
        </p:txBody>
      </p:sp>
      <p:sp>
        <p:nvSpPr>
          <p:cNvPr id="21507" name="Rectangle 2"/>
          <p:cNvSpPr>
            <a:spLocks noGrp="1" noChangeArrowheads="1"/>
          </p:cNvSpPr>
          <p:nvPr>
            <p:ph type="title"/>
          </p:nvPr>
        </p:nvSpPr>
        <p:spPr/>
        <p:txBody>
          <a:bodyPr/>
          <a:lstStyle/>
          <a:p>
            <a:pPr eaLnBrk="1" hangingPunct="1"/>
            <a:r>
              <a:rPr lang="en-US" dirty="0"/>
              <a:t>GOMS: Simple Example </a:t>
            </a:r>
            <a:r>
              <a:rPr lang="en-US" sz="2400" dirty="0"/>
              <a:t>(cont.)</a:t>
            </a:r>
          </a:p>
        </p:txBody>
      </p:sp>
      <p:sp>
        <p:nvSpPr>
          <p:cNvPr id="21508" name="Rectangle 3"/>
          <p:cNvSpPr>
            <a:spLocks noGrp="1" noChangeArrowheads="1"/>
          </p:cNvSpPr>
          <p:nvPr>
            <p:ph type="body" idx="1"/>
          </p:nvPr>
        </p:nvSpPr>
        <p:spPr>
          <a:xfrm>
            <a:off x="152400" y="1457325"/>
            <a:ext cx="8839200" cy="4652963"/>
          </a:xfrm>
        </p:spPr>
        <p:txBody>
          <a:bodyPr/>
          <a:lstStyle/>
          <a:p>
            <a:pPr eaLnBrk="1" hangingPunct="1"/>
            <a:r>
              <a:rPr lang="en-US" sz="2800" dirty="0"/>
              <a:t>Operators used:</a:t>
            </a:r>
          </a:p>
          <a:p>
            <a:pPr lvl="1" eaLnBrk="1" hangingPunct="1"/>
            <a:r>
              <a:rPr lang="en-US" sz="2400" dirty="0"/>
              <a:t>Move cursor to text field</a:t>
            </a:r>
          </a:p>
          <a:p>
            <a:pPr lvl="1" eaLnBrk="1" hangingPunct="1"/>
            <a:r>
              <a:rPr lang="en-US" sz="2400" dirty="0"/>
              <a:t>Click mouse</a:t>
            </a:r>
          </a:p>
          <a:p>
            <a:pPr lvl="1" eaLnBrk="1" hangingPunct="1"/>
            <a:r>
              <a:rPr lang="en-US" sz="2400" dirty="0"/>
              <a:t>Depress keyboard key</a:t>
            </a:r>
          </a:p>
          <a:p>
            <a:pPr eaLnBrk="1" hangingPunct="1"/>
            <a:r>
              <a:rPr lang="en-US" sz="2800" dirty="0"/>
              <a:t>Selection rules</a:t>
            </a:r>
          </a:p>
          <a:p>
            <a:pPr lvl="1" eaLnBrk="1" hangingPunct="1"/>
            <a:r>
              <a:rPr lang="en-US" sz="2400" dirty="0"/>
              <a:t>If aware of URL field, type keyword directly into URL field</a:t>
            </a:r>
          </a:p>
          <a:p>
            <a:pPr lvl="1" eaLnBrk="1" hangingPunct="1"/>
            <a:r>
              <a:rPr lang="en-US" sz="2400" dirty="0"/>
              <a:t>If unaware of URL field, first navigate to Google home page, then type keyword into text field</a:t>
            </a:r>
          </a:p>
        </p:txBody>
      </p:sp>
    </p:spTree>
    <p:extLst>
      <p:ext uri="{BB962C8B-B14F-4D97-AF65-F5344CB8AC3E}">
        <p14:creationId xmlns:p14="http://schemas.microsoft.com/office/powerpoint/2010/main" val="381407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D0FC3EAF-B3C8-406F-AC10-BE9AE7A4E12E}" type="slidenum">
              <a:rPr lang="en-GB"/>
              <a:pPr/>
              <a:t>25</a:t>
            </a:fld>
            <a:endParaRPr lang="en-GB"/>
          </a:p>
        </p:txBody>
      </p:sp>
      <p:sp>
        <p:nvSpPr>
          <p:cNvPr id="22531" name="Rectangle 2"/>
          <p:cNvSpPr>
            <a:spLocks noGrp="1" noChangeArrowheads="1"/>
          </p:cNvSpPr>
          <p:nvPr>
            <p:ph type="title"/>
          </p:nvPr>
        </p:nvSpPr>
        <p:spPr>
          <a:xfrm>
            <a:off x="-161841" y="381000"/>
            <a:ext cx="3581400" cy="1295400"/>
          </a:xfrm>
        </p:spPr>
        <p:txBody>
          <a:bodyPr/>
          <a:lstStyle/>
          <a:p>
            <a:pPr eaLnBrk="1" hangingPunct="1"/>
            <a:r>
              <a:rPr lang="en-US" sz="3200" dirty="0"/>
              <a:t>More Complex Text-Editing Example </a:t>
            </a:r>
            <a:br>
              <a:rPr lang="en-US" sz="3200" dirty="0"/>
            </a:br>
            <a:endParaRPr lang="en-US" sz="3200" dirty="0"/>
          </a:p>
        </p:txBody>
      </p:sp>
      <p:pic>
        <p:nvPicPr>
          <p:cNvPr id="22532" name="Picture 3"/>
          <p:cNvPicPr>
            <a:picLocks noChangeAspect="1" noChangeArrowheads="1"/>
          </p:cNvPicPr>
          <p:nvPr/>
        </p:nvPicPr>
        <p:blipFill>
          <a:blip r:embed="rId3" cstate="print"/>
          <a:srcRect/>
          <a:stretch>
            <a:fillRect/>
          </a:stretch>
        </p:blipFill>
        <p:spPr bwMode="auto">
          <a:xfrm>
            <a:off x="3451643" y="63395"/>
            <a:ext cx="5257800" cy="6731209"/>
          </a:xfrm>
          <a:prstGeom prst="rect">
            <a:avLst/>
          </a:prstGeom>
          <a:noFill/>
          <a:ln w="12700">
            <a:noFill/>
            <a:miter lim="800000"/>
            <a:headEnd/>
            <a:tailEnd/>
          </a:ln>
        </p:spPr>
      </p:pic>
    </p:spTree>
    <p:extLst>
      <p:ext uri="{BB962C8B-B14F-4D97-AF65-F5344CB8AC3E}">
        <p14:creationId xmlns:p14="http://schemas.microsoft.com/office/powerpoint/2010/main" val="408710888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A51BCE1C-3858-4251-B47D-6DED7691B7B9}" type="slidenum">
              <a:rPr lang="en-GB"/>
              <a:pPr/>
              <a:t>26</a:t>
            </a:fld>
            <a:endParaRPr lang="en-GB"/>
          </a:p>
        </p:txBody>
      </p:sp>
      <p:sp>
        <p:nvSpPr>
          <p:cNvPr id="24580" name="Rectangle 3"/>
          <p:cNvSpPr>
            <a:spLocks noGrp="1" noChangeArrowheads="1"/>
          </p:cNvSpPr>
          <p:nvPr>
            <p:ph type="title"/>
          </p:nvPr>
        </p:nvSpPr>
        <p:spPr/>
        <p:txBody>
          <a:bodyPr/>
          <a:lstStyle/>
          <a:p>
            <a:pPr eaLnBrk="1" hangingPunct="1"/>
            <a:r>
              <a:rPr lang="en-US" sz="2800"/>
              <a:t>Survey Question 5: Where </a:t>
            </a:r>
            <a:r>
              <a:rPr lang="en-US" sz="2800" dirty="0"/>
              <a:t>is GOMS/KLM situated within Seven Stages of Action model?</a:t>
            </a:r>
          </a:p>
        </p:txBody>
      </p:sp>
      <p:pic>
        <p:nvPicPr>
          <p:cNvPr id="2" name="Picture 1"/>
          <p:cNvPicPr>
            <a:picLocks noChangeAspect="1"/>
          </p:cNvPicPr>
          <p:nvPr/>
        </p:nvPicPr>
        <p:blipFill>
          <a:blip r:embed="rId3"/>
          <a:stretch>
            <a:fillRect/>
          </a:stretch>
        </p:blipFill>
        <p:spPr>
          <a:xfrm>
            <a:off x="2133600" y="1676400"/>
            <a:ext cx="5029200" cy="4586013"/>
          </a:xfrm>
          <a:prstGeom prst="rect">
            <a:avLst/>
          </a:prstGeom>
        </p:spPr>
      </p:pic>
      <p:sp>
        <p:nvSpPr>
          <p:cNvPr id="3" name="TextBox 2"/>
          <p:cNvSpPr txBox="1"/>
          <p:nvPr/>
        </p:nvSpPr>
        <p:spPr>
          <a:xfrm>
            <a:off x="832498" y="4303812"/>
            <a:ext cx="407484" cy="461665"/>
          </a:xfrm>
          <a:prstGeom prst="rect">
            <a:avLst/>
          </a:prstGeom>
          <a:noFill/>
        </p:spPr>
        <p:txBody>
          <a:bodyPr wrap="none" rtlCol="0">
            <a:spAutoFit/>
          </a:bodyPr>
          <a:lstStyle/>
          <a:p>
            <a:r>
              <a:rPr lang="en-US" sz="2400" dirty="0"/>
              <a:t>C</a:t>
            </a:r>
          </a:p>
        </p:txBody>
      </p:sp>
      <p:cxnSp>
        <p:nvCxnSpPr>
          <p:cNvPr id="5" name="Straight Arrow Connector 4"/>
          <p:cNvCxnSpPr/>
          <p:nvPr/>
        </p:nvCxnSpPr>
        <p:spPr bwMode="auto">
          <a:xfrm>
            <a:off x="1219200" y="4572000"/>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2" name="TextBox 21"/>
          <p:cNvSpPr txBox="1"/>
          <p:nvPr/>
        </p:nvSpPr>
        <p:spPr>
          <a:xfrm>
            <a:off x="832498" y="3504491"/>
            <a:ext cx="418704" cy="461665"/>
          </a:xfrm>
          <a:prstGeom prst="rect">
            <a:avLst/>
          </a:prstGeom>
          <a:noFill/>
        </p:spPr>
        <p:txBody>
          <a:bodyPr wrap="none" rtlCol="0">
            <a:spAutoFit/>
          </a:bodyPr>
          <a:lstStyle/>
          <a:p>
            <a:r>
              <a:rPr lang="en-US" sz="2400" dirty="0"/>
              <a:t>B</a:t>
            </a:r>
          </a:p>
        </p:txBody>
      </p:sp>
      <p:cxnSp>
        <p:nvCxnSpPr>
          <p:cNvPr id="23" name="Straight Arrow Connector 22"/>
          <p:cNvCxnSpPr/>
          <p:nvPr/>
        </p:nvCxnSpPr>
        <p:spPr bwMode="auto">
          <a:xfrm>
            <a:off x="1219200" y="3772679"/>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4" name="TextBox 23"/>
          <p:cNvSpPr txBox="1"/>
          <p:nvPr/>
        </p:nvSpPr>
        <p:spPr>
          <a:xfrm>
            <a:off x="832498" y="2587194"/>
            <a:ext cx="423514" cy="461665"/>
          </a:xfrm>
          <a:prstGeom prst="rect">
            <a:avLst/>
          </a:prstGeom>
          <a:noFill/>
        </p:spPr>
        <p:txBody>
          <a:bodyPr wrap="none" rtlCol="0">
            <a:spAutoFit/>
          </a:bodyPr>
          <a:lstStyle/>
          <a:p>
            <a:r>
              <a:rPr lang="en-US" sz="2400" dirty="0"/>
              <a:t>A</a:t>
            </a:r>
          </a:p>
        </p:txBody>
      </p:sp>
      <p:cxnSp>
        <p:nvCxnSpPr>
          <p:cNvPr id="25" name="Straight Arrow Connector 24"/>
          <p:cNvCxnSpPr/>
          <p:nvPr/>
        </p:nvCxnSpPr>
        <p:spPr bwMode="auto">
          <a:xfrm>
            <a:off x="1219200" y="2855382"/>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6" name="TextBox 25"/>
          <p:cNvSpPr txBox="1"/>
          <p:nvPr/>
        </p:nvSpPr>
        <p:spPr>
          <a:xfrm>
            <a:off x="7799081" y="4464424"/>
            <a:ext cx="439544" cy="461665"/>
          </a:xfrm>
          <a:prstGeom prst="rect">
            <a:avLst/>
          </a:prstGeom>
          <a:noFill/>
        </p:spPr>
        <p:txBody>
          <a:bodyPr wrap="none" rtlCol="0">
            <a:spAutoFit/>
          </a:bodyPr>
          <a:lstStyle/>
          <a:p>
            <a:r>
              <a:rPr lang="en-US" sz="2400" dirty="0"/>
              <a:t>D</a:t>
            </a:r>
          </a:p>
        </p:txBody>
      </p:sp>
      <p:cxnSp>
        <p:nvCxnSpPr>
          <p:cNvPr id="27" name="Straight Arrow Connector 26"/>
          <p:cNvCxnSpPr/>
          <p:nvPr/>
        </p:nvCxnSpPr>
        <p:spPr bwMode="auto">
          <a:xfrm flipH="1">
            <a:off x="7086600" y="4731155"/>
            <a:ext cx="730954" cy="233534"/>
          </a:xfrm>
          <a:prstGeom prst="straightConnector1">
            <a:avLst/>
          </a:prstGeom>
          <a:noFill/>
          <a:ln w="25400"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6367F974-4E23-47D9-843F-FAFD1A22B3E0}"/>
              </a:ext>
            </a:extLst>
          </p:cNvPr>
          <p:cNvSpPr txBox="1"/>
          <p:nvPr/>
        </p:nvSpPr>
        <p:spPr>
          <a:xfrm>
            <a:off x="7799081" y="3615617"/>
            <a:ext cx="394660" cy="461665"/>
          </a:xfrm>
          <a:prstGeom prst="rect">
            <a:avLst/>
          </a:prstGeom>
          <a:noFill/>
        </p:spPr>
        <p:txBody>
          <a:bodyPr wrap="none" rtlCol="0">
            <a:spAutoFit/>
          </a:bodyPr>
          <a:lstStyle/>
          <a:p>
            <a:r>
              <a:rPr lang="en-US" sz="2400"/>
              <a:t>E</a:t>
            </a:r>
            <a:endParaRPr lang="en-US" sz="2400" dirty="0"/>
          </a:p>
        </p:txBody>
      </p:sp>
      <p:cxnSp>
        <p:nvCxnSpPr>
          <p:cNvPr id="14" name="Straight Arrow Connector 13">
            <a:extLst>
              <a:ext uri="{FF2B5EF4-FFF2-40B4-BE49-F238E27FC236}">
                <a16:creationId xmlns:a16="http://schemas.microsoft.com/office/drawing/2014/main" id="{0448B898-98DB-439F-B3D4-6459C639513E}"/>
              </a:ext>
            </a:extLst>
          </p:cNvPr>
          <p:cNvCxnSpPr/>
          <p:nvPr/>
        </p:nvCxnSpPr>
        <p:spPr bwMode="auto">
          <a:xfrm flipH="1">
            <a:off x="7086600" y="3882348"/>
            <a:ext cx="730954" cy="233534"/>
          </a:xfrm>
          <a:prstGeom prst="straightConnector1">
            <a:avLst/>
          </a:prstGeom>
          <a:noFill/>
          <a:ln w="25400"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FB1A0CE2-BE2E-4022-8E85-2F638922732F}"/>
              </a:ext>
            </a:extLst>
          </p:cNvPr>
          <p:cNvSpPr txBox="1"/>
          <p:nvPr/>
        </p:nvSpPr>
        <p:spPr>
          <a:xfrm>
            <a:off x="7799081" y="2723419"/>
            <a:ext cx="385042" cy="461665"/>
          </a:xfrm>
          <a:prstGeom prst="rect">
            <a:avLst/>
          </a:prstGeom>
          <a:noFill/>
        </p:spPr>
        <p:txBody>
          <a:bodyPr wrap="none" rtlCol="0">
            <a:spAutoFit/>
          </a:bodyPr>
          <a:lstStyle/>
          <a:p>
            <a:r>
              <a:rPr lang="en-US" sz="2400"/>
              <a:t>F</a:t>
            </a:r>
            <a:endParaRPr lang="en-US" sz="2400" dirty="0"/>
          </a:p>
        </p:txBody>
      </p:sp>
      <p:cxnSp>
        <p:nvCxnSpPr>
          <p:cNvPr id="16" name="Straight Arrow Connector 15">
            <a:extLst>
              <a:ext uri="{FF2B5EF4-FFF2-40B4-BE49-F238E27FC236}">
                <a16:creationId xmlns:a16="http://schemas.microsoft.com/office/drawing/2014/main" id="{5ECBDF87-88F8-4A7C-9C73-2F4F4F16CB68}"/>
              </a:ext>
            </a:extLst>
          </p:cNvPr>
          <p:cNvCxnSpPr/>
          <p:nvPr/>
        </p:nvCxnSpPr>
        <p:spPr bwMode="auto">
          <a:xfrm flipH="1">
            <a:off x="7086600" y="2990150"/>
            <a:ext cx="730954" cy="233534"/>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216034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462D1D91-2C2E-482E-8F68-6F9914FD698B}" type="slidenum">
              <a:rPr lang="en-GB"/>
              <a:pPr/>
              <a:t>27</a:t>
            </a:fld>
            <a:endParaRPr lang="en-GB"/>
          </a:p>
        </p:txBody>
      </p:sp>
      <p:sp>
        <p:nvSpPr>
          <p:cNvPr id="23555" name="Rectangle 2"/>
          <p:cNvSpPr>
            <a:spLocks noGrp="1" noChangeArrowheads="1"/>
          </p:cNvSpPr>
          <p:nvPr>
            <p:ph type="title"/>
          </p:nvPr>
        </p:nvSpPr>
        <p:spPr/>
        <p:txBody>
          <a:bodyPr/>
          <a:lstStyle/>
          <a:p>
            <a:pPr marL="0" indent="0" eaLnBrk="1" hangingPunct="1">
              <a:buNone/>
            </a:pPr>
            <a:r>
              <a:rPr lang="en-US" dirty="0"/>
              <a:t>What are the limitations or weaknesses of the GOMS model?</a:t>
            </a:r>
          </a:p>
        </p:txBody>
      </p:sp>
      <p:sp>
        <p:nvSpPr>
          <p:cNvPr id="23556" name="Rectangle 3"/>
          <p:cNvSpPr>
            <a:spLocks noGrp="1" noChangeArrowheads="1"/>
          </p:cNvSpPr>
          <p:nvPr>
            <p:ph type="body" idx="1"/>
          </p:nvPr>
        </p:nvSpPr>
        <p:spPr>
          <a:xfrm>
            <a:off x="152400" y="1671638"/>
            <a:ext cx="8839200" cy="4751386"/>
          </a:xfrm>
        </p:spPr>
        <p:txBody>
          <a:bodyPr/>
          <a:lstStyle/>
          <a:p>
            <a:pPr marL="457200" indent="-457200" eaLnBrk="1" hangingPunct="1">
              <a:buFont typeface="Arial" panose="020B0604020202020204" pitchFamily="34" charset="0"/>
              <a:buChar char="•"/>
            </a:pPr>
            <a:r>
              <a:rPr lang="en-US" sz="2400" dirty="0"/>
              <a:t>Does not provide directions for task analysis (hard to determine appropriate granularity)</a:t>
            </a:r>
          </a:p>
          <a:p>
            <a:pPr marL="457200" indent="-457200" eaLnBrk="1" hangingPunct="1">
              <a:buFont typeface="Arial" panose="020B0604020202020204" pitchFamily="34" charset="0"/>
              <a:buChar char="•"/>
            </a:pPr>
            <a:r>
              <a:rPr lang="en-US" sz="2400" dirty="0"/>
              <a:t>Only models serial (instead of parallel) perceptual processing, contrary to MHP</a:t>
            </a:r>
          </a:p>
          <a:p>
            <a:pPr marL="457200" indent="-457200" eaLnBrk="1" hangingPunct="1">
              <a:buFont typeface="Arial" panose="020B0604020202020204" pitchFamily="34" charset="0"/>
              <a:buChar char="•"/>
            </a:pPr>
            <a:r>
              <a:rPr lang="en-US" sz="2400" dirty="0"/>
              <a:t>Only one active goal at a time</a:t>
            </a:r>
          </a:p>
          <a:p>
            <a:pPr marL="457200" indent="-457200" eaLnBrk="1" hangingPunct="1">
              <a:buFont typeface="Arial" panose="020B0604020202020204" pitchFamily="34" charset="0"/>
              <a:buChar char="•"/>
            </a:pPr>
            <a:r>
              <a:rPr lang="en-US" sz="2400" dirty="0"/>
              <a:t>Assumes error-free expert performance</a:t>
            </a:r>
          </a:p>
          <a:p>
            <a:pPr marL="914400" lvl="2" indent="0" eaLnBrk="1" hangingPunct="1">
              <a:buFont typeface="Arial" panose="020B0604020202020204" pitchFamily="34" charset="0"/>
              <a:buNone/>
            </a:pPr>
            <a:r>
              <a:rPr lang="en-US" sz="2000" dirty="0"/>
              <a:t>- Can’t handle fatigue or learning</a:t>
            </a:r>
          </a:p>
          <a:p>
            <a:pPr marL="914400" lvl="2" indent="0" eaLnBrk="1" hangingPunct="1">
              <a:buFont typeface="Arial" panose="020B0604020202020204" pitchFamily="34" charset="0"/>
              <a:buNone/>
            </a:pPr>
            <a:r>
              <a:rPr lang="en-US" sz="2000" dirty="0"/>
              <a:t>- Does not account for problem solving or evaluation, as</a:t>
            </a:r>
            <a:br>
              <a:rPr lang="en-US" sz="2000" dirty="0"/>
            </a:br>
            <a:r>
              <a:rPr lang="en-US" sz="2000" dirty="0"/>
              <a:t>  does Norman’s Action Cycle</a:t>
            </a:r>
          </a:p>
          <a:p>
            <a:pPr marL="0" indent="0" eaLnBrk="1" hangingPunct="1">
              <a:buNone/>
            </a:pPr>
            <a:endParaRPr lang="en-US" sz="4000" i="1" dirty="0"/>
          </a:p>
        </p:txBody>
      </p:sp>
    </p:spTree>
    <p:extLst>
      <p:ext uri="{BB962C8B-B14F-4D97-AF65-F5344CB8AC3E}">
        <p14:creationId xmlns:p14="http://schemas.microsoft.com/office/powerpoint/2010/main" val="972525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F37887DE-69B3-46D7-A6AE-2ED1D1827398}" type="slidenum">
              <a:rPr lang="en-GB"/>
              <a:pPr/>
              <a:t>28</a:t>
            </a:fld>
            <a:endParaRPr lang="en-GB"/>
          </a:p>
        </p:txBody>
      </p:sp>
      <p:sp>
        <p:nvSpPr>
          <p:cNvPr id="25603" name="Rectangle 2"/>
          <p:cNvSpPr>
            <a:spLocks noGrp="1" noChangeArrowheads="1"/>
          </p:cNvSpPr>
          <p:nvPr>
            <p:ph type="title"/>
          </p:nvPr>
        </p:nvSpPr>
        <p:spPr/>
        <p:txBody>
          <a:bodyPr/>
          <a:lstStyle/>
          <a:p>
            <a:pPr eaLnBrk="1" hangingPunct="1"/>
            <a:r>
              <a:rPr lang="en-US" dirty="0"/>
              <a:t>Keystroke Level Model (KLM)</a:t>
            </a:r>
            <a:endParaRPr lang="en-US" sz="2400" dirty="0"/>
          </a:p>
        </p:txBody>
      </p:sp>
      <p:sp>
        <p:nvSpPr>
          <p:cNvPr id="25604" name="Rectangle 3"/>
          <p:cNvSpPr>
            <a:spLocks noGrp="1" noChangeArrowheads="1"/>
          </p:cNvSpPr>
          <p:nvPr>
            <p:ph type="body" idx="1"/>
          </p:nvPr>
        </p:nvSpPr>
        <p:spPr>
          <a:xfrm>
            <a:off x="152400" y="1595438"/>
            <a:ext cx="8839200" cy="4652962"/>
          </a:xfrm>
        </p:spPr>
        <p:txBody>
          <a:bodyPr/>
          <a:lstStyle/>
          <a:p>
            <a:pPr eaLnBrk="1" hangingPunct="1">
              <a:lnSpc>
                <a:spcPct val="90000"/>
              </a:lnSpc>
            </a:pPr>
            <a:r>
              <a:rPr lang="en-US" sz="2800" dirty="0"/>
              <a:t>A finer grained “daughter” to GOMS developed by Card, Moran, &amp; Newell (1983)</a:t>
            </a:r>
          </a:p>
          <a:p>
            <a:pPr lvl="1" eaLnBrk="1" hangingPunct="1">
              <a:lnSpc>
                <a:spcPct val="90000"/>
              </a:lnSpc>
            </a:pPr>
            <a:r>
              <a:rPr lang="en-US" dirty="0"/>
              <a:t>Looks at specific user actions, without consideration of overall goals (no hierarchical decomposition of tasks)</a:t>
            </a:r>
          </a:p>
          <a:p>
            <a:pPr eaLnBrk="1" hangingPunct="1">
              <a:lnSpc>
                <a:spcPct val="90000"/>
              </a:lnSpc>
            </a:pPr>
            <a:r>
              <a:rPr lang="en-US" sz="2800" dirty="0"/>
              <a:t>Based on Card, Moran, &amp; Newell’s empirically-derived times for basic human operations (e.g., keystrokes, homing)</a:t>
            </a:r>
          </a:p>
          <a:p>
            <a:pPr eaLnBrk="1" hangingPunct="1">
              <a:lnSpc>
                <a:spcPct val="90000"/>
              </a:lnSpc>
            </a:pPr>
            <a:r>
              <a:rPr lang="en-US" sz="2800"/>
              <a:t>See </a:t>
            </a:r>
            <a:r>
              <a:rPr lang="en-US" sz="2800">
                <a:highlight>
                  <a:srgbClr val="FFFF00"/>
                </a:highlight>
              </a:rPr>
              <a:t>L19-KLM</a:t>
            </a:r>
            <a:r>
              <a:rPr lang="en-US" sz="2800" dirty="0">
                <a:highlight>
                  <a:srgbClr val="FFFF00"/>
                </a:highlight>
              </a:rPr>
              <a:t>.</a:t>
            </a:r>
            <a:r>
              <a:rPr lang="en-US" sz="2800">
                <a:highlight>
                  <a:srgbClr val="FFFF00"/>
                </a:highlight>
              </a:rPr>
              <a:t>pdf </a:t>
            </a:r>
            <a:r>
              <a:rPr lang="en-US" sz="2800"/>
              <a:t>on MS Teams for </a:t>
            </a:r>
            <a:r>
              <a:rPr lang="en-US" sz="2800" dirty="0"/>
              <a:t>a highly-readable, detailed treatment of the Keystroke Level Model</a:t>
            </a:r>
          </a:p>
        </p:txBody>
      </p:sp>
    </p:spTree>
    <p:extLst>
      <p:ext uri="{BB962C8B-B14F-4D97-AF65-F5344CB8AC3E}">
        <p14:creationId xmlns:p14="http://schemas.microsoft.com/office/powerpoint/2010/main" val="300637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28A47EC0-20AA-4375-980E-21E3AAC0F543}" type="slidenum">
              <a:rPr lang="en-GB"/>
              <a:pPr/>
              <a:t>29</a:t>
            </a:fld>
            <a:endParaRPr lang="en-GB"/>
          </a:p>
        </p:txBody>
      </p:sp>
      <p:sp>
        <p:nvSpPr>
          <p:cNvPr id="26627" name="Rectangle 2"/>
          <p:cNvSpPr>
            <a:spLocks noGrp="1" noChangeArrowheads="1"/>
          </p:cNvSpPr>
          <p:nvPr>
            <p:ph type="title"/>
          </p:nvPr>
        </p:nvSpPr>
        <p:spPr/>
        <p:txBody>
          <a:bodyPr/>
          <a:lstStyle/>
          <a:p>
            <a:pPr eaLnBrk="1" hangingPunct="1"/>
            <a:r>
              <a:rPr lang="en-US" dirty="0"/>
              <a:t>KLM Operators</a:t>
            </a:r>
            <a:endParaRPr lang="en-US" sz="2400" dirty="0"/>
          </a:p>
        </p:txBody>
      </p:sp>
      <p:sp>
        <p:nvSpPr>
          <p:cNvPr id="26628" name="Rectangle 3"/>
          <p:cNvSpPr>
            <a:spLocks noGrp="1" noChangeArrowheads="1"/>
          </p:cNvSpPr>
          <p:nvPr>
            <p:ph type="body" idx="1"/>
          </p:nvPr>
        </p:nvSpPr>
        <p:spPr>
          <a:xfrm>
            <a:off x="152400" y="1519237"/>
            <a:ext cx="8839200" cy="4652963"/>
          </a:xfrm>
        </p:spPr>
        <p:txBody>
          <a:bodyPr/>
          <a:lstStyle/>
          <a:p>
            <a:pPr eaLnBrk="1" hangingPunct="1">
              <a:lnSpc>
                <a:spcPct val="90000"/>
              </a:lnSpc>
            </a:pPr>
            <a:r>
              <a:rPr lang="en-US" dirty="0"/>
              <a:t>A single keystroke (</a:t>
            </a:r>
            <a:r>
              <a:rPr lang="en-US" b="1" dirty="0"/>
              <a:t>K</a:t>
            </a:r>
            <a:r>
              <a:rPr lang="en-US" dirty="0"/>
              <a:t>): 0.28 sec </a:t>
            </a:r>
          </a:p>
          <a:p>
            <a:pPr lvl="1" eaLnBrk="1" hangingPunct="1">
              <a:lnSpc>
                <a:spcPct val="90000"/>
              </a:lnSpc>
            </a:pPr>
            <a:r>
              <a:rPr lang="en-US" dirty="0"/>
              <a:t>ctrl key counts as separate keystroke</a:t>
            </a:r>
          </a:p>
          <a:p>
            <a:pPr eaLnBrk="1" hangingPunct="1">
              <a:lnSpc>
                <a:spcPct val="90000"/>
              </a:lnSpc>
            </a:pPr>
            <a:r>
              <a:rPr lang="en-US" dirty="0"/>
              <a:t>Pointing at target (</a:t>
            </a:r>
            <a:r>
              <a:rPr lang="en-US" b="1" dirty="0"/>
              <a:t>P</a:t>
            </a:r>
            <a:r>
              <a:rPr lang="en-US" dirty="0"/>
              <a:t>): 1.10 sec</a:t>
            </a:r>
          </a:p>
          <a:p>
            <a:pPr eaLnBrk="1" hangingPunct="1">
              <a:lnSpc>
                <a:spcPct val="90000"/>
              </a:lnSpc>
            </a:pPr>
            <a:r>
              <a:rPr lang="en-US" dirty="0"/>
              <a:t>Mouse click (</a:t>
            </a:r>
            <a:r>
              <a:rPr lang="en-US" b="1" dirty="0"/>
              <a:t>B</a:t>
            </a:r>
            <a:r>
              <a:rPr lang="en-US" dirty="0"/>
              <a:t>): 0.1 for “mouse down,” and 0.1 for “mouse up”)</a:t>
            </a:r>
          </a:p>
          <a:p>
            <a:pPr eaLnBrk="1" hangingPunct="1">
              <a:lnSpc>
                <a:spcPct val="90000"/>
              </a:lnSpc>
            </a:pPr>
            <a:r>
              <a:rPr lang="en-US" dirty="0"/>
              <a:t>Homing: 0.40 sec.</a:t>
            </a:r>
          </a:p>
          <a:p>
            <a:pPr eaLnBrk="1" hangingPunct="1">
              <a:lnSpc>
                <a:spcPct val="90000"/>
              </a:lnSpc>
            </a:pPr>
            <a:r>
              <a:rPr lang="en-US" dirty="0"/>
              <a:t>Mental preparation (</a:t>
            </a:r>
            <a:r>
              <a:rPr lang="en-US" b="1" dirty="0"/>
              <a:t>M</a:t>
            </a:r>
            <a:r>
              <a:rPr lang="en-US" dirty="0"/>
              <a:t>): 0.6 – 1.35 sec.; use 1.2 sec on average</a:t>
            </a:r>
          </a:p>
          <a:p>
            <a:pPr eaLnBrk="1" hangingPunct="1">
              <a:lnSpc>
                <a:spcPct val="90000"/>
              </a:lnSpc>
            </a:pPr>
            <a:r>
              <a:rPr lang="en-US" dirty="0"/>
              <a:t>Wait for system (</a:t>
            </a:r>
            <a:r>
              <a:rPr lang="en-US" b="1" dirty="0"/>
              <a:t>W</a:t>
            </a:r>
            <a:r>
              <a:rPr lang="en-US" dirty="0"/>
              <a:t>): </a:t>
            </a:r>
            <a:r>
              <a:rPr lang="en-US" i="1" dirty="0"/>
              <a:t>t </a:t>
            </a:r>
            <a:r>
              <a:rPr lang="en-US" dirty="0"/>
              <a:t>(variable)</a:t>
            </a:r>
          </a:p>
        </p:txBody>
      </p:sp>
    </p:spTree>
    <p:extLst>
      <p:ext uri="{BB962C8B-B14F-4D97-AF65-F5344CB8AC3E}">
        <p14:creationId xmlns:p14="http://schemas.microsoft.com/office/powerpoint/2010/main" val="305411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19-GOMS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t>Evaluation approaches </a:t>
            </a:r>
          </a:p>
          <a:p>
            <a:pPr marL="744538" indent="-744538">
              <a:buFont typeface="+mj-lt"/>
              <a:buAutoNum type="arabicPeriod"/>
            </a:pPr>
            <a:r>
              <a:rPr lang="en-US" dirty="0"/>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IA #5 (Extra Credit): KLM Study</a:t>
            </a:r>
          </a:p>
        </p:txBody>
      </p:sp>
    </p:spTree>
    <p:extLst>
      <p:ext uri="{BB962C8B-B14F-4D97-AF65-F5344CB8AC3E}">
        <p14:creationId xmlns:p14="http://schemas.microsoft.com/office/powerpoint/2010/main" val="254524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9005BF24-7D98-41B4-8369-95AEA2C5C27E}" type="slidenum">
              <a:rPr lang="en-GB"/>
              <a:pPr/>
              <a:t>30</a:t>
            </a:fld>
            <a:endParaRPr lang="en-GB"/>
          </a:p>
        </p:txBody>
      </p:sp>
      <p:sp>
        <p:nvSpPr>
          <p:cNvPr id="27651" name="Rectangle 1026"/>
          <p:cNvSpPr>
            <a:spLocks noGrp="1" noChangeArrowheads="1"/>
          </p:cNvSpPr>
          <p:nvPr>
            <p:ph type="title"/>
          </p:nvPr>
        </p:nvSpPr>
        <p:spPr/>
        <p:txBody>
          <a:bodyPr/>
          <a:lstStyle/>
          <a:p>
            <a:pPr eaLnBrk="1" hangingPunct="1"/>
            <a:r>
              <a:rPr lang="en-US" dirty="0"/>
              <a:t>KLM Example 1</a:t>
            </a:r>
            <a:endParaRPr lang="en-US" sz="2400" dirty="0"/>
          </a:p>
        </p:txBody>
      </p:sp>
      <p:sp>
        <p:nvSpPr>
          <p:cNvPr id="27652" name="Rectangle 1027"/>
          <p:cNvSpPr>
            <a:spLocks noGrp="1" noChangeArrowheads="1"/>
          </p:cNvSpPr>
          <p:nvPr>
            <p:ph type="body" idx="1"/>
          </p:nvPr>
        </p:nvSpPr>
        <p:spPr>
          <a:xfrm>
            <a:off x="152400" y="1600201"/>
            <a:ext cx="8839200" cy="4975224"/>
          </a:xfrm>
        </p:spPr>
        <p:txBody>
          <a:bodyPr>
            <a:normAutofit fontScale="92500" lnSpcReduction="10000"/>
          </a:bodyPr>
          <a:lstStyle/>
          <a:p>
            <a:pPr marL="590550" indent="-533400" eaLnBrk="1" hangingPunct="1">
              <a:lnSpc>
                <a:spcPct val="80000"/>
              </a:lnSpc>
            </a:pPr>
            <a:r>
              <a:rPr lang="en-US" sz="3600" dirty="0"/>
              <a:t>Formula for predicting task time:</a:t>
            </a:r>
            <a:br>
              <a:rPr lang="en-US" sz="3600" dirty="0"/>
            </a:br>
            <a:r>
              <a:rPr lang="en-US" sz="3600" dirty="0" err="1"/>
              <a:t>T</a:t>
            </a:r>
            <a:r>
              <a:rPr lang="en-US" sz="3600" baseline="-25000" dirty="0" err="1"/>
              <a:t>exec</a:t>
            </a:r>
            <a:r>
              <a:rPr lang="en-US" sz="3600" dirty="0"/>
              <a:t> = T</a:t>
            </a:r>
            <a:r>
              <a:rPr lang="en-US" sz="3600" baseline="-25000" dirty="0"/>
              <a:t>K</a:t>
            </a:r>
            <a:r>
              <a:rPr lang="en-US" sz="3600" dirty="0"/>
              <a:t> + T</a:t>
            </a:r>
            <a:r>
              <a:rPr lang="en-US" sz="3600" baseline="-25000" dirty="0"/>
              <a:t>P</a:t>
            </a:r>
            <a:r>
              <a:rPr lang="en-US" sz="3600" dirty="0"/>
              <a:t> + T</a:t>
            </a:r>
            <a:r>
              <a:rPr lang="en-US" sz="3600" baseline="-25000" dirty="0"/>
              <a:t>B</a:t>
            </a:r>
            <a:r>
              <a:rPr lang="en-US" sz="3600" dirty="0"/>
              <a:t> + T</a:t>
            </a:r>
            <a:r>
              <a:rPr lang="en-US" sz="3600" baseline="-25000" dirty="0"/>
              <a:t>H</a:t>
            </a:r>
            <a:r>
              <a:rPr lang="en-US" sz="3600" dirty="0"/>
              <a:t> + T</a:t>
            </a:r>
            <a:r>
              <a:rPr lang="en-US" sz="3600" baseline="-25000" dirty="0"/>
              <a:t>M</a:t>
            </a:r>
            <a:r>
              <a:rPr lang="en-US" sz="3600" dirty="0"/>
              <a:t> + T</a:t>
            </a:r>
            <a:r>
              <a:rPr lang="en-US" sz="3600" baseline="-25000" dirty="0"/>
              <a:t>W</a:t>
            </a:r>
          </a:p>
          <a:p>
            <a:pPr marL="609600" indent="-609600" eaLnBrk="1" hangingPunct="1">
              <a:lnSpc>
                <a:spcPct val="80000"/>
              </a:lnSpc>
            </a:pPr>
            <a:r>
              <a:rPr lang="en-US" dirty="0"/>
              <a:t>Example:</a:t>
            </a:r>
          </a:p>
          <a:p>
            <a:pPr marL="990600" lvl="1" indent="-533400" eaLnBrk="1" hangingPunct="1">
              <a:lnSpc>
                <a:spcPct val="80000"/>
              </a:lnSpc>
            </a:pPr>
            <a:r>
              <a:rPr lang="en-US" dirty="0"/>
              <a:t>Task: Use URL bar to obtain list of web pages with keyword “squirrel”:</a:t>
            </a:r>
          </a:p>
          <a:p>
            <a:pPr marL="1371600" lvl="2" indent="-457200" eaLnBrk="1" hangingPunct="1">
              <a:lnSpc>
                <a:spcPct val="80000"/>
              </a:lnSpc>
              <a:buFontTx/>
              <a:buAutoNum type="arabicPeriod"/>
            </a:pPr>
            <a:r>
              <a:rPr lang="en-US" dirty="0"/>
              <a:t>Point at URL bar: T</a:t>
            </a:r>
            <a:r>
              <a:rPr lang="en-US" baseline="-25000" dirty="0"/>
              <a:t>P</a:t>
            </a:r>
            <a:r>
              <a:rPr lang="en-US" dirty="0"/>
              <a:t> = 1.10 sec</a:t>
            </a:r>
          </a:p>
          <a:p>
            <a:pPr marL="1371600" lvl="2" indent="-457200" eaLnBrk="1" hangingPunct="1">
              <a:lnSpc>
                <a:spcPct val="80000"/>
              </a:lnSpc>
              <a:buFontTx/>
              <a:buAutoNum type="arabicPeriod"/>
            </a:pPr>
            <a:r>
              <a:rPr lang="en-US" dirty="0"/>
              <a:t>Click in URL bar: T</a:t>
            </a:r>
            <a:r>
              <a:rPr lang="en-US" baseline="-25000" dirty="0"/>
              <a:t>BB</a:t>
            </a:r>
            <a:r>
              <a:rPr lang="en-US" dirty="0"/>
              <a:t> = 0.20 sec</a:t>
            </a:r>
          </a:p>
          <a:p>
            <a:pPr marL="1371600" lvl="2" indent="-457200" eaLnBrk="1" hangingPunct="1">
              <a:lnSpc>
                <a:spcPct val="80000"/>
              </a:lnSpc>
              <a:buFontTx/>
              <a:buAutoNum type="arabicPeriod"/>
            </a:pPr>
            <a:r>
              <a:rPr lang="en-US" dirty="0"/>
              <a:t>Home to keyboard: T</a:t>
            </a:r>
            <a:r>
              <a:rPr lang="en-US" baseline="-25000" dirty="0"/>
              <a:t>H</a:t>
            </a:r>
            <a:r>
              <a:rPr lang="en-US" dirty="0"/>
              <a:t> = 0.40 sec</a:t>
            </a:r>
          </a:p>
          <a:p>
            <a:pPr marL="1371600" lvl="2" indent="-457200" eaLnBrk="1" hangingPunct="1">
              <a:lnSpc>
                <a:spcPct val="80000"/>
              </a:lnSpc>
              <a:buFontTx/>
              <a:buAutoNum type="arabicPeriod"/>
            </a:pPr>
            <a:r>
              <a:rPr lang="en-US" dirty="0"/>
              <a:t>Mentally prepare for typing: T</a:t>
            </a:r>
            <a:r>
              <a:rPr lang="en-US" baseline="-25000" dirty="0"/>
              <a:t>M</a:t>
            </a:r>
            <a:r>
              <a:rPr lang="en-US" dirty="0"/>
              <a:t> = 1.20 sec</a:t>
            </a:r>
          </a:p>
          <a:p>
            <a:pPr marL="1371600" lvl="2" indent="-457200" eaLnBrk="1" hangingPunct="1">
              <a:lnSpc>
                <a:spcPct val="80000"/>
              </a:lnSpc>
              <a:buFontTx/>
              <a:buAutoNum type="arabicPeriod"/>
            </a:pPr>
            <a:r>
              <a:rPr lang="en-US" dirty="0"/>
              <a:t>Type in “squirrel”: T</a:t>
            </a:r>
            <a:r>
              <a:rPr lang="en-US" baseline="-25000" dirty="0"/>
              <a:t>K</a:t>
            </a:r>
            <a:r>
              <a:rPr lang="en-US" dirty="0"/>
              <a:t> = 8 * 0.28 sec</a:t>
            </a:r>
          </a:p>
          <a:p>
            <a:pPr marL="1371600" lvl="2" indent="-457200" eaLnBrk="1" hangingPunct="1">
              <a:lnSpc>
                <a:spcPct val="80000"/>
              </a:lnSpc>
              <a:buFontTx/>
              <a:buAutoNum type="arabicPeriod"/>
            </a:pPr>
            <a:r>
              <a:rPr lang="en-US" dirty="0"/>
              <a:t>Type return key: T</a:t>
            </a:r>
            <a:r>
              <a:rPr lang="en-US" baseline="-25000" dirty="0"/>
              <a:t>K</a:t>
            </a:r>
            <a:r>
              <a:rPr lang="en-US" dirty="0"/>
              <a:t> = 0.28 sec</a:t>
            </a:r>
          </a:p>
          <a:p>
            <a:pPr marL="1371600" lvl="2" indent="-457200" eaLnBrk="1" hangingPunct="1">
              <a:lnSpc>
                <a:spcPct val="80000"/>
              </a:lnSpc>
              <a:buFontTx/>
              <a:buAutoNum type="arabicPeriod"/>
            </a:pPr>
            <a:r>
              <a:rPr lang="en-US" dirty="0"/>
              <a:t>Wait for system response: T</a:t>
            </a:r>
            <a:r>
              <a:rPr lang="en-US" baseline="-25000" dirty="0"/>
              <a:t>w</a:t>
            </a:r>
            <a:r>
              <a:rPr lang="en-US" dirty="0"/>
              <a:t> = 0.5 sec (estimated)</a:t>
            </a:r>
          </a:p>
          <a:p>
            <a:pPr marL="1371600" lvl="2" indent="-457200" eaLnBrk="1" hangingPunct="1">
              <a:lnSpc>
                <a:spcPct val="80000"/>
              </a:lnSpc>
              <a:buFontTx/>
              <a:buAutoNum type="arabicPeriod"/>
            </a:pPr>
            <a:r>
              <a:rPr lang="en-US" b="1" dirty="0"/>
              <a:t>Total</a:t>
            </a:r>
            <a:r>
              <a:rPr lang="en-US" dirty="0"/>
              <a:t>: </a:t>
            </a:r>
            <a:r>
              <a:rPr lang="en-US" b="1" dirty="0"/>
              <a:t>5.92 sec</a:t>
            </a:r>
          </a:p>
        </p:txBody>
      </p:sp>
    </p:spTree>
    <p:extLst>
      <p:ext uri="{BB962C8B-B14F-4D97-AF65-F5344CB8AC3E}">
        <p14:creationId xmlns:p14="http://schemas.microsoft.com/office/powerpoint/2010/main" val="266891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KLM example</a:t>
            </a:r>
            <a:br>
              <a:rPr lang="en-US" dirty="0"/>
            </a:br>
            <a:r>
              <a:rPr lang="en-US" dirty="0"/>
              <a:t>6-block Minecraft task</a:t>
            </a:r>
          </a:p>
        </p:txBody>
      </p:sp>
      <p:sp>
        <p:nvSpPr>
          <p:cNvPr id="3" name="Content Placeholder 2"/>
          <p:cNvSpPr>
            <a:spLocks noGrp="1"/>
          </p:cNvSpPr>
          <p:nvPr>
            <p:ph idx="1"/>
          </p:nvPr>
        </p:nvSpPr>
        <p:spPr>
          <a:xfrm>
            <a:off x="152399" y="1671638"/>
            <a:ext cx="3703321" cy="4652962"/>
          </a:xfrm>
        </p:spPr>
        <p:txBody>
          <a:bodyPr/>
          <a:lstStyle/>
          <a:p>
            <a:r>
              <a:rPr lang="en-US" sz="2400" dirty="0"/>
              <a:t>Build alternating </a:t>
            </a:r>
            <a:br>
              <a:rPr lang="en-US" sz="2400" dirty="0"/>
            </a:br>
            <a:r>
              <a:rPr lang="en-US" sz="2400" dirty="0"/>
              <a:t>6-block struct</a:t>
            </a:r>
          </a:p>
          <a:p>
            <a:r>
              <a:rPr lang="en-US" sz="2400" dirty="0"/>
              <a:t>Crosshair moves</a:t>
            </a:r>
            <a:br>
              <a:rPr lang="en-US" sz="2400" dirty="0"/>
            </a:br>
            <a:r>
              <a:rPr lang="en-US" sz="2400" dirty="0"/>
              <a:t>with mouse</a:t>
            </a:r>
          </a:p>
          <a:p>
            <a:r>
              <a:rPr lang="en-US" sz="2400" dirty="0"/>
              <a:t>Right click to </a:t>
            </a:r>
            <a:br>
              <a:rPr lang="en-US" sz="2400" dirty="0"/>
            </a:br>
            <a:r>
              <a:rPr lang="en-US" sz="2400" dirty="0"/>
              <a:t>place block at crosshair position</a:t>
            </a:r>
          </a:p>
          <a:p>
            <a:r>
              <a:rPr lang="en-US" sz="2400" dirty="0"/>
              <a:t>Numeric keys </a:t>
            </a:r>
            <a:br>
              <a:rPr lang="en-US" sz="2400" dirty="0"/>
            </a:br>
            <a:r>
              <a:rPr lang="en-US" sz="2400" dirty="0"/>
              <a:t>select block color </a:t>
            </a:r>
            <a:br>
              <a:rPr lang="en-US" sz="2400" dirty="0"/>
            </a:br>
            <a:r>
              <a:rPr lang="en-US" sz="2400" dirty="0"/>
              <a:t>(1 = gray, 2 = orange)</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31</a:t>
            </a:fld>
            <a:endParaRPr lang="en-GB"/>
          </a:p>
        </p:txBody>
      </p:sp>
      <p:pic>
        <p:nvPicPr>
          <p:cNvPr id="7" name="Picture 6">
            <a:extLst>
              <a:ext uri="{FF2B5EF4-FFF2-40B4-BE49-F238E27FC236}">
                <a16:creationId xmlns:a16="http://schemas.microsoft.com/office/drawing/2014/main" id="{D52477C0-5240-47B6-AB4C-32580DA84621}"/>
              </a:ext>
            </a:extLst>
          </p:cNvPr>
          <p:cNvPicPr>
            <a:picLocks noChangeAspect="1"/>
          </p:cNvPicPr>
          <p:nvPr/>
        </p:nvPicPr>
        <p:blipFill rotWithShape="1">
          <a:blip r:embed="rId3">
            <a:extLst>
              <a:ext uri="{28A0092B-C50C-407E-A947-70E740481C1C}">
                <a14:useLocalDpi xmlns:a14="http://schemas.microsoft.com/office/drawing/2010/main" val="0"/>
              </a:ext>
            </a:extLst>
          </a:blip>
          <a:srcRect l="27832" r="15166"/>
          <a:stretch/>
        </p:blipFill>
        <p:spPr>
          <a:xfrm>
            <a:off x="3855720" y="1628775"/>
            <a:ext cx="5212080" cy="4695825"/>
          </a:xfrm>
          <a:prstGeom prst="rect">
            <a:avLst/>
          </a:prstGeom>
        </p:spPr>
      </p:pic>
    </p:spTree>
    <p:extLst>
      <p:ext uri="{BB962C8B-B14F-4D97-AF65-F5344CB8AC3E}">
        <p14:creationId xmlns:p14="http://schemas.microsoft.com/office/powerpoint/2010/main" val="938949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Minecraft 6-block task:</a:t>
            </a:r>
            <a:br>
              <a:rPr lang="en-US" dirty="0"/>
            </a:br>
            <a:r>
              <a:rPr lang="en-US" dirty="0"/>
              <a:t>a possible KLM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0093375"/>
              </p:ext>
            </p:extLst>
          </p:nvPr>
        </p:nvGraphicFramePr>
        <p:xfrm>
          <a:off x="152400" y="1671638"/>
          <a:ext cx="8839200" cy="4754880"/>
        </p:xfrm>
        <a:graphic>
          <a:graphicData uri="http://schemas.openxmlformats.org/drawingml/2006/table">
            <a:tbl>
              <a:tblPr firstRow="1" bandRow="1">
                <a:tableStyleId>{616DA210-FB5B-4158-B5E0-FEB733F419BA}</a:tableStyleId>
              </a:tblPr>
              <a:tblGrid>
                <a:gridCol w="4419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65491">
                <a:tc>
                  <a:txBody>
                    <a:bodyPr/>
                    <a:lstStyle/>
                    <a:p>
                      <a:r>
                        <a:rPr lang="en-US" dirty="0"/>
                        <a:t>Task</a:t>
                      </a:r>
                      <a:r>
                        <a:rPr lang="en-US" baseline="0" dirty="0"/>
                        <a:t> Step</a:t>
                      </a:r>
                      <a:endParaRPr lang="en-US" dirty="0"/>
                    </a:p>
                  </a:txBody>
                  <a:tcPr/>
                </a:tc>
                <a:tc>
                  <a:txBody>
                    <a:bodyPr/>
                    <a:lstStyle/>
                    <a:p>
                      <a:r>
                        <a:rPr lang="en-US" dirty="0"/>
                        <a:t>Operator</a:t>
                      </a:r>
                    </a:p>
                  </a:txBody>
                  <a:tcPr/>
                </a:tc>
                <a:tc>
                  <a:txBody>
                    <a:bodyPr/>
                    <a:lstStyle/>
                    <a:p>
                      <a:r>
                        <a:rPr lang="en-US" dirty="0"/>
                        <a:t>Time</a:t>
                      </a:r>
                    </a:p>
                  </a:txBody>
                  <a:tcPr/>
                </a:tc>
                <a:extLst>
                  <a:ext uri="{0D108BD9-81ED-4DB2-BD59-A6C34878D82A}">
                    <a16:rowId xmlns:a16="http://schemas.microsoft.com/office/drawing/2014/main" val="10000"/>
                  </a:ext>
                </a:extLst>
              </a:tr>
              <a:tr h="365491">
                <a:tc>
                  <a:txBody>
                    <a:bodyPr/>
                    <a:lstStyle/>
                    <a:p>
                      <a:r>
                        <a:rPr lang="en-US" dirty="0"/>
                        <a:t>Type “1”</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01"/>
                  </a:ext>
                </a:extLst>
              </a:tr>
              <a:tr h="365491">
                <a:tc>
                  <a:txBody>
                    <a:bodyPr/>
                    <a:lstStyle/>
                    <a:p>
                      <a:r>
                        <a:rPr lang="en-US" dirty="0"/>
                        <a:t>Home to Mouse</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2"/>
                  </a:ext>
                </a:extLst>
              </a:tr>
              <a:tr h="365491">
                <a:tc>
                  <a:txBody>
                    <a:bodyPr/>
                    <a:lstStyle/>
                    <a:p>
                      <a:r>
                        <a:rPr lang="en-US" dirty="0"/>
                        <a:t>Right</a:t>
                      </a:r>
                      <a:r>
                        <a:rPr lang="en-US" baseline="0" dirty="0"/>
                        <a:t> click</a:t>
                      </a:r>
                      <a:endParaRPr lang="en-US" dirty="0"/>
                    </a:p>
                  </a:txBody>
                  <a:tcPr/>
                </a:tc>
                <a:tc>
                  <a:txBody>
                    <a:bodyPr/>
                    <a:lstStyle/>
                    <a:p>
                      <a:r>
                        <a:rPr lang="en-US" dirty="0"/>
                        <a:t>BB</a:t>
                      </a:r>
                    </a:p>
                  </a:txBody>
                  <a:tcPr/>
                </a:tc>
                <a:tc>
                  <a:txBody>
                    <a:bodyPr/>
                    <a:lstStyle/>
                    <a:p>
                      <a:r>
                        <a:rPr lang="en-US" dirty="0"/>
                        <a:t>0.2</a:t>
                      </a:r>
                    </a:p>
                  </a:txBody>
                  <a:tcPr/>
                </a:tc>
                <a:extLst>
                  <a:ext uri="{0D108BD9-81ED-4DB2-BD59-A6C34878D82A}">
                    <a16:rowId xmlns:a16="http://schemas.microsoft.com/office/drawing/2014/main" val="10003"/>
                  </a:ext>
                </a:extLst>
              </a:tr>
              <a:tr h="365491">
                <a:tc>
                  <a:txBody>
                    <a:bodyPr/>
                    <a:lstStyle/>
                    <a:p>
                      <a:r>
                        <a:rPr lang="en-US" dirty="0"/>
                        <a:t>Point</a:t>
                      </a:r>
                      <a:r>
                        <a:rPr lang="en-US" baseline="0" dirty="0"/>
                        <a:t> to next square</a:t>
                      </a:r>
                      <a:endParaRPr lang="en-US" dirty="0"/>
                    </a:p>
                  </a:txBody>
                  <a:tcPr/>
                </a:tc>
                <a:tc>
                  <a:txBody>
                    <a:bodyPr/>
                    <a:lstStyle/>
                    <a:p>
                      <a:r>
                        <a:rPr lang="en-US" dirty="0"/>
                        <a:t>P</a:t>
                      </a:r>
                    </a:p>
                  </a:txBody>
                  <a:tcPr/>
                </a:tc>
                <a:tc>
                  <a:txBody>
                    <a:bodyPr/>
                    <a:lstStyle/>
                    <a:p>
                      <a:r>
                        <a:rPr lang="en-US" dirty="0"/>
                        <a:t>1.1</a:t>
                      </a:r>
                    </a:p>
                  </a:txBody>
                  <a:tcPr/>
                </a:tc>
                <a:extLst>
                  <a:ext uri="{0D108BD9-81ED-4DB2-BD59-A6C34878D82A}">
                    <a16:rowId xmlns:a16="http://schemas.microsoft.com/office/drawing/2014/main" val="10004"/>
                  </a:ext>
                </a:extLst>
              </a:tr>
              <a:tr h="365491">
                <a:tc>
                  <a:txBody>
                    <a:bodyPr/>
                    <a:lstStyle/>
                    <a:p>
                      <a:r>
                        <a:rPr lang="en-US" dirty="0"/>
                        <a:t>Home to keyboard</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5"/>
                  </a:ext>
                </a:extLst>
              </a:tr>
              <a:tr h="365491">
                <a:tc>
                  <a:txBody>
                    <a:bodyPr/>
                    <a:lstStyle/>
                    <a:p>
                      <a:r>
                        <a:rPr lang="en-US" dirty="0"/>
                        <a:t>Type “2”</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06"/>
                  </a:ext>
                </a:extLst>
              </a:tr>
              <a:tr h="365491">
                <a:tc>
                  <a:txBody>
                    <a:bodyPr/>
                    <a:lstStyle/>
                    <a:p>
                      <a:r>
                        <a:rPr lang="en-US" dirty="0"/>
                        <a:t>Home to mouse</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7"/>
                  </a:ext>
                </a:extLst>
              </a:tr>
              <a:tr h="365491">
                <a:tc>
                  <a:txBody>
                    <a:bodyPr/>
                    <a:lstStyle/>
                    <a:p>
                      <a:r>
                        <a:rPr lang="en-US" dirty="0"/>
                        <a:t>Right click</a:t>
                      </a:r>
                    </a:p>
                  </a:txBody>
                  <a:tcPr/>
                </a:tc>
                <a:tc>
                  <a:txBody>
                    <a:bodyPr/>
                    <a:lstStyle/>
                    <a:p>
                      <a:r>
                        <a:rPr lang="en-US" dirty="0"/>
                        <a:t>BB</a:t>
                      </a:r>
                    </a:p>
                  </a:txBody>
                  <a:tcPr/>
                </a:tc>
                <a:tc>
                  <a:txBody>
                    <a:bodyPr/>
                    <a:lstStyle/>
                    <a:p>
                      <a:r>
                        <a:rPr lang="en-US" dirty="0"/>
                        <a:t>0.2</a:t>
                      </a:r>
                    </a:p>
                  </a:txBody>
                  <a:tcPr/>
                </a:tc>
                <a:extLst>
                  <a:ext uri="{0D108BD9-81ED-4DB2-BD59-A6C34878D82A}">
                    <a16:rowId xmlns:a16="http://schemas.microsoft.com/office/drawing/2014/main" val="10008"/>
                  </a:ext>
                </a:extLst>
              </a:tr>
              <a:tr h="365491">
                <a:tc>
                  <a:txBody>
                    <a:bodyPr/>
                    <a:lstStyle/>
                    <a:p>
                      <a:r>
                        <a:rPr lang="en-US" dirty="0"/>
                        <a:t>Point to next square</a:t>
                      </a:r>
                    </a:p>
                  </a:txBody>
                  <a:tcPr/>
                </a:tc>
                <a:tc>
                  <a:txBody>
                    <a:bodyPr/>
                    <a:lstStyle/>
                    <a:p>
                      <a:r>
                        <a:rPr lang="en-US" dirty="0"/>
                        <a:t>P</a:t>
                      </a:r>
                    </a:p>
                  </a:txBody>
                  <a:tcPr/>
                </a:tc>
                <a:tc>
                  <a:txBody>
                    <a:bodyPr/>
                    <a:lstStyle/>
                    <a:p>
                      <a:r>
                        <a:rPr lang="en-US" dirty="0"/>
                        <a:t>1.1</a:t>
                      </a:r>
                    </a:p>
                  </a:txBody>
                  <a:tcPr/>
                </a:tc>
                <a:extLst>
                  <a:ext uri="{0D108BD9-81ED-4DB2-BD59-A6C34878D82A}">
                    <a16:rowId xmlns:a16="http://schemas.microsoft.com/office/drawing/2014/main" val="10009"/>
                  </a:ext>
                </a:extLst>
              </a:tr>
              <a:tr h="365491">
                <a:tc>
                  <a:txBody>
                    <a:bodyPr/>
                    <a:lstStyle/>
                    <a:p>
                      <a:r>
                        <a:rPr lang="en-US" dirty="0"/>
                        <a:t>Home to keyboard</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10"/>
                  </a:ext>
                </a:extLst>
              </a:tr>
              <a:tr h="365491">
                <a:tc>
                  <a:txBody>
                    <a:bodyPr/>
                    <a:lstStyle/>
                    <a:p>
                      <a:r>
                        <a:rPr lang="en-US" dirty="0"/>
                        <a:t>Type “1”</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11"/>
                  </a:ext>
                </a:extLst>
              </a:tr>
              <a:tr h="365491">
                <a:tc>
                  <a:txBody>
                    <a:bodyPr/>
                    <a:lstStyle/>
                    <a:p>
                      <a:r>
                        <a:rPr lang="en-US"/>
                        <a:t>…</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6202044"/>
                  </a:ext>
                </a:extLst>
              </a:tr>
            </a:tbl>
          </a:graphicData>
        </a:graphic>
      </p:graphicFrame>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32</a:t>
            </a:fld>
            <a:endParaRPr lang="en-GB"/>
          </a:p>
        </p:txBody>
      </p:sp>
    </p:spTree>
    <p:extLst>
      <p:ext uri="{BB962C8B-B14F-4D97-AF65-F5344CB8AC3E}">
        <p14:creationId xmlns:p14="http://schemas.microsoft.com/office/powerpoint/2010/main" val="77073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6</a:t>
            </a:r>
            <a:endParaRPr lang="en-US" dirty="0"/>
          </a:p>
        </p:txBody>
      </p:sp>
      <p:sp>
        <p:nvSpPr>
          <p:cNvPr id="3" name="Content Placeholder 2"/>
          <p:cNvSpPr>
            <a:spLocks noGrp="1"/>
          </p:cNvSpPr>
          <p:nvPr>
            <p:ph idx="1"/>
          </p:nvPr>
        </p:nvSpPr>
        <p:spPr>
          <a:xfrm>
            <a:off x="152400" y="1524000"/>
            <a:ext cx="8839200" cy="4751387"/>
          </a:xfrm>
        </p:spPr>
        <p:txBody>
          <a:bodyPr/>
          <a:lstStyle/>
          <a:p>
            <a:pPr marL="0" indent="0">
              <a:buNone/>
            </a:pPr>
            <a:r>
              <a:rPr lang="en-US" dirty="0"/>
              <a:t>In order to predict human performance, predictive models need to know</a:t>
            </a:r>
          </a:p>
          <a:p>
            <a:pPr marL="514350" indent="-514350">
              <a:buAutoNum type="alphaUcPeriod"/>
            </a:pPr>
            <a:r>
              <a:rPr lang="en-US" dirty="0"/>
              <a:t>what specific task is to be performed</a:t>
            </a:r>
          </a:p>
          <a:p>
            <a:pPr marL="514350" indent="-514350">
              <a:buAutoNum type="alphaUcPeriod"/>
            </a:pPr>
            <a:r>
              <a:rPr lang="en-US" dirty="0"/>
              <a:t>How long it typically takes a person to do components of a task</a:t>
            </a:r>
          </a:p>
          <a:p>
            <a:pPr marL="514350" indent="-514350">
              <a:buAutoNum type="alphaUcPeriod"/>
            </a:pPr>
            <a:r>
              <a:rPr lang="en-US" dirty="0"/>
              <a:t>the specific user who will perform the task</a:t>
            </a:r>
          </a:p>
          <a:p>
            <a:pPr marL="514350" indent="-514350">
              <a:buAutoNum type="alphaUcPeriod"/>
            </a:pPr>
            <a:r>
              <a:rPr lang="en-US" dirty="0"/>
              <a:t>A &amp; B</a:t>
            </a:r>
          </a:p>
          <a:p>
            <a:pPr marL="514350" indent="-514350">
              <a:buAutoNum type="alphaUcPeriod"/>
            </a:pPr>
            <a:r>
              <a:rPr lang="en-US" dirty="0"/>
              <a:t>A &amp; C</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7</a:t>
            </a:r>
            <a:endParaRPr lang="en-US" dirty="0"/>
          </a:p>
        </p:txBody>
      </p:sp>
      <p:sp>
        <p:nvSpPr>
          <p:cNvPr id="3" name="Content Placeholder 2"/>
          <p:cNvSpPr>
            <a:spLocks noGrp="1"/>
          </p:cNvSpPr>
          <p:nvPr>
            <p:ph idx="1"/>
          </p:nvPr>
        </p:nvSpPr>
        <p:spPr>
          <a:xfrm>
            <a:off x="152400" y="1519238"/>
            <a:ext cx="8839200" cy="4652962"/>
          </a:xfrm>
        </p:spPr>
        <p:txBody>
          <a:bodyPr/>
          <a:lstStyle/>
          <a:p>
            <a:pPr marL="0" indent="0">
              <a:buNone/>
            </a:pPr>
            <a:r>
              <a:rPr lang="en-US" dirty="0"/>
              <a:t>A key limitation of the GOMS and KLM models is that</a:t>
            </a:r>
          </a:p>
          <a:p>
            <a:pPr marL="514350" indent="-514350">
              <a:buAutoNum type="alphaUcPeriod"/>
            </a:pPr>
            <a:r>
              <a:rPr lang="en-US" dirty="0"/>
              <a:t>They assume error-free performance</a:t>
            </a:r>
          </a:p>
          <a:p>
            <a:pPr marL="514350" indent="-514350">
              <a:buAutoNum type="alphaUcPeriod"/>
            </a:pPr>
            <a:r>
              <a:rPr lang="en-US" dirty="0"/>
              <a:t>They cannot account for serial human processing</a:t>
            </a:r>
          </a:p>
          <a:p>
            <a:pPr marL="514350" indent="-514350">
              <a:buAutoNum type="alphaUcPeriod"/>
            </a:pPr>
            <a:r>
              <a:rPr lang="en-US" dirty="0"/>
              <a:t>they do not produce actual time predictions</a:t>
            </a:r>
          </a:p>
          <a:p>
            <a:pPr marL="514350" indent="-514350">
              <a:buAutoNum type="alphaUcPeriod"/>
            </a:pPr>
            <a:r>
              <a:rPr lang="en-US"/>
              <a:t>More </a:t>
            </a:r>
            <a:r>
              <a:rPr lang="en-US" dirty="0"/>
              <a:t>than one of </a:t>
            </a:r>
            <a:r>
              <a:rPr lang="en-US"/>
              <a:t>the above</a:t>
            </a:r>
          </a:p>
          <a:p>
            <a:pPr marL="514350" indent="-514350">
              <a:buAutoNum type="alphaUcPeriod"/>
            </a:pPr>
            <a:r>
              <a:rPr lang="en-US"/>
              <a:t>None of the above</a:t>
            </a:r>
            <a:endParaRPr lang="en-US" dirty="0"/>
          </a:p>
          <a:p>
            <a:pPr marL="514350" indent="-514350">
              <a:buAutoNum type="alphaUcPeriod"/>
            </a:pPr>
            <a:endParaRPr lang="en-US" sz="3600"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34</a:t>
            </a:fld>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DA1201D-6D1D-4591-96D0-3A98CCCFA7CC}" type="slidenum">
              <a:rPr lang="en-GB"/>
              <a:pPr/>
              <a:t>35</a:t>
            </a:fld>
            <a:endParaRPr lang="en-GB"/>
          </a:p>
        </p:txBody>
      </p:sp>
      <p:sp>
        <p:nvSpPr>
          <p:cNvPr id="28675" name="Rectangle 2"/>
          <p:cNvSpPr>
            <a:spLocks noGrp="1" noChangeArrowheads="1"/>
          </p:cNvSpPr>
          <p:nvPr>
            <p:ph type="title"/>
          </p:nvPr>
        </p:nvSpPr>
        <p:spPr/>
        <p:txBody>
          <a:bodyPr/>
          <a:lstStyle/>
          <a:p>
            <a:pPr eaLnBrk="1" hangingPunct="1"/>
            <a:r>
              <a:rPr lang="en-US"/>
              <a:t>Advantages of GOMS/KLM to Analyze Task Performance</a:t>
            </a:r>
            <a:endParaRPr lang="en-US" sz="2400" dirty="0"/>
          </a:p>
        </p:txBody>
      </p:sp>
      <p:sp>
        <p:nvSpPr>
          <p:cNvPr id="28676" name="Rectangle 3"/>
          <p:cNvSpPr>
            <a:spLocks noGrp="1" noChangeArrowheads="1"/>
          </p:cNvSpPr>
          <p:nvPr>
            <p:ph type="body" idx="1"/>
          </p:nvPr>
        </p:nvSpPr>
        <p:spPr>
          <a:xfrm>
            <a:off x="0" y="1600200"/>
            <a:ext cx="8839200" cy="4652963"/>
          </a:xfrm>
        </p:spPr>
        <p:txBody>
          <a:bodyPr/>
          <a:lstStyle/>
          <a:p>
            <a:pPr eaLnBrk="1" hangingPunct="1">
              <a:lnSpc>
                <a:spcPct val="80000"/>
              </a:lnSpc>
            </a:pPr>
            <a:r>
              <a:rPr lang="en-US"/>
              <a:t>No </a:t>
            </a:r>
            <a:r>
              <a:rPr lang="en-US" dirty="0"/>
              <a:t>working prototype needed; interface must be specified at level of task sequences, not interface elements</a:t>
            </a:r>
          </a:p>
          <a:p>
            <a:pPr eaLnBrk="1" hangingPunct="1">
              <a:lnSpc>
                <a:spcPct val="80000"/>
              </a:lnSpc>
            </a:pPr>
            <a:r>
              <a:rPr lang="en-US" dirty="0"/>
              <a:t>No users are required; in Card, Moran, </a:t>
            </a:r>
            <a:r>
              <a:rPr lang="en-US"/>
              <a:t>&amp; Newell (1983) predicted expert </a:t>
            </a:r>
            <a:r>
              <a:rPr lang="en-US" dirty="0"/>
              <a:t>performance with 80</a:t>
            </a:r>
            <a:r>
              <a:rPr lang="en-US"/>
              <a:t>% accuracy</a:t>
            </a:r>
          </a:p>
        </p:txBody>
      </p:sp>
    </p:spTree>
    <p:extLst>
      <p:ext uri="{BB962C8B-B14F-4D97-AF65-F5344CB8AC3E}">
        <p14:creationId xmlns:p14="http://schemas.microsoft.com/office/powerpoint/2010/main" val="117181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DA1201D-6D1D-4591-96D0-3A98CCCFA7CC}" type="slidenum">
              <a:rPr lang="en-GB"/>
              <a:pPr/>
              <a:t>36</a:t>
            </a:fld>
            <a:endParaRPr lang="en-GB"/>
          </a:p>
        </p:txBody>
      </p:sp>
      <p:sp>
        <p:nvSpPr>
          <p:cNvPr id="28675" name="Rectangle 2"/>
          <p:cNvSpPr>
            <a:spLocks noGrp="1" noChangeArrowheads="1"/>
          </p:cNvSpPr>
          <p:nvPr>
            <p:ph type="title"/>
          </p:nvPr>
        </p:nvSpPr>
        <p:spPr/>
        <p:txBody>
          <a:bodyPr/>
          <a:lstStyle/>
          <a:p>
            <a:pPr eaLnBrk="1" hangingPunct="1"/>
            <a:r>
              <a:rPr lang="en-US" sz="3600"/>
              <a:t>Disadvantages of Using GOMS/KLM to Analyze Task Performance</a:t>
            </a:r>
            <a:endParaRPr lang="en-US" sz="3600" dirty="0"/>
          </a:p>
        </p:txBody>
      </p:sp>
      <p:sp>
        <p:nvSpPr>
          <p:cNvPr id="28676" name="Rectangle 3"/>
          <p:cNvSpPr>
            <a:spLocks noGrp="1" noChangeArrowheads="1"/>
          </p:cNvSpPr>
          <p:nvPr>
            <p:ph type="body" idx="1"/>
          </p:nvPr>
        </p:nvSpPr>
        <p:spPr>
          <a:xfrm>
            <a:off x="0" y="1600200"/>
            <a:ext cx="8839200" cy="4652963"/>
          </a:xfrm>
        </p:spPr>
        <p:txBody>
          <a:bodyPr/>
          <a:lstStyle/>
          <a:p>
            <a:pPr eaLnBrk="1" hangingPunct="1">
              <a:lnSpc>
                <a:spcPct val="80000"/>
              </a:lnSpc>
            </a:pPr>
            <a:r>
              <a:rPr lang="en-US" sz="2800"/>
              <a:t>Models </a:t>
            </a:r>
            <a:r>
              <a:rPr lang="en-US" sz="2800" dirty="0"/>
              <a:t>do not account for learning or fatigue (</a:t>
            </a:r>
            <a:r>
              <a:rPr lang="en-US" sz="2800" i="1" dirty="0"/>
              <a:t>expert</a:t>
            </a:r>
            <a:r>
              <a:rPr lang="en-US" sz="2800" dirty="0"/>
              <a:t> performance assumed)</a:t>
            </a:r>
          </a:p>
          <a:p>
            <a:pPr eaLnBrk="1" hangingPunct="1">
              <a:lnSpc>
                <a:spcPct val="80000"/>
              </a:lnSpc>
            </a:pPr>
            <a:r>
              <a:rPr lang="en-US" sz="2800" dirty="0"/>
              <a:t>Models do not account for human errors! (assumed to be a “wash,” but in practice, can be substantial part of task times, especially in non-expert performance)</a:t>
            </a:r>
          </a:p>
          <a:p>
            <a:pPr eaLnBrk="1" hangingPunct="1">
              <a:lnSpc>
                <a:spcPct val="80000"/>
              </a:lnSpc>
            </a:pPr>
            <a:r>
              <a:rPr lang="en-US" sz="2800"/>
              <a:t>In KLM, </a:t>
            </a:r>
            <a:r>
              <a:rPr lang="en-US" sz="2800" dirty="0"/>
              <a:t>knowing where to place mental preparation times can be difficult</a:t>
            </a:r>
          </a:p>
          <a:p>
            <a:pPr eaLnBrk="1" hangingPunct="1">
              <a:lnSpc>
                <a:spcPct val="80000"/>
              </a:lnSpc>
            </a:pPr>
            <a:r>
              <a:rPr lang="en-US" sz="2800" dirty="0"/>
              <a:t>No guidelines provided by GOMS for appropriate level of granularity</a:t>
            </a:r>
          </a:p>
          <a:p>
            <a:pPr eaLnBrk="1" hangingPunct="1">
              <a:lnSpc>
                <a:spcPct val="80000"/>
              </a:lnSpc>
            </a:pPr>
            <a:r>
              <a:rPr lang="en-US" sz="2800" dirty="0"/>
              <a:t>GOMS and KLM cannot handle parallel processing</a:t>
            </a:r>
          </a:p>
        </p:txBody>
      </p:sp>
    </p:spTree>
    <p:extLst>
      <p:ext uri="{BB962C8B-B14F-4D97-AF65-F5344CB8AC3E}">
        <p14:creationId xmlns:p14="http://schemas.microsoft.com/office/powerpoint/2010/main" val="1835797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946DAA8F-E266-4C39-A316-A12DA8A22CC4}" type="slidenum">
              <a:rPr lang="en-GB"/>
              <a:pPr/>
              <a:t>37</a:t>
            </a:fld>
            <a:endParaRPr lang="en-GB"/>
          </a:p>
        </p:txBody>
      </p:sp>
      <p:sp>
        <p:nvSpPr>
          <p:cNvPr id="29699" name="Rectangle 2"/>
          <p:cNvSpPr>
            <a:spLocks noGrp="1" noChangeArrowheads="1"/>
          </p:cNvSpPr>
          <p:nvPr>
            <p:ph type="title"/>
          </p:nvPr>
        </p:nvSpPr>
        <p:spPr/>
        <p:txBody>
          <a:bodyPr/>
          <a:lstStyle/>
          <a:p>
            <a:pPr eaLnBrk="1" hangingPunct="1"/>
            <a:r>
              <a:rPr lang="en-US"/>
              <a:t>Summary</a:t>
            </a:r>
          </a:p>
        </p:txBody>
      </p:sp>
      <p:sp>
        <p:nvSpPr>
          <p:cNvPr id="29700" name="Rectangle 3"/>
          <p:cNvSpPr>
            <a:spLocks noGrp="1" noChangeArrowheads="1"/>
          </p:cNvSpPr>
          <p:nvPr>
            <p:ph type="body" idx="1"/>
          </p:nvPr>
        </p:nvSpPr>
        <p:spPr>
          <a:xfrm>
            <a:off x="152400" y="1483896"/>
            <a:ext cx="8839200" cy="5051425"/>
          </a:xfrm>
        </p:spPr>
        <p:txBody>
          <a:bodyPr/>
          <a:lstStyle/>
          <a:p>
            <a:pPr eaLnBrk="1" hangingPunct="1">
              <a:lnSpc>
                <a:spcPct val="90000"/>
              </a:lnSpc>
            </a:pPr>
            <a:r>
              <a:rPr lang="en-US" sz="3100" dirty="0"/>
              <a:t>Formative evaluation used to verify evolving design; summative evaluation used to verify final design</a:t>
            </a:r>
          </a:p>
          <a:p>
            <a:pPr eaLnBrk="1" hangingPunct="1">
              <a:lnSpc>
                <a:spcPct val="90000"/>
              </a:lnSpc>
            </a:pPr>
            <a:r>
              <a:rPr lang="en-US" sz="3100" dirty="0"/>
              <a:t>Three general evaluation paradigms: usability studies, field studies, analytical evaluation</a:t>
            </a:r>
          </a:p>
          <a:p>
            <a:pPr eaLnBrk="1" hangingPunct="1">
              <a:lnSpc>
                <a:spcPct val="90000"/>
              </a:lnSpc>
            </a:pPr>
            <a:r>
              <a:rPr lang="en-US" sz="3100" dirty="0"/>
              <a:t>User modeling leverages past empirical studies of limits of human info processing in order to make concrete predictions regarding goal-directed human performance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19-GOMS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accent3">
                    <a:lumMod val="85000"/>
                  </a:schemeClr>
                </a:solidFill>
              </a:rPr>
              <a:t>Evaluation approaches </a:t>
            </a:r>
          </a:p>
          <a:p>
            <a:pPr marL="744538" indent="-744538">
              <a:buFont typeface="+mj-lt"/>
              <a:buAutoNum type="arabicPeriod"/>
            </a:pPr>
            <a:r>
              <a:rPr lang="en-US" dirty="0">
                <a:solidFill>
                  <a:schemeClr val="accent3">
                    <a:lumMod val="85000"/>
                  </a:schemeClr>
                </a:solidFill>
              </a:rPr>
              <a:t>The Model Human Processor</a:t>
            </a:r>
          </a:p>
          <a:p>
            <a:pPr marL="744538" indent="-744538">
              <a:buFont typeface="+mj-lt"/>
              <a:buAutoNum type="arabicPeriod"/>
            </a:pPr>
            <a:r>
              <a:rPr lang="en-US" dirty="0">
                <a:solidFill>
                  <a:schemeClr val="accent3">
                    <a:lumMod val="85000"/>
                  </a:schemeClr>
                </a:solidFill>
              </a:rPr>
              <a:t>Predictive models: GOMS &amp; KLM</a:t>
            </a:r>
          </a:p>
          <a:p>
            <a:pPr marL="744538" indent="-744538">
              <a:buFont typeface="+mj-lt"/>
              <a:buAutoNum type="arabicPeriod"/>
            </a:pPr>
            <a:r>
              <a:rPr lang="en-US" dirty="0"/>
              <a:t>IA </a:t>
            </a:r>
            <a:r>
              <a:rPr lang="en-US"/>
              <a:t>#5 (extra credit): </a:t>
            </a:r>
            <a:r>
              <a:rPr lang="en-US" dirty="0"/>
              <a:t>KLM Study</a:t>
            </a:r>
          </a:p>
        </p:txBody>
      </p:sp>
    </p:spTree>
    <p:extLst>
      <p:ext uri="{BB962C8B-B14F-4D97-AF65-F5344CB8AC3E}">
        <p14:creationId xmlns:p14="http://schemas.microsoft.com/office/powerpoint/2010/main" val="2673758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IA#5: User modeling</a:t>
            </a:r>
            <a:br>
              <a:rPr lang="en-US" dirty="0"/>
            </a:br>
            <a:r>
              <a:rPr lang="en-US" sz="2800" b="1" dirty="0"/>
              <a:t>OPTIONAL </a:t>
            </a:r>
            <a:r>
              <a:rPr lang="en-US" sz="2800" b="1" dirty="0">
                <a:sym typeface="Wingdings" panose="05000000000000000000" pitchFamily="2" charset="2"/>
              </a:rPr>
              <a:t></a:t>
            </a:r>
            <a:r>
              <a:rPr lang="en-US" sz="2800" b="1" dirty="0"/>
              <a:t> </a:t>
            </a:r>
            <a:r>
              <a:rPr lang="en-US" sz="2800" b="1" dirty="0">
                <a:sym typeface="Wingdings" panose="05000000000000000000" pitchFamily="2" charset="2"/>
              </a:rPr>
              <a:t>worth </a:t>
            </a:r>
            <a:r>
              <a:rPr lang="en-US" sz="2800" dirty="0">
                <a:highlight>
                  <a:srgbClr val="FFFF00"/>
                </a:highlight>
              </a:rPr>
              <a:t>up to 2%</a:t>
            </a:r>
            <a:r>
              <a:rPr lang="en-US" sz="2800" b="1" dirty="0">
                <a:sym typeface="Wingdings" panose="05000000000000000000" pitchFamily="2" charset="2"/>
              </a:rPr>
              <a:t> extra credit</a:t>
            </a:r>
            <a:endParaRPr lang="en-US" sz="2800" dirty="0"/>
          </a:p>
        </p:txBody>
      </p:sp>
      <p:sp>
        <p:nvSpPr>
          <p:cNvPr id="3" name="Content Placeholder 2"/>
          <p:cNvSpPr>
            <a:spLocks noGrp="1"/>
          </p:cNvSpPr>
          <p:nvPr>
            <p:ph idx="1"/>
          </p:nvPr>
        </p:nvSpPr>
        <p:spPr>
          <a:xfrm>
            <a:off x="231775" y="1593740"/>
            <a:ext cx="8839200" cy="4959460"/>
          </a:xfrm>
        </p:spPr>
        <p:txBody>
          <a:bodyPr/>
          <a:lstStyle/>
          <a:p>
            <a:pPr marL="0" indent="0">
              <a:buNone/>
            </a:pPr>
            <a:r>
              <a:rPr lang="en-US" sz="2800" dirty="0"/>
              <a:t>Given a specific word processing task:</a:t>
            </a:r>
          </a:p>
          <a:p>
            <a:r>
              <a:rPr lang="en-US" sz="2800" dirty="0"/>
              <a:t>model the task and obtain predictions using KLM</a:t>
            </a:r>
          </a:p>
          <a:p>
            <a:r>
              <a:rPr lang="en-US" sz="2800" dirty="0"/>
              <a:t>Recruit </a:t>
            </a:r>
            <a:r>
              <a:rPr lang="en-US" sz="2800" b="1" dirty="0"/>
              <a:t>three</a:t>
            </a:r>
            <a:r>
              <a:rPr lang="en-US" sz="2800" dirty="0"/>
              <a:t> participants to use your procedure to perform the tasks </a:t>
            </a:r>
            <a:r>
              <a:rPr lang="en-US" sz="2800" b="1" dirty="0"/>
              <a:t>error-free</a:t>
            </a:r>
            <a:r>
              <a:rPr lang="en-US" sz="2800" dirty="0"/>
              <a:t> while you time them</a:t>
            </a:r>
          </a:p>
          <a:p>
            <a:r>
              <a:rPr lang="en-US" sz="2800" dirty="0"/>
              <a:t>Build a table of your results</a:t>
            </a:r>
          </a:p>
          <a:p>
            <a:r>
              <a:rPr lang="en-US" sz="2800" dirty="0"/>
              <a:t>Discuss your results relative to predictions</a:t>
            </a:r>
          </a:p>
          <a:p>
            <a:r>
              <a:rPr lang="en-US" sz="2800" b="1" dirty="0"/>
              <a:t>SEE ASSIGNMENT FOR FULL DETAILS</a:t>
            </a:r>
          </a:p>
          <a:p>
            <a:r>
              <a:rPr lang="en-US" sz="2800" dirty="0"/>
              <a:t>Due </a:t>
            </a:r>
            <a:r>
              <a:rPr lang="en-US" sz="2800"/>
              <a:t>on 3/30 </a:t>
            </a:r>
            <a:r>
              <a:rPr lang="en-US" sz="2800" dirty="0"/>
              <a:t>at 11:59 p.m.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39</a:t>
            </a:fld>
            <a:endParaRPr lang="en-GB"/>
          </a:p>
        </p:txBody>
      </p:sp>
    </p:spTree>
    <p:extLst>
      <p:ext uri="{BB962C8B-B14F-4D97-AF65-F5344CB8AC3E}">
        <p14:creationId xmlns:p14="http://schemas.microsoft.com/office/powerpoint/2010/main" val="195143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a:t>Key Evaluation Approaches</a:t>
            </a:r>
          </a:p>
        </p:txBody>
      </p:sp>
      <p:sp>
        <p:nvSpPr>
          <p:cNvPr id="12292" name="Rectangle 1027"/>
          <p:cNvSpPr>
            <a:spLocks noGrp="1" noChangeArrowheads="1"/>
          </p:cNvSpPr>
          <p:nvPr>
            <p:ph sz="half" idx="1"/>
          </p:nvPr>
        </p:nvSpPr>
        <p:spPr>
          <a:xfrm>
            <a:off x="152400" y="1671638"/>
            <a:ext cx="4876800" cy="4652962"/>
          </a:xfrm>
        </p:spPr>
        <p:txBody>
          <a:bodyPr/>
          <a:lstStyle/>
          <a:p>
            <a:pPr eaLnBrk="1" hangingPunct="1"/>
            <a:r>
              <a:rPr lang="en-US" sz="3200" dirty="0"/>
              <a:t>Analytical evaluation</a:t>
            </a:r>
          </a:p>
          <a:p>
            <a:pPr eaLnBrk="1" hangingPunct="1"/>
            <a:r>
              <a:rPr lang="en-US" sz="3200" dirty="0"/>
              <a:t>Field study</a:t>
            </a:r>
          </a:p>
          <a:p>
            <a:pPr eaLnBrk="1" hangingPunct="1"/>
            <a:r>
              <a:rPr lang="en-US" sz="3200" dirty="0">
                <a:solidFill>
                  <a:schemeClr val="accent3">
                    <a:lumMod val="85000"/>
                  </a:schemeClr>
                </a:solidFill>
              </a:rPr>
              <a:t>Controlled experiment</a:t>
            </a:r>
          </a:p>
          <a:p>
            <a:pPr eaLnBrk="1" hangingPunct="1"/>
            <a:r>
              <a:rPr lang="en-US" sz="3200" dirty="0"/>
              <a:t>Usability testing</a:t>
            </a:r>
          </a:p>
        </p:txBody>
      </p:sp>
      <p:sp>
        <p:nvSpPr>
          <p:cNvPr id="12290" name="Slide Number Placeholder 3"/>
          <p:cNvSpPr>
            <a:spLocks noGrp="1"/>
          </p:cNvSpPr>
          <p:nvPr>
            <p:ph type="sldNum" sz="quarter" idx="10"/>
          </p:nvPr>
        </p:nvSpPr>
        <p:spPr>
          <a:noFill/>
        </p:spPr>
        <p:txBody>
          <a:bodyPr/>
          <a:lstStyle/>
          <a:p>
            <a:fld id="{E7246383-C2C3-4B19-9D1F-6B85FE06688F}" type="slidenum">
              <a:rPr lang="en-GB"/>
              <a:pPr/>
              <a:t>4</a:t>
            </a:fld>
            <a:endParaRPr lang="en-GB"/>
          </a:p>
        </p:txBody>
      </p:sp>
      <p:sp>
        <p:nvSpPr>
          <p:cNvPr id="3" name="Right Brace 2"/>
          <p:cNvSpPr/>
          <p:nvPr/>
        </p:nvSpPr>
        <p:spPr bwMode="auto">
          <a:xfrm>
            <a:off x="5029200" y="1828800"/>
            <a:ext cx="304800" cy="2667000"/>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
        <p:nvSpPr>
          <p:cNvPr id="4" name="TextBox 3"/>
          <p:cNvSpPr txBox="1"/>
          <p:nvPr/>
        </p:nvSpPr>
        <p:spPr>
          <a:xfrm>
            <a:off x="5486400" y="2667000"/>
            <a:ext cx="3352800" cy="954107"/>
          </a:xfrm>
          <a:prstGeom prst="rect">
            <a:avLst/>
          </a:prstGeom>
          <a:noFill/>
        </p:spPr>
        <p:txBody>
          <a:bodyPr wrap="square" rtlCol="0">
            <a:spAutoFit/>
          </a:bodyPr>
          <a:lstStyle/>
          <a:p>
            <a:r>
              <a:rPr lang="en-US" sz="2800" b="0" i="1" dirty="0"/>
              <a:t>Formative</a:t>
            </a:r>
            <a:r>
              <a:rPr lang="en-US" sz="2800" b="0" dirty="0"/>
              <a:t> vs. </a:t>
            </a:r>
            <a:r>
              <a:rPr lang="en-US" sz="2800" b="0" i="1" dirty="0"/>
              <a:t>Summative </a:t>
            </a:r>
          </a:p>
        </p:txBody>
      </p:sp>
    </p:spTree>
    <p:extLst>
      <p:ext uri="{BB962C8B-B14F-4D97-AF65-F5344CB8AC3E}">
        <p14:creationId xmlns:p14="http://schemas.microsoft.com/office/powerpoint/2010/main" val="4138595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E09C-8C06-4036-BEB5-E295CE1263EE}"/>
              </a:ext>
            </a:extLst>
          </p:cNvPr>
          <p:cNvSpPr>
            <a:spLocks noGrp="1"/>
          </p:cNvSpPr>
          <p:nvPr>
            <p:ph type="title"/>
          </p:nvPr>
        </p:nvSpPr>
        <p:spPr/>
        <p:txBody>
          <a:bodyPr/>
          <a:lstStyle/>
          <a:p>
            <a:r>
              <a:rPr lang="en-US" sz="3200"/>
              <a:t>In Class Assignment:</a:t>
            </a:r>
            <a:br>
              <a:rPr lang="en-US" sz="3200" dirty="0"/>
            </a:br>
            <a:r>
              <a:rPr lang="en-US" sz="3200" dirty="0"/>
              <a:t>Create a KLM</a:t>
            </a:r>
          </a:p>
        </p:txBody>
      </p:sp>
      <p:sp>
        <p:nvSpPr>
          <p:cNvPr id="3" name="Content Placeholder 2">
            <a:extLst>
              <a:ext uri="{FF2B5EF4-FFF2-40B4-BE49-F238E27FC236}">
                <a16:creationId xmlns:a16="http://schemas.microsoft.com/office/drawing/2014/main" id="{D8AA5A09-E8E1-4BED-A851-B9A2CDDD2F8B}"/>
              </a:ext>
            </a:extLst>
          </p:cNvPr>
          <p:cNvSpPr>
            <a:spLocks noGrp="1"/>
          </p:cNvSpPr>
          <p:nvPr>
            <p:ph idx="1"/>
          </p:nvPr>
        </p:nvSpPr>
        <p:spPr/>
        <p:txBody>
          <a:bodyPr/>
          <a:lstStyle/>
          <a:p>
            <a:r>
              <a:rPr lang="en-US" sz="2400" dirty="0"/>
              <a:t>Task to model </a:t>
            </a:r>
            <a:r>
              <a:rPr lang="en-US" sz="2400" dirty="0">
                <a:sym typeface="Wingdings" panose="05000000000000000000" pitchFamily="2" charset="2"/>
              </a:rPr>
              <a:t></a:t>
            </a:r>
            <a:r>
              <a:rPr lang="en-US" sz="2400" dirty="0"/>
              <a:t> “</a:t>
            </a:r>
            <a:r>
              <a:rPr lang="en-US" sz="2400" b="1" i="1" dirty="0"/>
              <a:t>Submit the “KLM Model </a:t>
            </a:r>
            <a:r>
              <a:rPr lang="en-US" sz="2400" b="1" i="1" dirty="0" err="1"/>
              <a:t>Spreadsheet</a:t>
            </a:r>
            <a:r>
              <a:rPr lang="en-US" sz="2400" b="1" i="1" err="1"/>
              <a:t>.</a:t>
            </a:r>
            <a:r>
              <a:rPr lang="en-US" sz="2400" b="1" i="1"/>
              <a:t>xlsx </a:t>
            </a:r>
            <a:r>
              <a:rPr lang="en-US" sz="2400" b="1" i="1" dirty="0"/>
              <a:t>to the ‘L19 </a:t>
            </a:r>
            <a:r>
              <a:rPr lang="en-US" sz="2400" b="1" i="1"/>
              <a:t>In-Class assignment’ on MS Teams</a:t>
            </a:r>
            <a:r>
              <a:rPr lang="en-US" sz="2400"/>
              <a:t>”</a:t>
            </a:r>
            <a:endParaRPr lang="en-US" sz="2400" dirty="0"/>
          </a:p>
          <a:p>
            <a:r>
              <a:rPr lang="en-US" sz="2400" dirty="0"/>
              <a:t>Starting Assumptions:</a:t>
            </a:r>
          </a:p>
          <a:p>
            <a:pPr lvl="1"/>
            <a:r>
              <a:rPr lang="en-US" sz="2400" dirty="0"/>
              <a:t>You have </a:t>
            </a:r>
            <a:r>
              <a:rPr lang="en-US" sz="2400"/>
              <a:t>already downloaded and completed </a:t>
            </a:r>
            <a:r>
              <a:rPr lang="en-US" sz="2400" dirty="0"/>
              <a:t>the spreadsheet (available as an attachment to the above assignment) to your computer</a:t>
            </a:r>
          </a:p>
          <a:p>
            <a:pPr lvl="1"/>
            <a:r>
              <a:rPr lang="en-US" sz="2400" dirty="0"/>
              <a:t>You are already logged in </a:t>
            </a:r>
            <a:r>
              <a:rPr lang="en-US" sz="2400"/>
              <a:t>to MS Teams </a:t>
            </a:r>
            <a:r>
              <a:rPr lang="en-US" sz="2400" dirty="0"/>
              <a:t>in your browser and are currently viewing </a:t>
            </a:r>
            <a:r>
              <a:rPr lang="en-US" sz="2400"/>
              <a:t>the “Assignments” tab</a:t>
            </a:r>
            <a:endParaRPr lang="en-US" sz="2400" dirty="0"/>
          </a:p>
          <a:p>
            <a:pPr lvl="1"/>
            <a:r>
              <a:rPr lang="en-US" sz="2400" dirty="0"/>
              <a:t>Your hands are on the keyboard.</a:t>
            </a:r>
          </a:p>
          <a:p>
            <a:pPr lvl="1"/>
            <a:endParaRPr lang="en-US" sz="2000" dirty="0"/>
          </a:p>
        </p:txBody>
      </p:sp>
      <p:sp>
        <p:nvSpPr>
          <p:cNvPr id="4" name="Slide Number Placeholder 3">
            <a:extLst>
              <a:ext uri="{FF2B5EF4-FFF2-40B4-BE49-F238E27FC236}">
                <a16:creationId xmlns:a16="http://schemas.microsoft.com/office/drawing/2014/main" id="{8E9A7E81-3888-49B0-A6B2-F51EB0BA6DF5}"/>
              </a:ext>
            </a:extLst>
          </p:cNvPr>
          <p:cNvSpPr>
            <a:spLocks noGrp="1"/>
          </p:cNvSpPr>
          <p:nvPr>
            <p:ph type="sldNum" sz="quarter" idx="10"/>
          </p:nvPr>
        </p:nvSpPr>
        <p:spPr/>
        <p:txBody>
          <a:bodyPr/>
          <a:lstStyle/>
          <a:p>
            <a:pPr>
              <a:defRPr/>
            </a:pPr>
            <a:fld id="{3EE1AD72-9D40-49BF-A672-B73C17E817F8}" type="slidenum">
              <a:rPr lang="en-GB" smtClean="0"/>
              <a:pPr>
                <a:defRPr/>
              </a:pPr>
              <a:t>40</a:t>
            </a:fld>
            <a:endParaRPr lang="en-GB"/>
          </a:p>
        </p:txBody>
      </p:sp>
    </p:spTree>
    <p:extLst>
      <p:ext uri="{BB962C8B-B14F-4D97-AF65-F5344CB8AC3E}">
        <p14:creationId xmlns:p14="http://schemas.microsoft.com/office/powerpoint/2010/main" val="1408670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1465-0DF7-4E9E-80B9-1530A9620720}"/>
              </a:ext>
            </a:extLst>
          </p:cNvPr>
          <p:cNvSpPr>
            <a:spLocks noGrp="1"/>
          </p:cNvSpPr>
          <p:nvPr>
            <p:ph type="title"/>
          </p:nvPr>
        </p:nvSpPr>
        <p:spPr/>
        <p:txBody>
          <a:bodyPr/>
          <a:lstStyle/>
          <a:p>
            <a:r>
              <a:rPr lang="en-US" sz="3600"/>
              <a:t>Each Student Must Submit </a:t>
            </a:r>
            <a:r>
              <a:rPr lang="en-US" sz="3600" dirty="0"/>
              <a:t>a Completed “KLM Model-Spreadsheet”</a:t>
            </a:r>
          </a:p>
        </p:txBody>
      </p:sp>
      <p:sp>
        <p:nvSpPr>
          <p:cNvPr id="3" name="Content Placeholder 2">
            <a:extLst>
              <a:ext uri="{FF2B5EF4-FFF2-40B4-BE49-F238E27FC236}">
                <a16:creationId xmlns:a16="http://schemas.microsoft.com/office/drawing/2014/main" id="{5A3B58F5-FF5A-40AA-A77C-0567A8B00966}"/>
              </a:ext>
            </a:extLst>
          </p:cNvPr>
          <p:cNvSpPr>
            <a:spLocks noGrp="1"/>
          </p:cNvSpPr>
          <p:nvPr>
            <p:ph idx="1"/>
          </p:nvPr>
        </p:nvSpPr>
        <p:spPr/>
        <p:txBody>
          <a:bodyPr/>
          <a:lstStyle/>
          <a:p>
            <a:r>
              <a:rPr lang="en-US" sz="2200" dirty="0"/>
              <a:t>“Task Model” tab</a:t>
            </a:r>
          </a:p>
          <a:p>
            <a:pPr lvl="1"/>
            <a:r>
              <a:rPr lang="en-US" sz="2200" dirty="0"/>
              <a:t>Identify each task and task step</a:t>
            </a:r>
          </a:p>
          <a:p>
            <a:pPr lvl="1"/>
            <a:r>
              <a:rPr lang="en-US" sz="2200" dirty="0"/>
              <a:t>Associate a KLM operator with each step</a:t>
            </a:r>
          </a:p>
          <a:p>
            <a:pPr lvl="1"/>
            <a:r>
              <a:rPr lang="en-US" sz="2200" dirty="0"/>
              <a:t>Operator time will auto-populate</a:t>
            </a:r>
          </a:p>
          <a:p>
            <a:r>
              <a:rPr lang="en-US" sz="2200" dirty="0"/>
              <a:t>“Data” tab</a:t>
            </a:r>
          </a:p>
          <a:p>
            <a:pPr lvl="1"/>
            <a:r>
              <a:rPr lang="en-US" sz="2200"/>
              <a:t>Time you and your teammates </a:t>
            </a:r>
            <a:r>
              <a:rPr lang="en-US" sz="2200" dirty="0"/>
              <a:t>performing 3 error free task </a:t>
            </a:r>
            <a:r>
              <a:rPr lang="en-US" sz="2200"/>
              <a:t>completion runs.</a:t>
            </a:r>
            <a:endParaRPr lang="en-US" sz="2200" dirty="0"/>
          </a:p>
          <a:p>
            <a:pPr lvl="1"/>
            <a:r>
              <a:rPr lang="en-US" sz="2200" dirty="0"/>
              <a:t>Fill in your timings in </a:t>
            </a:r>
            <a:r>
              <a:rPr lang="en-US" sz="2200"/>
              <a:t>Participant columns</a:t>
            </a:r>
            <a:endParaRPr lang="en-US" sz="2200" dirty="0"/>
          </a:p>
          <a:p>
            <a:pPr lvl="1"/>
            <a:r>
              <a:rPr lang="en-US" sz="2200" dirty="0"/>
              <a:t>Spreadsheet auto-calculates percent </a:t>
            </a:r>
            <a:r>
              <a:rPr lang="en-US" sz="2200"/>
              <a:t>error!</a:t>
            </a:r>
          </a:p>
          <a:p>
            <a:pPr lvl="1"/>
            <a:endParaRPr lang="en-US" sz="2200"/>
          </a:p>
          <a:p>
            <a:pPr marL="457200" lvl="1" indent="0" algn="ctr">
              <a:buNone/>
            </a:pPr>
            <a:r>
              <a:rPr lang="en-US" sz="2200" b="1" i="1"/>
              <a:t>Work on this in breakout rooms in remainder of class</a:t>
            </a:r>
            <a:endParaRPr lang="en-US" sz="2200" b="1" i="1" dirty="0"/>
          </a:p>
          <a:p>
            <a:endParaRPr lang="en-US" dirty="0"/>
          </a:p>
        </p:txBody>
      </p:sp>
      <p:sp>
        <p:nvSpPr>
          <p:cNvPr id="4" name="Slide Number Placeholder 3">
            <a:extLst>
              <a:ext uri="{FF2B5EF4-FFF2-40B4-BE49-F238E27FC236}">
                <a16:creationId xmlns:a16="http://schemas.microsoft.com/office/drawing/2014/main" id="{7FE51645-E413-4B94-90B4-49F23122F3FC}"/>
              </a:ext>
            </a:extLst>
          </p:cNvPr>
          <p:cNvSpPr>
            <a:spLocks noGrp="1"/>
          </p:cNvSpPr>
          <p:nvPr>
            <p:ph type="sldNum" sz="quarter" idx="10"/>
          </p:nvPr>
        </p:nvSpPr>
        <p:spPr/>
        <p:txBody>
          <a:bodyPr/>
          <a:lstStyle/>
          <a:p>
            <a:pPr>
              <a:defRPr/>
            </a:pPr>
            <a:fld id="{3EE1AD72-9D40-49BF-A672-B73C17E817F8}" type="slidenum">
              <a:rPr lang="en-GB" smtClean="0"/>
              <a:pPr>
                <a:defRPr/>
              </a:pPr>
              <a:t>41</a:t>
            </a:fld>
            <a:endParaRPr lang="en-GB"/>
          </a:p>
        </p:txBody>
      </p:sp>
    </p:spTree>
    <p:extLst>
      <p:ext uri="{BB962C8B-B14F-4D97-AF65-F5344CB8AC3E}">
        <p14:creationId xmlns:p14="http://schemas.microsoft.com/office/powerpoint/2010/main" val="2375309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3E7-7636-42F9-A46B-45D53D01BF1E}"/>
              </a:ext>
            </a:extLst>
          </p:cNvPr>
          <p:cNvSpPr>
            <a:spLocks noGrp="1"/>
          </p:cNvSpPr>
          <p:nvPr>
            <p:ph type="title"/>
          </p:nvPr>
        </p:nvSpPr>
        <p:spPr/>
        <p:txBody>
          <a:bodyPr/>
          <a:lstStyle/>
          <a:p>
            <a:r>
              <a:rPr lang="en-US" dirty="0"/>
              <a:t>Percent </a:t>
            </a:r>
            <a:r>
              <a:rPr lang="en-US"/>
              <a:t>Error Formula</a:t>
            </a:r>
            <a:br>
              <a:rPr lang="en-US"/>
            </a:br>
            <a:r>
              <a:rPr lang="en-US"/>
              <a:t>(Built in to spreadsheet)</a:t>
            </a:r>
            <a:endParaRPr lang="en-US" dirty="0"/>
          </a:p>
        </p:txBody>
      </p:sp>
      <p:sp>
        <p:nvSpPr>
          <p:cNvPr id="4" name="Slide Number Placeholder 3">
            <a:extLst>
              <a:ext uri="{FF2B5EF4-FFF2-40B4-BE49-F238E27FC236}">
                <a16:creationId xmlns:a16="http://schemas.microsoft.com/office/drawing/2014/main" id="{14058358-C040-450B-A9E3-4A9ED74F6C54}"/>
              </a:ext>
            </a:extLst>
          </p:cNvPr>
          <p:cNvSpPr>
            <a:spLocks noGrp="1"/>
          </p:cNvSpPr>
          <p:nvPr>
            <p:ph type="sldNum" sz="quarter" idx="10"/>
          </p:nvPr>
        </p:nvSpPr>
        <p:spPr/>
        <p:txBody>
          <a:bodyPr/>
          <a:lstStyle/>
          <a:p>
            <a:pPr>
              <a:defRPr/>
            </a:pPr>
            <a:fld id="{3EE1AD72-9D40-49BF-A672-B73C17E817F8}" type="slidenum">
              <a:rPr lang="en-GB" smtClean="0"/>
              <a:pPr>
                <a:defRPr/>
              </a:pPr>
              <a:t>42</a:t>
            </a:fld>
            <a:endParaRPr lang="en-GB"/>
          </a:p>
        </p:txBody>
      </p:sp>
      <p:pic>
        <p:nvPicPr>
          <p:cNvPr id="5" name="Picture 4">
            <a:extLst>
              <a:ext uri="{FF2B5EF4-FFF2-40B4-BE49-F238E27FC236}">
                <a16:creationId xmlns:a16="http://schemas.microsoft.com/office/drawing/2014/main" id="{27119233-9344-4C05-B86E-71223B2C72C7}"/>
              </a:ext>
            </a:extLst>
          </p:cNvPr>
          <p:cNvPicPr>
            <a:picLocks noChangeAspect="1"/>
          </p:cNvPicPr>
          <p:nvPr/>
        </p:nvPicPr>
        <p:blipFill>
          <a:blip r:embed="rId2"/>
          <a:stretch>
            <a:fillRect/>
          </a:stretch>
        </p:blipFill>
        <p:spPr>
          <a:xfrm>
            <a:off x="476249" y="2971800"/>
            <a:ext cx="8191501" cy="914400"/>
          </a:xfrm>
          <a:prstGeom prst="rect">
            <a:avLst/>
          </a:prstGeom>
        </p:spPr>
      </p:pic>
    </p:spTree>
    <p:extLst>
      <p:ext uri="{BB962C8B-B14F-4D97-AF65-F5344CB8AC3E}">
        <p14:creationId xmlns:p14="http://schemas.microsoft.com/office/powerpoint/2010/main" val="874344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43</a:t>
            </a:fld>
            <a:endParaRPr lang="en-GB"/>
          </a:p>
        </p:txBody>
      </p:sp>
      <p:sp>
        <p:nvSpPr>
          <p:cNvPr id="8" name="Content Placeholder 6">
            <a:extLst>
              <a:ext uri="{FF2B5EF4-FFF2-40B4-BE49-F238E27FC236}">
                <a16:creationId xmlns:a16="http://schemas.microsoft.com/office/drawing/2014/main" id="{FB8380CB-86D5-409C-A093-A6ACA4CDD1BA}"/>
              </a:ext>
            </a:extLst>
          </p:cNvPr>
          <p:cNvSpPr>
            <a:spLocks noGrp="1"/>
          </p:cNvSpPr>
          <p:nvPr>
            <p:ph idx="1"/>
          </p:nvPr>
        </p:nvSpPr>
        <p:spPr>
          <a:xfrm>
            <a:off x="152400" y="1600200"/>
            <a:ext cx="8839200" cy="4724400"/>
          </a:xfrm>
        </p:spPr>
        <p:txBody>
          <a:bodyPr/>
          <a:lstStyle/>
          <a:p>
            <a:r>
              <a:rPr lang="en-US"/>
              <a:t>Submit “L19 GOMS KLM” suvey for participation credit by 1 p.m. today</a:t>
            </a:r>
          </a:p>
          <a:p>
            <a:r>
              <a:rPr lang="en-US"/>
              <a:t>Submit “L19 In-Class Assignment” t </a:t>
            </a:r>
            <a:r>
              <a:rPr lang="en-US" dirty="0"/>
              <a:t>for participation credit by 11:59 p.m. tonight</a:t>
            </a:r>
          </a:p>
          <a:p>
            <a:r>
              <a:rPr lang="en-US"/>
              <a:t>TP #1 (Early Data Gathering) due tonight at 11:59 pm</a:t>
            </a:r>
          </a:p>
          <a:p>
            <a:r>
              <a:rPr lang="en-US"/>
              <a:t>TP#2a due 4/6; TP #2b due 4/13</a:t>
            </a:r>
            <a:endParaRPr lang="en-US" dirty="0"/>
          </a:p>
        </p:txBody>
      </p:sp>
    </p:spTree>
    <p:extLst>
      <p:ext uri="{BB962C8B-B14F-4D97-AF65-F5344CB8AC3E}">
        <p14:creationId xmlns:p14="http://schemas.microsoft.com/office/powerpoint/2010/main" val="54277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22F1270-4AA4-4C85-8552-6492B3D04723}" type="slidenum">
              <a:rPr lang="en-GB"/>
              <a:pPr/>
              <a:t>5</a:t>
            </a:fld>
            <a:endParaRPr lang="en-GB" dirty="0"/>
          </a:p>
        </p:txBody>
      </p:sp>
      <p:sp>
        <p:nvSpPr>
          <p:cNvPr id="10243" name="Rectangle 2"/>
          <p:cNvSpPr>
            <a:spLocks noGrp="1" noChangeArrowheads="1"/>
          </p:cNvSpPr>
          <p:nvPr>
            <p:ph type="title"/>
          </p:nvPr>
        </p:nvSpPr>
        <p:spPr/>
        <p:txBody>
          <a:bodyPr/>
          <a:lstStyle/>
          <a:p>
            <a:pPr eaLnBrk="1" hangingPunct="1"/>
            <a:r>
              <a:rPr lang="en-US" dirty="0"/>
              <a:t>Approach 1: Analytical Evaluation</a:t>
            </a:r>
            <a:endParaRPr lang="en-US" sz="2400" dirty="0"/>
          </a:p>
        </p:txBody>
      </p:sp>
      <p:sp>
        <p:nvSpPr>
          <p:cNvPr id="10244" name="Rectangle 3"/>
          <p:cNvSpPr>
            <a:spLocks noGrp="1" noChangeArrowheads="1"/>
          </p:cNvSpPr>
          <p:nvPr>
            <p:ph type="body" idx="1"/>
          </p:nvPr>
        </p:nvSpPr>
        <p:spPr>
          <a:xfrm>
            <a:off x="152400" y="1770062"/>
            <a:ext cx="8839200" cy="4652963"/>
          </a:xfrm>
        </p:spPr>
        <p:txBody>
          <a:bodyPr/>
          <a:lstStyle/>
          <a:p>
            <a:pPr marL="457200" indent="-457200" eaLnBrk="1" hangingPunct="1">
              <a:lnSpc>
                <a:spcPct val="80000"/>
              </a:lnSpc>
            </a:pPr>
            <a:r>
              <a:rPr lang="en-US" sz="4000" dirty="0"/>
              <a:t>Heuristic evaluation</a:t>
            </a:r>
          </a:p>
          <a:p>
            <a:pPr marL="457200" indent="-457200" eaLnBrk="1" hangingPunct="1">
              <a:lnSpc>
                <a:spcPct val="80000"/>
              </a:lnSpc>
            </a:pPr>
            <a:r>
              <a:rPr lang="en-US" sz="4000" dirty="0"/>
              <a:t>Cognitive Walkthrough</a:t>
            </a:r>
          </a:p>
          <a:p>
            <a:pPr marL="457200" indent="-457200" eaLnBrk="1" hangingPunct="1">
              <a:lnSpc>
                <a:spcPct val="80000"/>
              </a:lnSpc>
            </a:pPr>
            <a:r>
              <a:rPr lang="en-US" sz="4000" dirty="0"/>
              <a:t>User Modeling</a:t>
            </a:r>
          </a:p>
        </p:txBody>
      </p:sp>
    </p:spTree>
    <p:extLst>
      <p:ext uri="{BB962C8B-B14F-4D97-AF65-F5344CB8AC3E}">
        <p14:creationId xmlns:p14="http://schemas.microsoft.com/office/powerpoint/2010/main" val="24300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08D354F7-0FF9-4777-88A4-3A08A045320F}" type="slidenum">
              <a:rPr lang="en-GB"/>
              <a:pPr/>
              <a:t>6</a:t>
            </a:fld>
            <a:endParaRPr lang="en-GB"/>
          </a:p>
        </p:txBody>
      </p:sp>
      <p:sp>
        <p:nvSpPr>
          <p:cNvPr id="9219" name="Rectangle 2"/>
          <p:cNvSpPr>
            <a:spLocks noGrp="1" noChangeArrowheads="1"/>
          </p:cNvSpPr>
          <p:nvPr>
            <p:ph type="title"/>
          </p:nvPr>
        </p:nvSpPr>
        <p:spPr/>
        <p:txBody>
          <a:bodyPr/>
          <a:lstStyle/>
          <a:p>
            <a:pPr eaLnBrk="1" hangingPunct="1"/>
            <a:r>
              <a:rPr lang="en-US"/>
              <a:t>Approach 2: Field Studies</a:t>
            </a:r>
            <a:endParaRPr lang="en-US" sz="2400"/>
          </a:p>
        </p:txBody>
      </p:sp>
      <p:pic>
        <p:nvPicPr>
          <p:cNvPr id="2050" name="Picture 2" descr="https://blinkux.com/wp-content/uploads/2014/09/DSCF3113%C2%A9mark_gsell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49" y="1600200"/>
            <a:ext cx="6782259" cy="45150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6115248"/>
            <a:ext cx="8537575" cy="307777"/>
          </a:xfrm>
          <a:prstGeom prst="rect">
            <a:avLst/>
          </a:prstGeom>
        </p:spPr>
        <p:txBody>
          <a:bodyPr wrap="square">
            <a:spAutoFit/>
          </a:bodyPr>
          <a:lstStyle/>
          <a:p>
            <a:r>
              <a:rPr lang="en-US" b="0" dirty="0"/>
              <a:t>https://blinkux.com/wp-content/uploads/2014/09/DSCF3113%C2%A9mark_gsellman.jpg</a:t>
            </a:r>
          </a:p>
        </p:txBody>
      </p:sp>
    </p:spTree>
    <p:extLst>
      <p:ext uri="{BB962C8B-B14F-4D97-AF65-F5344CB8AC3E}">
        <p14:creationId xmlns:p14="http://schemas.microsoft.com/office/powerpoint/2010/main" val="348265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06BD8CA0-6A9B-49FC-8067-99B74AF84104}" type="slidenum">
              <a:rPr lang="en-GB"/>
              <a:pPr/>
              <a:t>7</a:t>
            </a:fld>
            <a:endParaRPr lang="en-GB"/>
          </a:p>
        </p:txBody>
      </p:sp>
      <p:sp>
        <p:nvSpPr>
          <p:cNvPr id="8195" name="Rectangle 2"/>
          <p:cNvSpPr>
            <a:spLocks noGrp="1" noChangeArrowheads="1"/>
          </p:cNvSpPr>
          <p:nvPr>
            <p:ph type="title"/>
          </p:nvPr>
        </p:nvSpPr>
        <p:spPr/>
        <p:txBody>
          <a:bodyPr/>
          <a:lstStyle/>
          <a:p>
            <a:pPr eaLnBrk="1" hangingPunct="1"/>
            <a:r>
              <a:rPr lang="en-US" dirty="0"/>
              <a:t>Approach 3: Usability Testing</a:t>
            </a:r>
            <a:endParaRPr lang="en-US" sz="2400" dirty="0"/>
          </a:p>
        </p:txBody>
      </p:sp>
      <p:pic>
        <p:nvPicPr>
          <p:cNvPr id="1026" name="Picture 2" descr="http://magazin.unic.com/wp-content/uploads/2011/06/SBB_Usability-Tes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52783"/>
            <a:ext cx="6781800" cy="4555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6157651"/>
            <a:ext cx="8759825" cy="307777"/>
          </a:xfrm>
          <a:prstGeom prst="rect">
            <a:avLst/>
          </a:prstGeom>
        </p:spPr>
        <p:txBody>
          <a:bodyPr wrap="square">
            <a:spAutoFit/>
          </a:bodyPr>
          <a:lstStyle/>
          <a:p>
            <a:r>
              <a:rPr lang="en-US" b="0" dirty="0"/>
              <a:t>http://magazin.unic.com/wp-content/uploads/2011/06/SBB_Usability-Testing.jpg</a:t>
            </a:r>
          </a:p>
        </p:txBody>
      </p:sp>
    </p:spTree>
    <p:extLst>
      <p:ext uri="{BB962C8B-B14F-4D97-AF65-F5344CB8AC3E}">
        <p14:creationId xmlns:p14="http://schemas.microsoft.com/office/powerpoint/2010/main" val="301780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8F-8E6A-4EF5-ABE2-B29BEC7F1A49}"/>
              </a:ext>
            </a:extLst>
          </p:cNvPr>
          <p:cNvSpPr>
            <a:spLocks noGrp="1"/>
          </p:cNvSpPr>
          <p:nvPr>
            <p:ph type="title"/>
          </p:nvPr>
        </p:nvSpPr>
        <p:spPr/>
        <p:txBody>
          <a:bodyPr/>
          <a:lstStyle/>
          <a:p>
            <a:r>
              <a:rPr lang="en-US"/>
              <a:t>Complete Today’s Survey Questions Online</a:t>
            </a:r>
          </a:p>
        </p:txBody>
      </p:sp>
      <p:sp>
        <p:nvSpPr>
          <p:cNvPr id="3" name="Content Placeholder 2">
            <a:extLst>
              <a:ext uri="{FF2B5EF4-FFF2-40B4-BE49-F238E27FC236}">
                <a16:creationId xmlns:a16="http://schemas.microsoft.com/office/drawing/2014/main" id="{E83CFB9E-5E8B-487D-9EA4-EB5338A8A160}"/>
              </a:ext>
            </a:extLst>
          </p:cNvPr>
          <p:cNvSpPr>
            <a:spLocks noGrp="1"/>
          </p:cNvSpPr>
          <p:nvPr>
            <p:ph idx="1"/>
          </p:nvPr>
        </p:nvSpPr>
        <p:spPr/>
        <p:txBody>
          <a:bodyPr/>
          <a:lstStyle/>
          <a:p>
            <a:r>
              <a:rPr lang="en-US"/>
              <a:t>Go to MS Teams “Assignment” tab</a:t>
            </a:r>
          </a:p>
          <a:p>
            <a:r>
              <a:rPr lang="en-US"/>
              <a:t>Locate “L19 GOMS KLM” assignment</a:t>
            </a:r>
          </a:p>
          <a:p>
            <a:r>
              <a:rPr lang="en-US"/>
              <a:t>Open online survey and follow along</a:t>
            </a:r>
          </a:p>
          <a:p>
            <a:r>
              <a:rPr lang="en-US"/>
              <a:t>Submit by end of class today for participation credit</a:t>
            </a:r>
          </a:p>
        </p:txBody>
      </p:sp>
      <p:sp>
        <p:nvSpPr>
          <p:cNvPr id="4" name="Slide Number Placeholder 3">
            <a:extLst>
              <a:ext uri="{FF2B5EF4-FFF2-40B4-BE49-F238E27FC236}">
                <a16:creationId xmlns:a16="http://schemas.microsoft.com/office/drawing/2014/main" id="{833BBCFB-390F-4B34-95D1-AD533DA276DB}"/>
              </a:ext>
            </a:extLst>
          </p:cNvPr>
          <p:cNvSpPr>
            <a:spLocks noGrp="1"/>
          </p:cNvSpPr>
          <p:nvPr>
            <p:ph type="sldNum" sz="quarter" idx="10"/>
          </p:nvPr>
        </p:nvSpPr>
        <p:spPr/>
        <p:txBody>
          <a:bodyPr/>
          <a:lstStyle/>
          <a:p>
            <a:pPr>
              <a:defRPr/>
            </a:pPr>
            <a:fld id="{3EE1AD72-9D40-49BF-A672-B73C17E817F8}" type="slidenum">
              <a:rPr lang="en-GB" smtClean="0"/>
              <a:pPr>
                <a:defRPr/>
              </a:pPr>
              <a:t>8</a:t>
            </a:fld>
            <a:endParaRPr lang="en-GB"/>
          </a:p>
        </p:txBody>
      </p:sp>
    </p:spTree>
    <p:extLst>
      <p:ext uri="{BB962C8B-B14F-4D97-AF65-F5344CB8AC3E}">
        <p14:creationId xmlns:p14="http://schemas.microsoft.com/office/powerpoint/2010/main" val="67308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Question </a:t>
            </a:r>
            <a:r>
              <a:rPr lang="en-US" dirty="0"/>
              <a:t>1</a:t>
            </a:r>
          </a:p>
        </p:txBody>
      </p:sp>
      <p:sp>
        <p:nvSpPr>
          <p:cNvPr id="3" name="Content Placeholder 2"/>
          <p:cNvSpPr>
            <a:spLocks noGrp="1"/>
          </p:cNvSpPr>
          <p:nvPr>
            <p:ph idx="1"/>
          </p:nvPr>
        </p:nvSpPr>
        <p:spPr/>
        <p:txBody>
          <a:bodyPr/>
          <a:lstStyle/>
          <a:p>
            <a:pPr marL="0" lvl="1" indent="0">
              <a:buNone/>
            </a:pPr>
            <a:r>
              <a:rPr lang="en-US" sz="3200" b="0" dirty="0"/>
              <a:t>Early tests of printed scenarios and user </a:t>
            </a:r>
            <a:r>
              <a:rPr lang="en-US" sz="3200" b="0"/>
              <a:t>guides are </a:t>
            </a:r>
            <a:r>
              <a:rPr lang="en-US" sz="3200" b="0" dirty="0"/>
              <a:t>an example of</a:t>
            </a:r>
          </a:p>
          <a:p>
            <a:pPr marL="342900" lvl="1" indent="-342900">
              <a:buNone/>
            </a:pPr>
            <a:endParaRPr lang="en-US" sz="3200" dirty="0"/>
          </a:p>
          <a:p>
            <a:pPr marL="457200" lvl="1" indent="-457200">
              <a:buAutoNum type="alphaUcPeriod"/>
            </a:pPr>
            <a:r>
              <a:rPr lang="en-US" sz="3200" b="0" dirty="0"/>
              <a:t>Formative evaluation</a:t>
            </a:r>
          </a:p>
          <a:p>
            <a:pPr marL="514350" lvl="1" indent="-514350">
              <a:buAutoNum type="alphaUcPeriod"/>
            </a:pPr>
            <a:r>
              <a:rPr lang="en-US" sz="3200" dirty="0"/>
              <a:t>Summative evaluation</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9</a:t>
            </a:fld>
            <a:endParaRPr lang="en-GB"/>
          </a:p>
        </p:txBody>
      </p:sp>
    </p:spTree>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7C48AB93CB3A49BD5DB8A9F396BBC4" ma:contentTypeVersion="4" ma:contentTypeDescription="Create a new document." ma:contentTypeScope="" ma:versionID="a2a6c11f9ca90d34f8b9a500c3fad598">
  <xsd:schema xmlns:xsd="http://www.w3.org/2001/XMLSchema" xmlns:xs="http://www.w3.org/2001/XMLSchema" xmlns:p="http://schemas.microsoft.com/office/2006/metadata/properties" xmlns:ns2="eeb0908b-2e72-4e6f-a6ac-23c5596c3f2a" targetNamespace="http://schemas.microsoft.com/office/2006/metadata/properties" ma:root="true" ma:fieldsID="ee65bc3650a82e4cc4110d0d7cdcc7e0" ns2:_="">
    <xsd:import namespace="eeb0908b-2e72-4e6f-a6ac-23c5596c3f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0908b-2e72-4e6f-a6ac-23c5596c3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E30293-EE09-4A66-96BA-158F3C9808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F4BA78C-4461-4C6C-A334-4E6A852D837B}"/>
</file>

<file path=customXml/itemProps3.xml><?xml version="1.0" encoding="utf-8"?>
<ds:datastoreItem xmlns:ds="http://schemas.openxmlformats.org/officeDocument/2006/customXml" ds:itemID="{F05CE898-1E20-4265-A910-823D38EFEC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8973</TotalTime>
  <Words>3020</Words>
  <Application>Microsoft Office PowerPoint</Application>
  <PresentationFormat>On-screen Show (4:3)</PresentationFormat>
  <Paragraphs>435</Paragraphs>
  <Slides>43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Times</vt:lpstr>
      <vt:lpstr>Verdana</vt:lpstr>
      <vt:lpstr>idbook</vt:lpstr>
      <vt:lpstr>19-GOMS &amp; KLM (KLM Supplement) </vt:lpstr>
      <vt:lpstr>On the Model Human Processor that is foundational to GOMS/KLM</vt:lpstr>
      <vt:lpstr>19-GOMS &amp; KLM</vt:lpstr>
      <vt:lpstr>Key Evaluation Approaches</vt:lpstr>
      <vt:lpstr>Approach 1: Analytical Evaluation</vt:lpstr>
      <vt:lpstr>Approach 2: Field Studies</vt:lpstr>
      <vt:lpstr>Approach 3: Usability Testing</vt:lpstr>
      <vt:lpstr>Complete Today’s Survey Questions Online</vt:lpstr>
      <vt:lpstr>Survey Question 1</vt:lpstr>
      <vt:lpstr>Survey Question 2</vt:lpstr>
      <vt:lpstr>Survey Question 3</vt:lpstr>
      <vt:lpstr>Survey Question 4</vt:lpstr>
      <vt:lpstr>Comparison of usability, field, and analytical approaches</vt:lpstr>
      <vt:lpstr>19-GOMS &amp; KLM</vt:lpstr>
      <vt:lpstr>Model Human Processor (MHP) (Card, Moran &amp; Newell, 1983)</vt:lpstr>
      <vt:lpstr>MHP Principles and Parameters</vt:lpstr>
      <vt:lpstr>Example: Perceptual Subsystem Parameters</vt:lpstr>
      <vt:lpstr>Model Human Processor (MHP) (Card, Moran &amp; Newell, 1983)</vt:lpstr>
      <vt:lpstr>19-GOMS &amp; KLM</vt:lpstr>
      <vt:lpstr>Prediction Without Users</vt:lpstr>
      <vt:lpstr>GOMS Overview</vt:lpstr>
      <vt:lpstr>GOMS in More Detail (CMN-GOMS)</vt:lpstr>
      <vt:lpstr>GOMS: Simple Example</vt:lpstr>
      <vt:lpstr>GOMS: Simple Example (cont.)</vt:lpstr>
      <vt:lpstr>More Complex Text-Editing Example  </vt:lpstr>
      <vt:lpstr>Survey Question 5: Where is GOMS/KLM situated within Seven Stages of Action model?</vt:lpstr>
      <vt:lpstr>What are the limitations or weaknesses of the GOMS model?</vt:lpstr>
      <vt:lpstr>Keystroke Level Model (KLM)</vt:lpstr>
      <vt:lpstr>KLM Operators</vt:lpstr>
      <vt:lpstr>KLM Example 1</vt:lpstr>
      <vt:lpstr>KLM example 6-block Minecraft task</vt:lpstr>
      <vt:lpstr>Minecraft 6-block task: a possible KLM Model</vt:lpstr>
      <vt:lpstr>Survey Question 6</vt:lpstr>
      <vt:lpstr>Survey Question 7</vt:lpstr>
      <vt:lpstr>Advantages of GOMS/KLM to Analyze Task Performance</vt:lpstr>
      <vt:lpstr>Disadvantages of Using GOMS/KLM to Analyze Task Performance</vt:lpstr>
      <vt:lpstr>Summary</vt:lpstr>
      <vt:lpstr>19-GOMS &amp; KLM</vt:lpstr>
      <vt:lpstr>IA#5: User modeling OPTIONAL  worth up to 2% extra credit</vt:lpstr>
      <vt:lpstr>In Class Assignment: Create a KLM</vt:lpstr>
      <vt:lpstr>Each Student Must Submit a Completed “KLM Model-Spreadsheet”</vt:lpstr>
      <vt:lpstr>Percent Error Formula (Built in to spreadsheet)</vt:lpstr>
      <vt:lpstr>Announcements</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Chris Hundhausen</cp:lastModifiedBy>
  <cp:revision>252</cp:revision>
  <dcterms:created xsi:type="dcterms:W3CDTF">2001-04-10T10:22:28Z</dcterms:created>
  <dcterms:modified xsi:type="dcterms:W3CDTF">2021-03-23T01:42:55Z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0x010100E07C48AB93CB3A49BD5DB8A9F396BBC4</vt:lpwstr>
  </property>
</Properties>
</file>