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256" r:id="rId5"/>
    <p:sldId id="729" r:id="rId6"/>
    <p:sldId id="72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0" autoAdjust="0"/>
    <p:restoredTop sz="57783" autoAdjust="0"/>
  </p:normalViewPr>
  <p:slideViewPr>
    <p:cSldViewPr>
      <p:cViewPr varScale="1">
        <p:scale>
          <a:sx n="71" d="100"/>
          <a:sy n="71" d="100"/>
        </p:scale>
        <p:origin x="28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13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Lira, Carla Marcela" userId="S::carla.delira@wsu.edu::a6704fcd-6c86-45f7-b8fc-66b5f9a7e10e" providerId="AD" clId="Web-{4D5DBC19-3260-1366-C070-E3014ED41730}"/>
    <pc:docChg chg="addSld delSld modSld">
      <pc:chgData name="De Lira, Carla Marcela" userId="S::carla.delira@wsu.edu::a6704fcd-6c86-45f7-b8fc-66b5f9a7e10e" providerId="AD" clId="Web-{4D5DBC19-3260-1366-C070-E3014ED41730}" dt="2019-03-20T19:49:52.665" v="164" actId="20577"/>
      <pc:docMkLst>
        <pc:docMk/>
      </pc:docMkLst>
      <pc:sldChg chg="modSp">
        <pc:chgData name="De Lira, Carla Marcela" userId="S::carla.delira@wsu.edu::a6704fcd-6c86-45f7-b8fc-66b5f9a7e10e" providerId="AD" clId="Web-{4D5DBC19-3260-1366-C070-E3014ED41730}" dt="2019-03-20T19:41:50.398" v="29" actId="20577"/>
        <pc:sldMkLst>
          <pc:docMk/>
          <pc:sldMk cId="0" sldId="256"/>
        </pc:sldMkLst>
        <pc:spChg chg="mod">
          <ac:chgData name="De Lira, Carla Marcela" userId="S::carla.delira@wsu.edu::a6704fcd-6c86-45f7-b8fc-66b5f9a7e10e" providerId="AD" clId="Web-{4D5DBC19-3260-1366-C070-E3014ED41730}" dt="2019-03-20T19:41:50.398" v="29" actId="20577"/>
          <ac:spMkLst>
            <pc:docMk/>
            <pc:sldMk cId="0" sldId="256"/>
            <ac:spMk id="3" creationId="{CE7A2F0C-2D1F-4E81-879A-E15DE0CCD173}"/>
          </ac:spMkLst>
        </pc:spChg>
      </pc:sldChg>
      <pc:sldChg chg="modSp del">
        <pc:chgData name="De Lira, Carla Marcela" userId="S::carla.delira@wsu.edu::a6704fcd-6c86-45f7-b8fc-66b5f9a7e10e" providerId="AD" clId="Web-{4D5DBC19-3260-1366-C070-E3014ED41730}" dt="2019-03-20T19:49:48.087" v="163"/>
        <pc:sldMkLst>
          <pc:docMk/>
          <pc:sldMk cId="1925299664" sldId="727"/>
        </pc:sldMkLst>
        <pc:spChg chg="mod">
          <ac:chgData name="De Lira, Carla Marcela" userId="S::carla.delira@wsu.edu::a6704fcd-6c86-45f7-b8fc-66b5f9a7e10e" providerId="AD" clId="Web-{4D5DBC19-3260-1366-C070-E3014ED41730}" dt="2019-03-20T19:49:39.618" v="156" actId="20577"/>
          <ac:spMkLst>
            <pc:docMk/>
            <pc:sldMk cId="1925299664" sldId="727"/>
            <ac:spMk id="3" creationId="{00000000-0000-0000-0000-000000000000}"/>
          </ac:spMkLst>
        </pc:spChg>
      </pc:sldChg>
      <pc:sldChg chg="modSp">
        <pc:chgData name="De Lira, Carla Marcela" userId="S::carla.delira@wsu.edu::a6704fcd-6c86-45f7-b8fc-66b5f9a7e10e" providerId="AD" clId="Web-{4D5DBC19-3260-1366-C070-E3014ED41730}" dt="2019-03-20T19:49:52.665" v="164" actId="20577"/>
        <pc:sldMkLst>
          <pc:docMk/>
          <pc:sldMk cId="705795587" sldId="728"/>
        </pc:sldMkLst>
        <pc:spChg chg="mod">
          <ac:chgData name="De Lira, Carla Marcela" userId="S::carla.delira@wsu.edu::a6704fcd-6c86-45f7-b8fc-66b5f9a7e10e" providerId="AD" clId="Web-{4D5DBC19-3260-1366-C070-E3014ED41730}" dt="2019-03-20T19:49:52.665" v="164" actId="20577"/>
          <ac:spMkLst>
            <pc:docMk/>
            <pc:sldMk cId="705795587" sldId="728"/>
            <ac:spMk id="2" creationId="{00000000-0000-0000-0000-000000000000}"/>
          </ac:spMkLst>
        </pc:spChg>
        <pc:spChg chg="mod">
          <ac:chgData name="De Lira, Carla Marcela" userId="S::carla.delira@wsu.edu::a6704fcd-6c86-45f7-b8fc-66b5f9a7e10e" providerId="AD" clId="Web-{4D5DBC19-3260-1366-C070-E3014ED41730}" dt="2019-03-20T19:49:44.853" v="161" actId="20577"/>
          <ac:spMkLst>
            <pc:docMk/>
            <pc:sldMk cId="705795587" sldId="728"/>
            <ac:spMk id="3" creationId="{00000000-0000-0000-0000-000000000000}"/>
          </ac:spMkLst>
        </pc:spChg>
      </pc:sldChg>
      <pc:sldChg chg="modSp new">
        <pc:chgData name="De Lira, Carla Marcela" userId="S::carla.delira@wsu.edu::a6704fcd-6c86-45f7-b8fc-66b5f9a7e10e" providerId="AD" clId="Web-{4D5DBC19-3260-1366-C070-E3014ED41730}" dt="2019-03-20T19:43:48.945" v="114" actId="20577"/>
        <pc:sldMkLst>
          <pc:docMk/>
          <pc:sldMk cId="1841451174" sldId="730"/>
        </pc:sldMkLst>
        <pc:spChg chg="mod">
          <ac:chgData name="De Lira, Carla Marcela" userId="S::carla.delira@wsu.edu::a6704fcd-6c86-45f7-b8fc-66b5f9a7e10e" providerId="AD" clId="Web-{4D5DBC19-3260-1366-C070-E3014ED41730}" dt="2019-03-20T19:42:40.898" v="53" actId="20577"/>
          <ac:spMkLst>
            <pc:docMk/>
            <pc:sldMk cId="1841451174" sldId="730"/>
            <ac:spMk id="2" creationId="{0130C39D-E0E8-431F-ACA1-8E55D1DD7EAE}"/>
          </ac:spMkLst>
        </pc:spChg>
        <pc:spChg chg="mod">
          <ac:chgData name="De Lira, Carla Marcela" userId="S::carla.delira@wsu.edu::a6704fcd-6c86-45f7-b8fc-66b5f9a7e10e" providerId="AD" clId="Web-{4D5DBC19-3260-1366-C070-E3014ED41730}" dt="2019-03-20T19:43:48.945" v="114" actId="20577"/>
          <ac:spMkLst>
            <pc:docMk/>
            <pc:sldMk cId="1841451174" sldId="730"/>
            <ac:spMk id="3" creationId="{E117A2B0-B5F2-4179-862B-4E6CDBB00B8F}"/>
          </ac:spMkLst>
        </pc:spChg>
      </pc:sldChg>
    </pc:docChg>
  </pc:docChgLst>
  <pc:docChgLst>
    <pc:chgData name="Hundhausen, Christopher" userId="b1aab6c0-9fc6-48f7-b1a5-da9c7f2aa62a" providerId="ADAL" clId="{07D82355-4127-4D07-9456-54055F15F952}"/>
    <pc:docChg chg="custSel modSld modMainMaster">
      <pc:chgData name="Hundhausen, Christopher" userId="b1aab6c0-9fc6-48f7-b1a5-da9c7f2aa62a" providerId="ADAL" clId="{07D82355-4127-4D07-9456-54055F15F952}" dt="2021-03-23T16:15:41.393" v="240" actId="20577"/>
      <pc:docMkLst>
        <pc:docMk/>
      </pc:docMkLst>
      <pc:sldChg chg="modSp mod">
        <pc:chgData name="Hundhausen, Christopher" userId="b1aab6c0-9fc6-48f7-b1a5-da9c7f2aa62a" providerId="ADAL" clId="{07D82355-4127-4D07-9456-54055F15F952}" dt="2021-03-23T16:03:44.001" v="34" actId="20577"/>
        <pc:sldMkLst>
          <pc:docMk/>
          <pc:sldMk cId="705795587" sldId="728"/>
        </pc:sldMkLst>
        <pc:spChg chg="mod">
          <ac:chgData name="Hundhausen, Christopher" userId="b1aab6c0-9fc6-48f7-b1a5-da9c7f2aa62a" providerId="ADAL" clId="{07D82355-4127-4D07-9456-54055F15F952}" dt="2021-03-23T16:03:44.001" v="34" actId="20577"/>
          <ac:spMkLst>
            <pc:docMk/>
            <pc:sldMk cId="705795587" sldId="728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07D82355-4127-4D07-9456-54055F15F952}" dt="2021-03-23T16:14:40.179" v="236" actId="255"/>
        <pc:sldMkLst>
          <pc:docMk/>
          <pc:sldMk cId="3629641989" sldId="729"/>
        </pc:sldMkLst>
        <pc:spChg chg="mod">
          <ac:chgData name="Hundhausen, Christopher" userId="b1aab6c0-9fc6-48f7-b1a5-da9c7f2aa62a" providerId="ADAL" clId="{07D82355-4127-4D07-9456-54055F15F952}" dt="2021-03-23T16:14:40.179" v="236" actId="255"/>
          <ac:spMkLst>
            <pc:docMk/>
            <pc:sldMk cId="3629641989" sldId="729"/>
            <ac:spMk id="3" creationId="{497FCAF0-D975-4413-B8B4-86611B054D59}"/>
          </ac:spMkLst>
        </pc:spChg>
      </pc:sldChg>
      <pc:sldMasterChg chg="modSp mod">
        <pc:chgData name="Hundhausen, Christopher" userId="b1aab6c0-9fc6-48f7-b1a5-da9c7f2aa62a" providerId="ADAL" clId="{07D82355-4127-4D07-9456-54055F15F952}" dt="2021-03-23T16:15:41.393" v="240" actId="20577"/>
        <pc:sldMasterMkLst>
          <pc:docMk/>
          <pc:sldMasterMk cId="0" sldId="2147483649"/>
        </pc:sldMasterMkLst>
        <pc:spChg chg="mod">
          <ac:chgData name="Hundhausen, Christopher" userId="b1aab6c0-9fc6-48f7-b1a5-da9c7f2aa62a" providerId="ADAL" clId="{07D82355-4127-4D07-9456-54055F15F952}" dt="2021-03-23T16:15:41.393" v="240" actId="20577"/>
          <ac:spMkLst>
            <pc:docMk/>
            <pc:sldMasterMk cId="0" sldId="2147483649"/>
            <ac:spMk id="35851" creationId="{00000000-0000-0000-0000-000000000000}"/>
          </ac:spMkLst>
        </pc:spChg>
      </pc:sldMasterChg>
    </pc:docChg>
  </pc:docChgLst>
  <pc:docChgLst>
    <pc:chgData name="Hundhausen, Christopher" userId="b1aab6c0-9fc6-48f7-b1a5-da9c7f2aa62a" providerId="ADAL" clId="{7DA7F171-73D2-4A62-9661-0CF0D42A7EFF}"/>
    <pc:docChg chg="undo custSel delSld modSld modMainMaster">
      <pc:chgData name="Hundhausen, Christopher" userId="b1aab6c0-9fc6-48f7-b1a5-da9c7f2aa62a" providerId="ADAL" clId="{7DA7F171-73D2-4A62-9661-0CF0D42A7EFF}" dt="2020-03-26T02:11:59.759" v="424" actId="20577"/>
      <pc:docMkLst>
        <pc:docMk/>
      </pc:docMkLst>
      <pc:sldChg chg="modSp mod">
        <pc:chgData name="Hundhausen, Christopher" userId="b1aab6c0-9fc6-48f7-b1a5-da9c7f2aa62a" providerId="ADAL" clId="{7DA7F171-73D2-4A62-9661-0CF0D42A7EFF}" dt="2020-03-26T01:52:32.653" v="11" actId="5793"/>
        <pc:sldMkLst>
          <pc:docMk/>
          <pc:sldMk cId="0" sldId="256"/>
        </pc:sldMkLst>
        <pc:spChg chg="mod">
          <ac:chgData name="Hundhausen, Christopher" userId="b1aab6c0-9fc6-48f7-b1a5-da9c7f2aa62a" providerId="ADAL" clId="{7DA7F171-73D2-4A62-9661-0CF0D42A7EFF}" dt="2020-03-26T01:52:32.653" v="11" actId="5793"/>
          <ac:spMkLst>
            <pc:docMk/>
            <pc:sldMk cId="0" sldId="256"/>
            <ac:spMk id="3" creationId="{CE7A2F0C-2D1F-4E81-879A-E15DE0CCD173}"/>
          </ac:spMkLst>
        </pc:spChg>
      </pc:sldChg>
      <pc:sldChg chg="modSp mod">
        <pc:chgData name="Hundhausen, Christopher" userId="b1aab6c0-9fc6-48f7-b1a5-da9c7f2aa62a" providerId="ADAL" clId="{7DA7F171-73D2-4A62-9661-0CF0D42A7EFF}" dt="2020-03-26T02:05:40.579" v="347" actId="20577"/>
        <pc:sldMkLst>
          <pc:docMk/>
          <pc:sldMk cId="705795587" sldId="728"/>
        </pc:sldMkLst>
        <pc:spChg chg="mod">
          <ac:chgData name="Hundhausen, Christopher" userId="b1aab6c0-9fc6-48f7-b1a5-da9c7f2aa62a" providerId="ADAL" clId="{7DA7F171-73D2-4A62-9661-0CF0D42A7EFF}" dt="2020-03-26T02:05:40.579" v="347" actId="20577"/>
          <ac:spMkLst>
            <pc:docMk/>
            <pc:sldMk cId="705795587" sldId="728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7DA7F171-73D2-4A62-9661-0CF0D42A7EFF}" dt="2020-03-26T02:10:48.738" v="409" actId="20577"/>
        <pc:sldMkLst>
          <pc:docMk/>
          <pc:sldMk cId="3629641989" sldId="729"/>
        </pc:sldMkLst>
        <pc:spChg chg="mod">
          <ac:chgData name="Hundhausen, Christopher" userId="b1aab6c0-9fc6-48f7-b1a5-da9c7f2aa62a" providerId="ADAL" clId="{7DA7F171-73D2-4A62-9661-0CF0D42A7EFF}" dt="2020-03-26T02:10:48.738" v="409" actId="20577"/>
          <ac:spMkLst>
            <pc:docMk/>
            <pc:sldMk cId="3629641989" sldId="729"/>
            <ac:spMk id="3" creationId="{497FCAF0-D975-4413-B8B4-86611B054D59}"/>
          </ac:spMkLst>
        </pc:spChg>
      </pc:sldChg>
      <pc:sldChg chg="del">
        <pc:chgData name="Hundhausen, Christopher" userId="b1aab6c0-9fc6-48f7-b1a5-da9c7f2aa62a" providerId="ADAL" clId="{7DA7F171-73D2-4A62-9661-0CF0D42A7EFF}" dt="2020-03-26T01:52:39.730" v="12" actId="47"/>
        <pc:sldMkLst>
          <pc:docMk/>
          <pc:sldMk cId="1841451174" sldId="730"/>
        </pc:sldMkLst>
      </pc:sldChg>
      <pc:sldChg chg="modSp del mod">
        <pc:chgData name="Hundhausen, Christopher" userId="b1aab6c0-9fc6-48f7-b1a5-da9c7f2aa62a" providerId="ADAL" clId="{7DA7F171-73D2-4A62-9661-0CF0D42A7EFF}" dt="2020-03-26T01:52:39.730" v="12" actId="47"/>
        <pc:sldMkLst>
          <pc:docMk/>
          <pc:sldMk cId="823396162" sldId="731"/>
        </pc:sldMkLst>
        <pc:spChg chg="mod">
          <ac:chgData name="Hundhausen, Christopher" userId="b1aab6c0-9fc6-48f7-b1a5-da9c7f2aa62a" providerId="ADAL" clId="{7DA7F171-73D2-4A62-9661-0CF0D42A7EFF}" dt="2020-03-26T01:52:16.867" v="1"/>
          <ac:spMkLst>
            <pc:docMk/>
            <pc:sldMk cId="823396162" sldId="731"/>
            <ac:spMk id="3" creationId="{CAEFED0A-BE45-426E-A11B-C9C168C061C5}"/>
          </ac:spMkLst>
        </pc:spChg>
      </pc:sldChg>
      <pc:sldMasterChg chg="modSp mod">
        <pc:chgData name="Hundhausen, Christopher" userId="b1aab6c0-9fc6-48f7-b1a5-da9c7f2aa62a" providerId="ADAL" clId="{7DA7F171-73D2-4A62-9661-0CF0D42A7EFF}" dt="2020-03-26T02:11:59.759" v="424" actId="20577"/>
        <pc:sldMasterMkLst>
          <pc:docMk/>
          <pc:sldMasterMk cId="0" sldId="2147483649"/>
        </pc:sldMasterMkLst>
        <pc:spChg chg="mod">
          <ac:chgData name="Hundhausen, Christopher" userId="b1aab6c0-9fc6-48f7-b1a5-da9c7f2aa62a" providerId="ADAL" clId="{7DA7F171-73D2-4A62-9661-0CF0D42A7EFF}" dt="2020-03-26T02:11:47.570" v="418" actId="6549"/>
          <ac:spMkLst>
            <pc:docMk/>
            <pc:sldMasterMk cId="0" sldId="2147483649"/>
            <ac:spMk id="35850" creationId="{00000000-0000-0000-0000-000000000000}"/>
          </ac:spMkLst>
        </pc:spChg>
        <pc:spChg chg="mod">
          <ac:chgData name="Hundhausen, Christopher" userId="b1aab6c0-9fc6-48f7-b1a5-da9c7f2aa62a" providerId="ADAL" clId="{7DA7F171-73D2-4A62-9661-0CF0D42A7EFF}" dt="2020-03-26T02:11:59.759" v="424" actId="20577"/>
          <ac:spMkLst>
            <pc:docMk/>
            <pc:sldMasterMk cId="0" sldId="2147483649"/>
            <ac:spMk id="35851" creationId="{00000000-0000-0000-0000-000000000000}"/>
          </ac:spMkLst>
        </pc:spChg>
      </pc:sldMasterChg>
    </pc:docChg>
  </pc:docChgLst>
  <pc:docChgLst>
    <pc:chgData name="Hundhausen, Christopher" userId="b1aab6c0-9fc6-48f7-b1a5-da9c7f2aa62a" providerId="ADAL" clId="{3E8DC3B7-5C9A-4A46-B79D-3DFAA334F3D3}"/>
    <pc:docChg chg="custSel addSld modSld modMainMaster">
      <pc:chgData name="Hundhausen, Christopher" userId="b1aab6c0-9fc6-48f7-b1a5-da9c7f2aa62a" providerId="ADAL" clId="{3E8DC3B7-5C9A-4A46-B79D-3DFAA334F3D3}" dt="2019-03-21T06:48:31.526" v="462" actId="255"/>
      <pc:docMkLst>
        <pc:docMk/>
      </pc:docMkLst>
      <pc:sldChg chg="modSp">
        <pc:chgData name="Hundhausen, Christopher" userId="b1aab6c0-9fc6-48f7-b1a5-da9c7f2aa62a" providerId="ADAL" clId="{3E8DC3B7-5C9A-4A46-B79D-3DFAA334F3D3}" dt="2019-03-21T06:42:41.596" v="63" actId="27636"/>
        <pc:sldMkLst>
          <pc:docMk/>
          <pc:sldMk cId="705795587" sldId="728"/>
        </pc:sldMkLst>
        <pc:spChg chg="mod">
          <ac:chgData name="Hundhausen, Christopher" userId="b1aab6c0-9fc6-48f7-b1a5-da9c7f2aa62a" providerId="ADAL" clId="{3E8DC3B7-5C9A-4A46-B79D-3DFAA334F3D3}" dt="2019-03-21T06:42:41.596" v="63" actId="27636"/>
          <ac:spMkLst>
            <pc:docMk/>
            <pc:sldMk cId="705795587" sldId="728"/>
            <ac:spMk id="3" creationId="{00000000-0000-0000-0000-000000000000}"/>
          </ac:spMkLst>
        </pc:spChg>
      </pc:sldChg>
      <pc:sldChg chg="modSp">
        <pc:chgData name="Hundhausen, Christopher" userId="b1aab6c0-9fc6-48f7-b1a5-da9c7f2aa62a" providerId="ADAL" clId="{3E8DC3B7-5C9A-4A46-B79D-3DFAA334F3D3}" dt="2019-03-21T06:48:31.526" v="462" actId="255"/>
        <pc:sldMkLst>
          <pc:docMk/>
          <pc:sldMk cId="3629641989" sldId="729"/>
        </pc:sldMkLst>
        <pc:spChg chg="mod">
          <ac:chgData name="Hundhausen, Christopher" userId="b1aab6c0-9fc6-48f7-b1a5-da9c7f2aa62a" providerId="ADAL" clId="{3E8DC3B7-5C9A-4A46-B79D-3DFAA334F3D3}" dt="2019-03-21T06:48:31.526" v="462" actId="255"/>
          <ac:spMkLst>
            <pc:docMk/>
            <pc:sldMk cId="3629641989" sldId="729"/>
            <ac:spMk id="3" creationId="{497FCAF0-D975-4413-B8B4-86611B054D59}"/>
          </ac:spMkLst>
        </pc:spChg>
      </pc:sldChg>
      <pc:sldChg chg="modSp add">
        <pc:chgData name="Hundhausen, Christopher" userId="b1aab6c0-9fc6-48f7-b1a5-da9c7f2aa62a" providerId="ADAL" clId="{3E8DC3B7-5C9A-4A46-B79D-3DFAA334F3D3}" dt="2019-03-21T06:43:47.393" v="225" actId="20577"/>
        <pc:sldMkLst>
          <pc:docMk/>
          <pc:sldMk cId="823396162" sldId="731"/>
        </pc:sldMkLst>
        <pc:spChg chg="mod">
          <ac:chgData name="Hundhausen, Christopher" userId="b1aab6c0-9fc6-48f7-b1a5-da9c7f2aa62a" providerId="ADAL" clId="{3E8DC3B7-5C9A-4A46-B79D-3DFAA334F3D3}" dt="2019-03-21T06:43:11.855" v="70" actId="20577"/>
          <ac:spMkLst>
            <pc:docMk/>
            <pc:sldMk cId="823396162" sldId="731"/>
            <ac:spMk id="2" creationId="{39B49476-5F78-48F1-8EB2-4641193AC1BB}"/>
          </ac:spMkLst>
        </pc:spChg>
        <pc:spChg chg="mod">
          <ac:chgData name="Hundhausen, Christopher" userId="b1aab6c0-9fc6-48f7-b1a5-da9c7f2aa62a" providerId="ADAL" clId="{3E8DC3B7-5C9A-4A46-B79D-3DFAA334F3D3}" dt="2019-03-21T06:43:47.393" v="225" actId="20577"/>
          <ac:spMkLst>
            <pc:docMk/>
            <pc:sldMk cId="823396162" sldId="731"/>
            <ac:spMk id="3" creationId="{CAEFED0A-BE45-426E-A11B-C9C168C061C5}"/>
          </ac:spMkLst>
        </pc:spChg>
      </pc:sldChg>
      <pc:sldMasterChg chg="modSp">
        <pc:chgData name="Hundhausen, Christopher" userId="b1aab6c0-9fc6-48f7-b1a5-da9c7f2aa62a" providerId="ADAL" clId="{3E8DC3B7-5C9A-4A46-B79D-3DFAA334F3D3}" dt="2019-03-21T06:41:18.239" v="61" actId="20577"/>
        <pc:sldMasterMkLst>
          <pc:docMk/>
          <pc:sldMasterMk cId="0" sldId="2147483649"/>
        </pc:sldMasterMkLst>
        <pc:spChg chg="mod">
          <ac:chgData name="Hundhausen, Christopher" userId="b1aab6c0-9fc6-48f7-b1a5-da9c7f2aa62a" providerId="ADAL" clId="{3E8DC3B7-5C9A-4A46-B79D-3DFAA334F3D3}" dt="2019-03-21T06:41:18.239" v="61" actId="20577"/>
          <ac:spMkLst>
            <pc:docMk/>
            <pc:sldMasterMk cId="0" sldId="2147483649"/>
            <ac:spMk id="35850" creationId="{00000000-0000-0000-0000-000000000000}"/>
          </ac:spMkLst>
        </pc:spChg>
        <pc:spChg chg="mod">
          <ac:chgData name="Hundhausen, Christopher" userId="b1aab6c0-9fc6-48f7-b1a5-da9c7f2aa62a" providerId="ADAL" clId="{3E8DC3B7-5C9A-4A46-B79D-3DFAA334F3D3}" dt="2019-03-21T06:41:14.367" v="59" actId="20577"/>
          <ac:spMkLst>
            <pc:docMk/>
            <pc:sldMasterMk cId="0" sldId="2147483649"/>
            <ac:spMk id="35851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110278-80A6-4065-8E2F-634858452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8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fld id="{D332097A-BCC6-45B5-B817-005C754A4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5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2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22B01-9F26-4742-9F16-60BA669BBA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E3B51-2FC3-4262-806F-6EF0579F86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FE7F8-72C7-435C-B498-4D41FEA540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71638"/>
            <a:ext cx="4343400" cy="4652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71638"/>
            <a:ext cx="4343400" cy="46529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8BE06-9420-48E6-B738-45D045D6D2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1AD72-9D40-49BF-A672-B73C17E817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799EE-38EE-400D-A6DB-3F15BF7BB2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71638"/>
            <a:ext cx="4343400" cy="4652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1638"/>
            <a:ext cx="4343400" cy="4652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339F8-594E-486B-845D-7E47598992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6089C-7F29-4868-A27E-5B9E2731B3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F4815-EA8F-438F-91BF-17BAF43343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C7311-2FFB-4F05-9257-86056E335D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53BF5-A3E2-4BB5-A126-D15A7B5429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25D21-1E22-474C-846D-C204B50F8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71638"/>
            <a:ext cx="8839200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1775" y="6423025"/>
            <a:ext cx="8686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100" b="0" smtClean="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fld id="{4555B414-10E3-4A59-8A74-9573C9A1E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5850" name="Text Box 10"/>
          <p:cNvSpPr txBox="1">
            <a:spLocks noChangeArrowheads="1"/>
          </p:cNvSpPr>
          <p:nvPr userDrawn="1"/>
        </p:nvSpPr>
        <p:spPr bwMode="auto">
          <a:xfrm>
            <a:off x="152400" y="6477000"/>
            <a:ext cx="2286000" cy="16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1100" b="0" dirty="0">
                <a:solidFill>
                  <a:schemeClr val="accent2"/>
                </a:solidFill>
              </a:rPr>
              <a:t>L#20—CptS 443/543 </a:t>
            </a:r>
            <a:r>
              <a:rPr lang="en-US" sz="1100" b="0" dirty="0" err="1">
                <a:solidFill>
                  <a:schemeClr val="accent2"/>
                </a:solidFill>
              </a:rPr>
              <a:t>Sp</a:t>
            </a:r>
            <a:r>
              <a:rPr lang="en-US" sz="1100" b="0" dirty="0">
                <a:solidFill>
                  <a:schemeClr val="accent2"/>
                </a:solidFill>
              </a:rPr>
              <a:t> 20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 userDrawn="1"/>
        </p:nvSpPr>
        <p:spPr bwMode="auto">
          <a:xfrm>
            <a:off x="6858000" y="6477000"/>
            <a:ext cx="2133600" cy="16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spcBef>
                <a:spcPct val="0"/>
              </a:spcBef>
              <a:defRPr/>
            </a:pPr>
            <a:r>
              <a:rPr lang="en-US" sz="1100" b="0">
                <a:solidFill>
                  <a:schemeClr val="accent2"/>
                </a:solidFill>
              </a:rPr>
              <a:t>3/25/21</a:t>
            </a:r>
            <a:endParaRPr lang="en-US" sz="1100" b="0" dirty="0">
              <a:solidFill>
                <a:schemeClr val="accent2"/>
              </a:solidFill>
            </a:endParaRPr>
          </a:p>
        </p:txBody>
      </p:sp>
      <p:sp>
        <p:nvSpPr>
          <p:cNvPr id="35852" name="Line 12"/>
          <p:cNvSpPr>
            <a:spLocks noChangeShapeType="1"/>
          </p:cNvSpPr>
          <p:nvPr userDrawn="1"/>
        </p:nvSpPr>
        <p:spPr bwMode="auto">
          <a:xfrm>
            <a:off x="30163" y="1524000"/>
            <a:ext cx="90836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 userDrawn="1"/>
        </p:nvSpPr>
        <p:spPr bwMode="auto">
          <a:xfrm flipV="1">
            <a:off x="-6350" y="26988"/>
            <a:ext cx="91328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 userDrawn="1"/>
        </p:nvSpPr>
        <p:spPr bwMode="auto">
          <a:xfrm flipV="1">
            <a:off x="-7938" y="6832600"/>
            <a:ext cx="91328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 userDrawn="1"/>
        </p:nvSpPr>
        <p:spPr bwMode="auto">
          <a:xfrm rot="16200000" flipV="1">
            <a:off x="-3422649" y="3454400"/>
            <a:ext cx="6858000" cy="31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 userDrawn="1"/>
        </p:nvSpPr>
        <p:spPr bwMode="auto">
          <a:xfrm rot="5400000" flipH="1" flipV="1">
            <a:off x="5688807" y="3431381"/>
            <a:ext cx="6864350" cy="47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 userDrawn="1"/>
        </p:nvSpPr>
        <p:spPr bwMode="auto">
          <a:xfrm>
            <a:off x="19050" y="6437313"/>
            <a:ext cx="908367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mailwsu-my.sharepoint.com/:w:/g/personal/hundhaus_wsu_edu/ERWQMDBSq5hFioV65aVrD_MBwwSizV2VqpO1m2kAmOdEYA?e=vZo3x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L20-Team Design Project Work Day</a:t>
            </a:r>
            <a:endParaRPr lang="en-GB" sz="2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2F0C-2D1F-4E81-879A-E15DE0CC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today’s class, you’ll have an opportunity to work with your team on  TPD #2, which is due on April 7</a:t>
            </a:r>
          </a:p>
          <a:p>
            <a:endParaRPr lang="en-US" dirty="0"/>
          </a:p>
          <a:p>
            <a:r>
              <a:rPr lang="en-US" dirty="0"/>
              <a:t>Let’s take a few minutes to look at </a:t>
            </a:r>
            <a:r>
              <a:rPr lang="en-US" dirty="0">
                <a:hlinkClick r:id="rId2"/>
              </a:rPr>
              <a:t>the prompt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>
              <a:ea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3539-F299-41BA-8E61-A45CDEAE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L20 In-Class Activity</a:t>
            </a:r>
            <a:br>
              <a:rPr lang="en-US" dirty="0"/>
            </a:br>
            <a:r>
              <a:rPr lang="en-US" dirty="0"/>
              <a:t>Low Fidelity Prototype Brainstorm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CAF0-D975-4413-B8B4-86611B05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8931"/>
            <a:ext cx="8839200" cy="4652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100" dirty="0"/>
              <a:t>Review </a:t>
            </a:r>
            <a:r>
              <a:rPr lang="en-US" sz="2100"/>
              <a:t>the TP 2 </a:t>
            </a:r>
            <a:r>
              <a:rPr lang="en-US" sz="2100" dirty="0"/>
              <a:t>assignment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Focus on step 1 of the prompt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100" dirty="0"/>
              <a:t>Identify 5 core tasks (Logging in and out do NOT count)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100" dirty="0"/>
              <a:t>Create </a:t>
            </a:r>
            <a:r>
              <a:rPr lang="en-US" sz="2100"/>
              <a:t>some sketches to illustrate how tasks will be supported (</a:t>
            </a:r>
            <a:r>
              <a:rPr lang="en-US" sz="2100" dirty="0"/>
              <a:t>use whiteboard tool in Zoom)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100" dirty="0"/>
              <a:t>How you will ultimately implement your low fi </a:t>
            </a:r>
            <a:r>
              <a:rPr lang="en-US" sz="2100"/>
              <a:t>prototype?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100"/>
              <a:t>Compile responses in Word (.docx) file in your team channel’s “Files” area</a:t>
            </a:r>
            <a:endParaRPr lang="en-US" sz="2100" dirty="0"/>
          </a:p>
          <a:p>
            <a:pPr marL="514350" indent="-514350">
              <a:buFont typeface="+mj-lt"/>
              <a:buAutoNum type="arabicPeriod"/>
            </a:pPr>
            <a:r>
              <a:rPr lang="en-US" sz="2100">
                <a:sym typeface="Wingdings" panose="05000000000000000000" pitchFamily="2" charset="2"/>
              </a:rPr>
              <a:t>By </a:t>
            </a:r>
            <a:r>
              <a:rPr lang="en-US" sz="2100" dirty="0">
                <a:sym typeface="Wingdings" panose="05000000000000000000" pitchFamily="2" charset="2"/>
              </a:rPr>
              <a:t>11:59 p.m</a:t>
            </a:r>
            <a:r>
              <a:rPr lang="en-US" sz="2100">
                <a:sym typeface="Wingdings" panose="05000000000000000000" pitchFamily="2" charset="2"/>
              </a:rPr>
              <a:t>., </a:t>
            </a:r>
            <a:r>
              <a:rPr lang="en-US" sz="2100" b="1">
                <a:sym typeface="Wingdings" panose="05000000000000000000" pitchFamily="2" charset="2"/>
              </a:rPr>
              <a:t>team leader </a:t>
            </a:r>
            <a:r>
              <a:rPr lang="en-US" sz="2100">
                <a:sym typeface="Wingdings" panose="05000000000000000000" pitchFamily="2" charset="2"/>
              </a:rPr>
              <a:t>should submit responses </a:t>
            </a:r>
            <a:r>
              <a:rPr lang="en-US" sz="2100" dirty="0">
                <a:sym typeface="Wingdings" panose="05000000000000000000" pitchFamily="2" charset="2"/>
              </a:rPr>
              <a:t>to items A-C above to “L20 In-Class Activity” </a:t>
            </a:r>
            <a:r>
              <a:rPr lang="en-US" sz="2100">
                <a:sym typeface="Wingdings" panose="05000000000000000000" pitchFamily="2" charset="2"/>
              </a:rPr>
              <a:t>assignment in MS Teams </a:t>
            </a:r>
            <a:r>
              <a:rPr lang="en-US" sz="2100" dirty="0">
                <a:sym typeface="Wingdings" panose="05000000000000000000" pitchFamily="2" charset="2"/>
              </a:rPr>
              <a:t>for participation credit. List names of team members who were present at top of </a:t>
            </a:r>
            <a:r>
              <a:rPr lang="en-US" sz="2100">
                <a:sym typeface="Wingdings" panose="05000000000000000000" pitchFamily="2" charset="2"/>
              </a:rPr>
              <a:t>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C6B90-4CE9-426C-869F-6582B26B1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64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Barnum Ch 3 (sections from pages 61-69) </a:t>
            </a:r>
            <a:r>
              <a:rPr lang="en-US"/>
              <a:t>for next Tuesday’s </a:t>
            </a:r>
            <a:r>
              <a:rPr lang="en-US" dirty="0"/>
              <a:t>lecture</a:t>
            </a:r>
          </a:p>
          <a:p>
            <a:r>
              <a:rPr lang="en-US"/>
              <a:t>Midterms should be graded by Tuesday</a:t>
            </a:r>
            <a:endParaRPr lang="en-US" dirty="0"/>
          </a:p>
          <a:p>
            <a:r>
              <a:rPr lang="en-US" dirty="0"/>
              <a:t>Midterm Course Evaluation due next Tuesday at 11:59 pm!</a:t>
            </a:r>
            <a:endParaRPr lang="en-US" dirty="0">
              <a:ea typeface="Verdana"/>
              <a:cs typeface="Verdana"/>
            </a:endParaRPr>
          </a:p>
          <a:p>
            <a:r>
              <a:rPr lang="en-US" dirty="0">
                <a:ea typeface="Verdana"/>
                <a:cs typeface="Verdana"/>
              </a:rPr>
              <a:t>Have a great weekend </a:t>
            </a:r>
            <a:r>
              <a:rPr lang="en-US" dirty="0">
                <a:ea typeface="Verdana"/>
                <a:cs typeface="Verdana"/>
                <a:sym typeface="Wingdings" panose="05000000000000000000" pitchFamily="2" charset="2"/>
              </a:rPr>
              <a:t></a:t>
            </a:r>
            <a:endParaRPr lang="en-US" dirty="0">
              <a:ea typeface="Verdana"/>
              <a:cs typeface="Verdana"/>
            </a:endParaRPr>
          </a:p>
          <a:p>
            <a:endParaRPr lang="en-US" dirty="0">
              <a:ea typeface="Verdana"/>
              <a:cs typeface="Verdana"/>
            </a:endParaRPr>
          </a:p>
          <a:p>
            <a:endParaRPr lang="en-US" dirty="0">
              <a:ea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95587"/>
      </p:ext>
    </p:extLst>
  </p:cSld>
  <p:clrMapOvr>
    <a:masterClrMapping/>
  </p:clrMapOvr>
</p:sld>
</file>

<file path=ppt/theme/theme1.xml><?xml version="1.0" encoding="utf-8"?>
<a:theme xmlns:a="http://schemas.openxmlformats.org/drawingml/2006/main" name="idboo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idboo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id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7C48AB93CB3A49BD5DB8A9F396BBC4" ma:contentTypeVersion="4" ma:contentTypeDescription="Create a new document." ma:contentTypeScope="" ma:versionID="a2a6c11f9ca90d34f8b9a500c3fad598">
  <xsd:schema xmlns:xsd="http://www.w3.org/2001/XMLSchema" xmlns:xs="http://www.w3.org/2001/XMLSchema" xmlns:p="http://schemas.microsoft.com/office/2006/metadata/properties" xmlns:ns2="eeb0908b-2e72-4e6f-a6ac-23c5596c3f2a" targetNamespace="http://schemas.microsoft.com/office/2006/metadata/properties" ma:root="true" ma:fieldsID="ee65bc3650a82e4cc4110d0d7cdcc7e0" ns2:_="">
    <xsd:import namespace="eeb0908b-2e72-4e6f-a6ac-23c5596c3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0908b-2e72-4e6f-a6ac-23c5596c3f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10359D-1AD2-492B-AB07-5A5249E276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12896C-1837-4E74-9DA6-03C1005722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6EFD4B-5AF2-45C4-A532-426C1C99B9CF}"/>
</file>

<file path=docProps/app.xml><?xml version="1.0" encoding="utf-8"?>
<Properties xmlns="http://schemas.openxmlformats.org/officeDocument/2006/extended-properties" xmlns:vt="http://schemas.openxmlformats.org/officeDocument/2006/docPropsVTypes">
  <Template>\\penelope\MCSUsers\Staff\hcs2\Interaction Design\website\idbook.pot</Template>
  <TotalTime>11949</TotalTime>
  <Words>198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Times</vt:lpstr>
      <vt:lpstr>Verdana</vt:lpstr>
      <vt:lpstr>idbook</vt:lpstr>
      <vt:lpstr>L20-Team Design Project Work Day</vt:lpstr>
      <vt:lpstr>L20 In-Class Activity Low Fidelity Prototype Brainstorm</vt:lpstr>
      <vt:lpstr>Announcements </vt:lpstr>
    </vt:vector>
  </TitlesOfParts>
  <Company>COGS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Yvonne Rogers</dc:creator>
  <cp:lastModifiedBy>Chris Hundhausen</cp:lastModifiedBy>
  <cp:revision>270</cp:revision>
  <dcterms:created xsi:type="dcterms:W3CDTF">2001-04-10T10:22:28Z</dcterms:created>
  <dcterms:modified xsi:type="dcterms:W3CDTF">2021-03-23T16:16:02Z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0x010100E07C48AB93CB3A49BD5DB8A9F396BBC4</vt:lpwstr>
  </property>
</Properties>
</file>