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77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7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9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08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1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56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2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7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26615" y="106686"/>
            <a:ext cx="5505950" cy="5535772"/>
            <a:chOff x="3126615" y="106686"/>
            <a:chExt cx="5505950" cy="5535772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chemeClr val="accent6"/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7496" y="1022478"/>
              <a:ext cx="3704187" cy="3704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69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26615" y="106686"/>
            <a:ext cx="5505950" cy="5535772"/>
            <a:chOff x="3126615" y="106686"/>
            <a:chExt cx="5505950" cy="5535772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7496" y="1022478"/>
              <a:ext cx="3704187" cy="3704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78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26615" y="106686"/>
            <a:ext cx="5505950" cy="5535772"/>
            <a:chOff x="3126615" y="106686"/>
            <a:chExt cx="5505950" cy="5535772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7496" y="1022478"/>
              <a:ext cx="3704187" cy="3704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825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26615" y="106686"/>
            <a:ext cx="5505950" cy="5535772"/>
            <a:chOff x="3126615" y="106686"/>
            <a:chExt cx="5505950" cy="5535772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7496" y="1022478"/>
              <a:ext cx="3704187" cy="3704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916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26615" y="106686"/>
            <a:ext cx="5505950" cy="5535772"/>
            <a:chOff x="3126615" y="106686"/>
            <a:chExt cx="5505950" cy="5535772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rgbClr val="7030A0"/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7496" y="1022478"/>
              <a:ext cx="3704187" cy="3704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63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</dc:creator>
  <cp:lastModifiedBy>baek</cp:lastModifiedBy>
  <cp:revision>11</cp:revision>
  <dcterms:created xsi:type="dcterms:W3CDTF">2020-04-02T03:54:19Z</dcterms:created>
  <dcterms:modified xsi:type="dcterms:W3CDTF">2020-04-02T04:59:04Z</dcterms:modified>
</cp:coreProperties>
</file>