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2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7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7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9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8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6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2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381" y="456920"/>
              <a:ext cx="4346418" cy="4346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6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381" y="456920"/>
              <a:ext cx="4346418" cy="4346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8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381" y="456920"/>
              <a:ext cx="4346418" cy="4346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2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381" y="456920"/>
              <a:ext cx="4346418" cy="4346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16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rgbClr val="7030A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381" y="456920"/>
              <a:ext cx="4346418" cy="4346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63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8</cp:revision>
  <dcterms:created xsi:type="dcterms:W3CDTF">2020-04-02T03:54:19Z</dcterms:created>
  <dcterms:modified xsi:type="dcterms:W3CDTF">2020-04-02T04:24:28Z</dcterms:modified>
</cp:coreProperties>
</file>