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32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5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77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97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4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99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08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1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4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56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7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92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7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26615" y="106686"/>
            <a:ext cx="5505950" cy="5535772"/>
            <a:chOff x="3126615" y="106686"/>
            <a:chExt cx="5505950" cy="5535772"/>
          </a:xfrm>
        </p:grpSpPr>
        <p:sp>
          <p:nvSpPr>
            <p:cNvPr id="5" name="눈물 방울 4"/>
            <p:cNvSpPr/>
            <p:nvPr/>
          </p:nvSpPr>
          <p:spPr>
            <a:xfrm rot="8204243">
              <a:off x="3126615" y="106686"/>
              <a:ext cx="5505950" cy="5535772"/>
            </a:xfrm>
            <a:prstGeom prst="teardrop">
              <a:avLst/>
            </a:prstGeom>
            <a:solidFill>
              <a:schemeClr val="accent6"/>
            </a:solidFill>
            <a:ln w="76200">
              <a:solidFill>
                <a:schemeClr val="bg1"/>
              </a:solidFill>
            </a:ln>
            <a:scene3d>
              <a:camera prst="orthographicFront"/>
              <a:lightRig rig="twoPt" dir="t"/>
            </a:scene3d>
            <a:sp3d prstMaterial="plastic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8718" y="833700"/>
              <a:ext cx="4081744" cy="40817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969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26615" y="106686"/>
            <a:ext cx="5505950" cy="5535772"/>
            <a:chOff x="3126615" y="106686"/>
            <a:chExt cx="5505950" cy="5535772"/>
          </a:xfrm>
        </p:grpSpPr>
        <p:sp>
          <p:nvSpPr>
            <p:cNvPr id="5" name="눈물 방울 4"/>
            <p:cNvSpPr/>
            <p:nvPr/>
          </p:nvSpPr>
          <p:spPr>
            <a:xfrm rot="8204243">
              <a:off x="3126615" y="106686"/>
              <a:ext cx="5505950" cy="5535772"/>
            </a:xfrm>
            <a:prstGeom prst="teardrop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bg1"/>
              </a:solidFill>
            </a:ln>
            <a:scene3d>
              <a:camera prst="orthographicFront"/>
              <a:lightRig rig="twoPt" dir="t"/>
            </a:scene3d>
            <a:sp3d prstMaterial="plastic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8718" y="833700"/>
              <a:ext cx="4081744" cy="40817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978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26615" y="106686"/>
            <a:ext cx="5505950" cy="5535772"/>
            <a:chOff x="3126615" y="106686"/>
            <a:chExt cx="5505950" cy="5535772"/>
          </a:xfrm>
        </p:grpSpPr>
        <p:sp>
          <p:nvSpPr>
            <p:cNvPr id="5" name="눈물 방울 4"/>
            <p:cNvSpPr/>
            <p:nvPr/>
          </p:nvSpPr>
          <p:spPr>
            <a:xfrm rot="8204243">
              <a:off x="3126615" y="106686"/>
              <a:ext cx="5505950" cy="5535772"/>
            </a:xfrm>
            <a:prstGeom prst="teardrop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bg1"/>
              </a:solidFill>
            </a:ln>
            <a:scene3d>
              <a:camera prst="orthographicFront"/>
              <a:lightRig rig="twoPt" dir="t"/>
            </a:scene3d>
            <a:sp3d prstMaterial="plastic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8718" y="833700"/>
              <a:ext cx="4081744" cy="40817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825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26615" y="106686"/>
            <a:ext cx="5505950" cy="5535772"/>
            <a:chOff x="3126615" y="106686"/>
            <a:chExt cx="5505950" cy="5535772"/>
          </a:xfrm>
        </p:grpSpPr>
        <p:sp>
          <p:nvSpPr>
            <p:cNvPr id="5" name="눈물 방울 4"/>
            <p:cNvSpPr/>
            <p:nvPr/>
          </p:nvSpPr>
          <p:spPr>
            <a:xfrm rot="8204243">
              <a:off x="3126615" y="106686"/>
              <a:ext cx="5505950" cy="5535772"/>
            </a:xfrm>
            <a:prstGeom prst="teardrop">
              <a:avLst/>
            </a:prstGeom>
            <a:solidFill>
              <a:srgbClr val="C00000"/>
            </a:solidFill>
            <a:ln w="76200">
              <a:solidFill>
                <a:schemeClr val="bg1"/>
              </a:solidFill>
            </a:ln>
            <a:scene3d>
              <a:camera prst="orthographicFront"/>
              <a:lightRig rig="twoPt" dir="t"/>
            </a:scene3d>
            <a:sp3d prstMaterial="plastic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8718" y="833700"/>
              <a:ext cx="4081744" cy="40817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916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26615" y="106686"/>
            <a:ext cx="5505950" cy="5535772"/>
            <a:chOff x="3126615" y="106686"/>
            <a:chExt cx="5505950" cy="5535772"/>
          </a:xfrm>
        </p:grpSpPr>
        <p:sp>
          <p:nvSpPr>
            <p:cNvPr id="5" name="눈물 방울 4"/>
            <p:cNvSpPr/>
            <p:nvPr/>
          </p:nvSpPr>
          <p:spPr>
            <a:xfrm rot="8204243">
              <a:off x="3126615" y="106686"/>
              <a:ext cx="5505950" cy="5535772"/>
            </a:xfrm>
            <a:prstGeom prst="teardrop">
              <a:avLst/>
            </a:prstGeom>
            <a:solidFill>
              <a:srgbClr val="7030A0"/>
            </a:solidFill>
            <a:ln w="76200">
              <a:solidFill>
                <a:schemeClr val="bg1"/>
              </a:solidFill>
            </a:ln>
            <a:scene3d>
              <a:camera prst="orthographicFront"/>
              <a:lightRig rig="twoPt" dir="t"/>
            </a:scene3d>
            <a:sp3d prstMaterial="plastic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8718" y="833700"/>
              <a:ext cx="4081744" cy="40817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3630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baek</dc:creator>
  <cp:lastModifiedBy>baek</cp:lastModifiedBy>
  <cp:revision>9</cp:revision>
  <dcterms:created xsi:type="dcterms:W3CDTF">2020-04-02T03:54:19Z</dcterms:created>
  <dcterms:modified xsi:type="dcterms:W3CDTF">2020-04-02T04:26:08Z</dcterms:modified>
</cp:coreProperties>
</file>