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1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6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8D42-CB4C-452A-9851-DCCE82BA5A51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79727-32A9-4850-A1FE-5818F0602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26615" y="87922"/>
            <a:ext cx="5505950" cy="5554536"/>
            <a:chOff x="3126615" y="87922"/>
            <a:chExt cx="5505950" cy="5554536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66" y="87922"/>
              <a:ext cx="4493247" cy="44932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96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26615" y="87922"/>
            <a:ext cx="5505950" cy="5554536"/>
            <a:chOff x="3126615" y="87922"/>
            <a:chExt cx="5505950" cy="5554536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66" y="87922"/>
              <a:ext cx="4493247" cy="44932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297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26615" y="87922"/>
            <a:ext cx="5505950" cy="5554536"/>
            <a:chOff x="3126615" y="87922"/>
            <a:chExt cx="5505950" cy="5554536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66" y="87922"/>
              <a:ext cx="4493247" cy="44932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82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26615" y="87922"/>
            <a:ext cx="5505950" cy="5554536"/>
            <a:chOff x="3126615" y="87922"/>
            <a:chExt cx="5505950" cy="5554536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66" y="87922"/>
              <a:ext cx="4493247" cy="44932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91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126615" y="87922"/>
            <a:ext cx="5505950" cy="5554536"/>
            <a:chOff x="3126615" y="87922"/>
            <a:chExt cx="5505950" cy="5554536"/>
          </a:xfrm>
        </p:grpSpPr>
        <p:sp>
          <p:nvSpPr>
            <p:cNvPr id="5" name="눈물 방울 4"/>
            <p:cNvSpPr/>
            <p:nvPr/>
          </p:nvSpPr>
          <p:spPr>
            <a:xfrm rot="8204243">
              <a:off x="3126615" y="106686"/>
              <a:ext cx="5505950" cy="5535772"/>
            </a:xfrm>
            <a:prstGeom prst="teardrop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woPt" dir="t"/>
            </a:scene3d>
            <a:sp3d prstMaterial="plastic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966" y="87922"/>
              <a:ext cx="4493247" cy="449324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9363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6</cp:revision>
  <dcterms:created xsi:type="dcterms:W3CDTF">2020-04-02T03:54:19Z</dcterms:created>
  <dcterms:modified xsi:type="dcterms:W3CDTF">2020-04-02T04:20:42Z</dcterms:modified>
</cp:coreProperties>
</file>