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참고자료 구역" id="{87C3AF92-EAA2-472C-A580-D7A27FF2F90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프로젝트 구상 구역" id="{BF331740-2E81-474E-8F65-EFB90FDD48B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0:10.11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0:16.29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1,'0'2180,"0"-2160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0:39.53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0,'5'0,"5"0,6 0,4 0,4 0,2 0,-4 0,-1 0,0 0,-3 0,0 0,1 0,1 0,3 0,1 0,1 0,-4 0,-5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1:20.46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2546,'0'0,"0"0,0-31,0-2468,0 2483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3T05:21:37.36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1,'437'0,"-421"0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5:21:45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24575,'3'1'0,"0"-1"0,0 1 0,1-1 0,-1 1 0,0 0 0,-1 0 0,1 1 0,0-1 0,0 1 0,0-1 0,-1 1 0,1 0 0,-1 0 0,1 0 0,-1 0 0,0 0 0,0 1 0,0-1 0,0 1 0,0-1 0,-1 1 0,1 0 0,1 3 0,4 10 0,1 1 0,8 33 0,-8-23 0,-5-18 0,0 0 0,1 0 0,0 0 0,0-1 0,1 1 0,0-1 0,12 15 0,-15-21 0,1 0 0,0 0 0,-1 1 0,1-2 0,0 1 0,0 0 0,1-1 0,-1 1 0,0-1 0,0 0 0,1 0 0,-1 0 0,1 0 0,-1-1 0,1 1 0,-1-1 0,1 0 0,-1 0 0,1-1 0,-1 1 0,1 0 0,-1-1 0,0 0 0,1 0 0,3-2 0,2 0 0,0-1 0,-1 0 0,1-1 0,-1 0 0,0 0 0,0-1 0,0 0 0,6-7 0,57-63 0,-25 23 0,-14 23-1365,-19 19-5461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5:21:4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24575,'1'5'0,"0"-1"0,1 1 0,-1-1 0,1 1 0,0-1 0,0 0 0,1 1 0,4 5 0,5 10 0,7 25 0,-14-30 0,1-1 0,0 0 0,1 0 0,1 0 0,0-1 0,1 0 0,16 18 0,-24-29 0,1 0 0,0-1 0,0 1 0,0-1 0,0 1 0,0-1 0,1 0 0,-1 0 0,0 0 0,0 0 0,1 0 0,-1 0 0,1-1 0,-1 1 0,1-1 0,2 1 0,-3-2 0,-1 1 0,1 0 0,0-1 0,0 1 0,-1-1 0,1 0 0,0 1 0,-1-1 0,1 0 0,-1 0 0,1 0 0,-1 0 0,1 0 0,-1-1 0,0 1 0,0 0 0,2-3 0,4-7 0,-1 0 0,0 0 0,-1-1 0,-1 1 0,5-19 0,8-16 0,2 11 66,18-56-1,1 0-1561,-30 72-5330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3T05:21:4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24575,'6'0'0,"0"1"0,0 0 0,0 0 0,-1 0 0,1 1 0,0 0 0,0 0 0,-1 0 0,1 1 0,-1 0 0,0 0 0,0 0 0,0 1 0,0-1 0,-1 1 0,0 0 0,1 1 0,-1-1 0,-1 1 0,6 7 0,5 10 0,-2-1 0,0 2 0,12 35 0,-23-55 0,-1-2 0,1 0 0,-1 0 0,0 1 0,0-1 0,1 0 0,-1 0 0,1 0 0,-1 0 0,1 0 0,0 0 0,-1 0 0,1 0 0,0 0 0,0 0 0,0 0 0,0 0 0,-1 0 0,1 0 0,0-1 0,0 1 0,1 0 0,0 0 0,-1-2 0,0 1 0,0-1 0,-1 0 0,1 1 0,0-1 0,0 0 0,-1 0 0,1 0 0,-1 1 0,1-1 0,-1 0 0,1 0 0,-1 0 0,0 0 0,1 0 0,-1 0 0,0 0 0,0 0 0,1-2 0,5-61 0,-8-173-1365,2 215-5461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77D3D-957F-4996-B15F-18B0C6D3B147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7C98-AEB9-44AA-B4BC-C2EB026DA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8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7C98-AEB9-44AA-B4BC-C2EB026DAF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2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7C98-AEB9-44AA-B4BC-C2EB026DAF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8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DE22F-F177-4BB0-9DA8-53ED1F66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17D63D-922B-43A1-9B87-8CB6BE25A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FD540-A9AD-428E-A5C6-9734993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037-CF5D-484B-96E6-07C01382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9735A-E323-48E2-A656-F4B1974F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64E5-F501-4E6F-AAC1-B98182C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12098-1650-4174-BDA8-37EF90006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EF775-469F-4E64-9DA0-6511D302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8DDEA-7AF6-4AFC-BD09-03BBD64F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72324-4D82-47BF-92DD-27DBB406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2BD2-D44B-44B9-B0F4-AF8722541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2A691-B692-4B7B-B118-8D6C781D2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F7F0B-3F24-4B29-8489-C8388C57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30868-A559-4A03-A412-68802019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0EF2D-2F1A-44E3-B695-0F10E5D8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2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5849-4989-47B5-8373-881BCCD8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4A55B-3973-46C8-BE7A-73A3554C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4ABD6-D5D4-4E03-8041-56CC0E79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68ABD-8629-4D33-B3CE-FEFD8F79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350B8-781C-49EB-BEAB-3CB24468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4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2B8C-A330-4B16-BAF5-D4AB8744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9F3F6-C9E2-40F0-BB65-2E59ACFC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7A757-52F1-4483-8CC8-26813BEC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FEDA-B9D9-4037-9E2C-401BCADB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73E6D-43E5-40BD-A77A-F103B52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1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3EB75-FCD3-41A9-8101-04FB109A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2D4F2-1AE9-4EE6-80FD-0CB3AD050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117E89-D74A-4FD4-9069-D6D517EF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C467ED-2A93-4F57-A5AC-CF233EEA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A078D-082B-4861-9E41-9F2C5D5B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5368A-70D7-4C09-BDC1-49850F1A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5F090-B05F-46C6-91B1-66AC09D2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F95C-B316-42DB-9E7B-ECAF6257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30B817-2BBE-4B9D-B520-FDF4772A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681F77-88C8-43A2-9E13-52CD9241F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703217-53A6-4A57-BD10-E2293FF79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58BD6-9EFF-4B98-A72A-C2655CA6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B98CFC-F209-46D2-A9C1-C1F73BD8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D100AB-692E-477B-9C36-D1C12DDA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E29F6-C19D-44E3-980E-65AA9AAD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E924C-C7B8-495C-8CF7-35196F66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4D29A9-F117-4030-AD70-ECC786E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0E0BE-A844-47B6-A6F3-CC326294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6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C0803A-C8DF-482B-9D10-7D6DD276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D1D9A-5D4E-4890-9CB7-346AA834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5D071-038B-4520-A7E0-C43B20BB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8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1782-79BA-40A2-ACED-3EBA455F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80251-1E4C-4119-8443-D7113D92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C473A-EF26-45A5-987B-60A64314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C9325-E0CD-4B06-AF06-6B605F1C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ABB84-AF2F-4A8B-B4A2-788F0C54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C1BFF-DFBB-4DCE-BB5E-D6DC7A43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A6D0-1DE1-49FD-9E67-B4CC1873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4315C6-73A2-4008-A051-47433C8D5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CABA3-1585-4B50-BD30-11EB87EC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9448D-4FC5-4D86-BDC2-45FC63C0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86235-6B9A-437C-A869-7E906BBC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F24A2-D9DC-4955-84F0-875A00B5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87BDB8-615B-43AA-9A60-DB0EC6F7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F5FF1-CE10-4C40-87A9-D9BE8C9C2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14B51-98E2-4E7A-B758-78AA4F4FE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A205-7632-451D-A666-D4FC572A537E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1A99B-1747-47D2-B38C-B3461C4CF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75B65-7F12-4CF6-9C9C-6889A335F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4B05-BC5A-446A-BA33-ACEB5E78A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A6BA-31F4-4876-B443-D5FAD1B80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1</a:t>
            </a:r>
            <a:r>
              <a:rPr lang="ko-KR" altLang="en-US" dirty="0"/>
              <a:t>조 프로젝트 구성요소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29A8C7-3C61-4CCE-A2ED-8B7B85611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홈페이지 제작 시 필요한 내용 정리용</a:t>
            </a:r>
          </a:p>
        </p:txBody>
      </p:sp>
    </p:spTree>
    <p:extLst>
      <p:ext uri="{BB962C8B-B14F-4D97-AF65-F5344CB8AC3E}">
        <p14:creationId xmlns:p14="http://schemas.microsoft.com/office/powerpoint/2010/main" val="200378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0891-9099-4206-9B25-B1C3C1CB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메인페이지</a:t>
            </a:r>
            <a:r>
              <a:rPr lang="ko-KR" altLang="en-US" sz="1800" dirty="0"/>
              <a:t> 화면 구성 </a:t>
            </a:r>
            <a:r>
              <a:rPr lang="en-US" altLang="ko-KR" sz="1800" dirty="0"/>
              <a:t>(</a:t>
            </a:r>
            <a:r>
              <a:rPr lang="ko-KR" altLang="en-US" sz="1800" dirty="0"/>
              <a:t>참고 화면 </a:t>
            </a:r>
            <a:r>
              <a:rPr lang="en-US" altLang="ko-KR" sz="1800" dirty="0"/>
              <a:t>1)</a:t>
            </a:r>
            <a:endParaRPr lang="ko-KR" altLang="en-US" sz="1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188404-B455-4C59-A0AC-86AA4A8A4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6" r="905"/>
          <a:stretch/>
        </p:blipFill>
        <p:spPr>
          <a:xfrm>
            <a:off x="0" y="1699492"/>
            <a:ext cx="9013293" cy="4369088"/>
          </a:xfr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D4FD93-D2FA-4E59-A57E-74C4CA29282A}"/>
              </a:ext>
            </a:extLst>
          </p:cNvPr>
          <p:cNvSpPr/>
          <p:nvPr/>
        </p:nvSpPr>
        <p:spPr>
          <a:xfrm>
            <a:off x="607291" y="1782618"/>
            <a:ext cx="805873" cy="2678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B358F9-A2FF-4157-A56D-0EE1A6EE2AFC}"/>
              </a:ext>
            </a:extLst>
          </p:cNvPr>
          <p:cNvSpPr/>
          <p:nvPr/>
        </p:nvSpPr>
        <p:spPr>
          <a:xfrm>
            <a:off x="2413000" y="1782618"/>
            <a:ext cx="4689764" cy="2678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470F83-F186-4048-9176-9A4FF16C0670}"/>
              </a:ext>
            </a:extLst>
          </p:cNvPr>
          <p:cNvSpPr/>
          <p:nvPr/>
        </p:nvSpPr>
        <p:spPr>
          <a:xfrm>
            <a:off x="8015288" y="1799933"/>
            <a:ext cx="214662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BDA480-7F2D-4475-A586-6864227F8BC6}"/>
              </a:ext>
            </a:extLst>
          </p:cNvPr>
          <p:cNvSpPr/>
          <p:nvPr/>
        </p:nvSpPr>
        <p:spPr>
          <a:xfrm>
            <a:off x="187036" y="1747982"/>
            <a:ext cx="348673" cy="3371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312A23-5A8F-4C9C-8996-694DE12D1323}"/>
              </a:ext>
            </a:extLst>
          </p:cNvPr>
          <p:cNvSpPr/>
          <p:nvPr/>
        </p:nvSpPr>
        <p:spPr>
          <a:xfrm>
            <a:off x="278837" y="1563254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4B0BFC-6E56-4C95-9BB1-02488E12535E}"/>
              </a:ext>
            </a:extLst>
          </p:cNvPr>
          <p:cNvSpPr/>
          <p:nvPr/>
        </p:nvSpPr>
        <p:spPr>
          <a:xfrm>
            <a:off x="919716" y="1600201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266837-59DA-44E1-8015-A02BC092D769}"/>
              </a:ext>
            </a:extLst>
          </p:cNvPr>
          <p:cNvSpPr/>
          <p:nvPr/>
        </p:nvSpPr>
        <p:spPr>
          <a:xfrm>
            <a:off x="4667371" y="1597890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84DD03-B679-4AFB-9F5E-C013AC1E5E93}"/>
              </a:ext>
            </a:extLst>
          </p:cNvPr>
          <p:cNvSpPr/>
          <p:nvPr/>
        </p:nvSpPr>
        <p:spPr>
          <a:xfrm>
            <a:off x="8032108" y="1597456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0A69A-0EFF-4BF1-B180-F8BE413606BC}"/>
              </a:ext>
            </a:extLst>
          </p:cNvPr>
          <p:cNvSpPr txBox="1"/>
          <p:nvPr/>
        </p:nvSpPr>
        <p:spPr>
          <a:xfrm>
            <a:off x="9178634" y="1254465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제품 상세 리스트</a:t>
            </a:r>
            <a:endParaRPr lang="en-US" altLang="ko-KR" sz="1100" dirty="0"/>
          </a:p>
          <a:p>
            <a:r>
              <a:rPr lang="ko-KR" altLang="en-US" sz="1100" dirty="0"/>
              <a:t>해당 버튼을 누르면 현재 쇼핑몰에서 판매되고 있는 모든 제품의 리스트를 볼 수 있고 해당</a:t>
            </a:r>
            <a:r>
              <a:rPr lang="en-US" altLang="ko-KR" sz="1100" dirty="0"/>
              <a:t> tag</a:t>
            </a:r>
            <a:r>
              <a:rPr lang="ko-KR" altLang="en-US" sz="1100" dirty="0"/>
              <a:t>를 선택 시 페이지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ED83B-36E1-48AD-9302-45F7956BE9C9}"/>
              </a:ext>
            </a:extLst>
          </p:cNvPr>
          <p:cNvSpPr txBox="1"/>
          <p:nvPr/>
        </p:nvSpPr>
        <p:spPr>
          <a:xfrm>
            <a:off x="9178635" y="2243155"/>
            <a:ext cx="282401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홈페이지 로고 및 브랜드명</a:t>
            </a:r>
            <a:endParaRPr lang="en-US" altLang="ko-KR" sz="1100" dirty="0"/>
          </a:p>
          <a:p>
            <a:r>
              <a:rPr lang="ko-KR" altLang="en-US" sz="1100" dirty="0"/>
              <a:t>해당 버튼을 누르면 메인 페이지로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330AE-37BA-4762-9C1C-9CF404AB1866}"/>
              </a:ext>
            </a:extLst>
          </p:cNvPr>
          <p:cNvSpPr txBox="1"/>
          <p:nvPr/>
        </p:nvSpPr>
        <p:spPr>
          <a:xfrm>
            <a:off x="9178636" y="2893291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/>
              <a:t>홈페이지 제품 카테고리</a:t>
            </a:r>
          </a:p>
          <a:p>
            <a:r>
              <a:rPr lang="ko-KR" altLang="en-US" sz="1100" dirty="0"/>
              <a:t>카테고리를 누르면 각각의 제품관련 페이지로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EE959-E23E-4C46-BCFB-16457585DB00}"/>
              </a:ext>
            </a:extLst>
          </p:cNvPr>
          <p:cNvSpPr txBox="1"/>
          <p:nvPr/>
        </p:nvSpPr>
        <p:spPr>
          <a:xfrm>
            <a:off x="9178636" y="3710395"/>
            <a:ext cx="2824019" cy="93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4.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원하는 키워드를 입력할 수 있는 창이 나타나며 키워드입력 후 홈페이지에서 해당 키워드가 포함 된 제품을 검색 후 화면에 출력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D61D19-827B-4AEF-B994-0FA0089C987B}"/>
              </a:ext>
            </a:extLst>
          </p:cNvPr>
          <p:cNvSpPr/>
          <p:nvPr/>
        </p:nvSpPr>
        <p:spPr>
          <a:xfrm>
            <a:off x="8290271" y="1799933"/>
            <a:ext cx="214662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3FB8305-3469-438D-8BE1-6BD995DC16F9}"/>
              </a:ext>
            </a:extLst>
          </p:cNvPr>
          <p:cNvSpPr/>
          <p:nvPr/>
        </p:nvSpPr>
        <p:spPr>
          <a:xfrm>
            <a:off x="8564815" y="1799932"/>
            <a:ext cx="214662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B9F892-1D2A-4970-BCDD-1993509C0EDC}"/>
              </a:ext>
            </a:extLst>
          </p:cNvPr>
          <p:cNvSpPr/>
          <p:nvPr/>
        </p:nvSpPr>
        <p:spPr>
          <a:xfrm>
            <a:off x="8301182" y="1594713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5B2AC8-8B31-4BDD-8D27-CF19416B7C5F}"/>
              </a:ext>
            </a:extLst>
          </p:cNvPr>
          <p:cNvSpPr/>
          <p:nvPr/>
        </p:nvSpPr>
        <p:spPr>
          <a:xfrm>
            <a:off x="8566726" y="1594713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1E6C9-957C-4637-B0FA-475C946733AC}"/>
              </a:ext>
            </a:extLst>
          </p:cNvPr>
          <p:cNvSpPr txBox="1"/>
          <p:nvPr/>
        </p:nvSpPr>
        <p:spPr>
          <a:xfrm>
            <a:off x="9178636" y="4866054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5. </a:t>
            </a:r>
            <a:r>
              <a:rPr lang="ko-KR" altLang="en-US" sz="1100" dirty="0"/>
              <a:t>장바구니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담아둔 제품리스트 화면으로 이동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F111C2-FD36-479D-BEE9-60CB385A8714}"/>
              </a:ext>
            </a:extLst>
          </p:cNvPr>
          <p:cNvSpPr txBox="1"/>
          <p:nvPr/>
        </p:nvSpPr>
        <p:spPr>
          <a:xfrm>
            <a:off x="9178634" y="5683158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6. </a:t>
            </a:r>
            <a:r>
              <a:rPr lang="ko-KR" altLang="en-US" sz="1100" dirty="0"/>
              <a:t>개인정보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정보를 표시하는 화면으로 이동되며 회원가입이 되어있지 않을 경우</a:t>
            </a:r>
            <a:r>
              <a:rPr lang="en-US" altLang="ko-KR" sz="1100" dirty="0"/>
              <a:t>,</a:t>
            </a:r>
            <a:r>
              <a:rPr lang="ko-KR" altLang="en-US" sz="1100" dirty="0"/>
              <a:t> 회원가입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72493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C30E08-D29C-4EC4-8231-5515C245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545"/>
            <a:ext cx="9060268" cy="38689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9B0891-9099-4206-9B25-B1C3C1CB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메인페이지</a:t>
            </a:r>
            <a:r>
              <a:rPr lang="ko-KR" altLang="en-US" sz="1800" dirty="0"/>
              <a:t> 화면 구성 </a:t>
            </a:r>
            <a:r>
              <a:rPr lang="en-US" altLang="ko-KR" sz="1800" dirty="0"/>
              <a:t>(</a:t>
            </a:r>
            <a:r>
              <a:rPr lang="ko-KR" altLang="en-US" sz="1800" dirty="0"/>
              <a:t>참고 화면 </a:t>
            </a:r>
            <a:r>
              <a:rPr lang="en-US" altLang="ko-KR" sz="1800" dirty="0"/>
              <a:t>2)</a:t>
            </a:r>
            <a:endParaRPr lang="ko-KR" altLang="en-US" sz="18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D4FD93-D2FA-4E59-A57E-74C4CA29282A}"/>
              </a:ext>
            </a:extLst>
          </p:cNvPr>
          <p:cNvSpPr/>
          <p:nvPr/>
        </p:nvSpPr>
        <p:spPr>
          <a:xfrm>
            <a:off x="0" y="2067789"/>
            <a:ext cx="1320800" cy="2678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B358F9-A2FF-4157-A56D-0EE1A6EE2AFC}"/>
              </a:ext>
            </a:extLst>
          </p:cNvPr>
          <p:cNvSpPr/>
          <p:nvPr/>
        </p:nvSpPr>
        <p:spPr>
          <a:xfrm>
            <a:off x="1893455" y="3493455"/>
            <a:ext cx="2954937" cy="16696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470F83-F186-4048-9176-9A4FF16C0670}"/>
              </a:ext>
            </a:extLst>
          </p:cNvPr>
          <p:cNvSpPr/>
          <p:nvPr/>
        </p:nvSpPr>
        <p:spPr>
          <a:xfrm>
            <a:off x="7528695" y="2081847"/>
            <a:ext cx="596130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BDA480-7F2D-4475-A586-6864227F8BC6}"/>
              </a:ext>
            </a:extLst>
          </p:cNvPr>
          <p:cNvSpPr/>
          <p:nvPr/>
        </p:nvSpPr>
        <p:spPr>
          <a:xfrm>
            <a:off x="0" y="2458598"/>
            <a:ext cx="919716" cy="28361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5312A23-5A8F-4C9C-8996-694DE12D1323}"/>
              </a:ext>
            </a:extLst>
          </p:cNvPr>
          <p:cNvSpPr/>
          <p:nvPr/>
        </p:nvSpPr>
        <p:spPr>
          <a:xfrm>
            <a:off x="569889" y="1858808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4B0BFC-6E56-4C95-9BB1-02488E12535E}"/>
              </a:ext>
            </a:extLst>
          </p:cNvPr>
          <p:cNvSpPr/>
          <p:nvPr/>
        </p:nvSpPr>
        <p:spPr>
          <a:xfrm>
            <a:off x="888389" y="2444758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266837-59DA-44E1-8015-A02BC092D769}"/>
              </a:ext>
            </a:extLst>
          </p:cNvPr>
          <p:cNvSpPr/>
          <p:nvPr/>
        </p:nvSpPr>
        <p:spPr>
          <a:xfrm>
            <a:off x="3280412" y="3279859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84DD03-B679-4AFB-9F5E-C013AC1E5E93}"/>
              </a:ext>
            </a:extLst>
          </p:cNvPr>
          <p:cNvSpPr/>
          <p:nvPr/>
        </p:nvSpPr>
        <p:spPr>
          <a:xfrm>
            <a:off x="7736249" y="1891592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0A69A-0EFF-4BF1-B180-F8BE413606BC}"/>
              </a:ext>
            </a:extLst>
          </p:cNvPr>
          <p:cNvSpPr txBox="1"/>
          <p:nvPr/>
        </p:nvSpPr>
        <p:spPr>
          <a:xfrm>
            <a:off x="9178634" y="1288077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제품 상세 리스트</a:t>
            </a:r>
            <a:endParaRPr lang="en-US" altLang="ko-KR" sz="1100" dirty="0"/>
          </a:p>
          <a:p>
            <a:r>
              <a:rPr lang="ko-KR" altLang="en-US" sz="1100" dirty="0"/>
              <a:t>해당 버튼을 누르면 현재 쇼핑몰에서 판매되고 있는 모든 제품의 리스트를 볼 수 있고 해당</a:t>
            </a:r>
            <a:r>
              <a:rPr lang="en-US" altLang="ko-KR" sz="1100" dirty="0"/>
              <a:t> tag</a:t>
            </a:r>
            <a:r>
              <a:rPr lang="ko-KR" altLang="en-US" sz="1100" dirty="0"/>
              <a:t>를 선택 시 페이지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ED83B-36E1-48AD-9302-45F7956BE9C9}"/>
              </a:ext>
            </a:extLst>
          </p:cNvPr>
          <p:cNvSpPr txBox="1"/>
          <p:nvPr/>
        </p:nvSpPr>
        <p:spPr>
          <a:xfrm>
            <a:off x="9178633" y="640250"/>
            <a:ext cx="282401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홈페이지 로고 및 브랜드명</a:t>
            </a:r>
            <a:endParaRPr lang="en-US" altLang="ko-KR" sz="1100" dirty="0"/>
          </a:p>
          <a:p>
            <a:r>
              <a:rPr lang="ko-KR" altLang="en-US" sz="1100" dirty="0"/>
              <a:t>해당 버튼을 누르면 메인 페이지로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330AE-37BA-4762-9C1C-9CF404AB1866}"/>
              </a:ext>
            </a:extLst>
          </p:cNvPr>
          <p:cNvSpPr txBox="1"/>
          <p:nvPr/>
        </p:nvSpPr>
        <p:spPr>
          <a:xfrm>
            <a:off x="9178636" y="2274458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/>
              <a:t>프로모션</a:t>
            </a:r>
          </a:p>
          <a:p>
            <a:r>
              <a:rPr lang="en-US" altLang="ko-KR" sz="1100" dirty="0" err="1"/>
              <a:t>Sunmit</a:t>
            </a:r>
            <a:r>
              <a:rPr lang="ko-KR" altLang="en-US" sz="1100" dirty="0"/>
              <a:t>버튼을 누르면 광에 해당하는 페이지로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EE959-E23E-4C46-BCFB-16457585DB00}"/>
              </a:ext>
            </a:extLst>
          </p:cNvPr>
          <p:cNvSpPr txBox="1"/>
          <p:nvPr/>
        </p:nvSpPr>
        <p:spPr>
          <a:xfrm>
            <a:off x="9178632" y="4892424"/>
            <a:ext cx="2824019" cy="93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6.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원하는 키워드를 입력할 수 있는 창이 나타나며 키워드입력 후 홈페이지에서 해당 키워드가 포함 된 제품을 검색 후 화면에 출력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FD61D19-827B-4AEF-B994-0FA0089C987B}"/>
              </a:ext>
            </a:extLst>
          </p:cNvPr>
          <p:cNvSpPr/>
          <p:nvPr/>
        </p:nvSpPr>
        <p:spPr>
          <a:xfrm>
            <a:off x="8155781" y="2080559"/>
            <a:ext cx="273843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2B9F892-1D2A-4970-BCDD-1993509C0EDC}"/>
              </a:ext>
            </a:extLst>
          </p:cNvPr>
          <p:cNvSpPr/>
          <p:nvPr/>
        </p:nvSpPr>
        <p:spPr>
          <a:xfrm>
            <a:off x="8202191" y="1889823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5B2AC8-8B31-4BDD-8D27-CF19416B7C5F}"/>
              </a:ext>
            </a:extLst>
          </p:cNvPr>
          <p:cNvSpPr/>
          <p:nvPr/>
        </p:nvSpPr>
        <p:spPr>
          <a:xfrm>
            <a:off x="8472678" y="1889288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1E6C9-957C-4637-B0FA-475C946733AC}"/>
              </a:ext>
            </a:extLst>
          </p:cNvPr>
          <p:cNvSpPr txBox="1"/>
          <p:nvPr/>
        </p:nvSpPr>
        <p:spPr>
          <a:xfrm>
            <a:off x="9178633" y="4077943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5. </a:t>
            </a:r>
            <a:r>
              <a:rPr lang="ko-KR" altLang="en-US" sz="1100" dirty="0"/>
              <a:t>고객센터</a:t>
            </a:r>
            <a:endParaRPr lang="en-US" altLang="ko-KR" sz="1100" dirty="0"/>
          </a:p>
          <a:p>
            <a:r>
              <a:rPr lang="ko-KR" altLang="en-US" sz="1100" dirty="0"/>
              <a:t>제품에 관한 요청사항이나 문제가 있을 경우에 대한 안내 페이지로 이동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F111C2-FD36-479D-BEE9-60CB385A8714}"/>
              </a:ext>
            </a:extLst>
          </p:cNvPr>
          <p:cNvSpPr txBox="1"/>
          <p:nvPr/>
        </p:nvSpPr>
        <p:spPr>
          <a:xfrm>
            <a:off x="9178633" y="3091562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4. </a:t>
            </a:r>
            <a:r>
              <a:rPr lang="ko-KR" altLang="en-US" sz="1100" dirty="0"/>
              <a:t>로그인 회원가입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정보를 표시하는 화면으로 이동되며 회원가입이 되어있지 않을 경우</a:t>
            </a:r>
            <a:r>
              <a:rPr lang="en-US" altLang="ko-KR" sz="1100" dirty="0"/>
              <a:t>,</a:t>
            </a:r>
            <a:r>
              <a:rPr lang="ko-KR" altLang="en-US" sz="1100" dirty="0"/>
              <a:t> 회원가입 페이지로 이동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D924BC9-0925-4EE8-ADA6-5088707F61C4}"/>
              </a:ext>
            </a:extLst>
          </p:cNvPr>
          <p:cNvSpPr/>
          <p:nvPr/>
        </p:nvSpPr>
        <p:spPr>
          <a:xfrm>
            <a:off x="8472678" y="2087049"/>
            <a:ext cx="164117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6A1E8B2-B019-4BA0-B45C-9BDC0A9B6495}"/>
              </a:ext>
            </a:extLst>
          </p:cNvPr>
          <p:cNvSpPr/>
          <p:nvPr/>
        </p:nvSpPr>
        <p:spPr>
          <a:xfrm>
            <a:off x="8679849" y="2087049"/>
            <a:ext cx="164117" cy="2678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2D5A3C5-A23E-4827-80E0-D66B70E999A4}"/>
              </a:ext>
            </a:extLst>
          </p:cNvPr>
          <p:cNvSpPr/>
          <p:nvPr/>
        </p:nvSpPr>
        <p:spPr>
          <a:xfrm>
            <a:off x="8678418" y="1889288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CE664B-CD6B-431C-9D3A-5C5DA422A672}"/>
              </a:ext>
            </a:extLst>
          </p:cNvPr>
          <p:cNvSpPr txBox="1"/>
          <p:nvPr/>
        </p:nvSpPr>
        <p:spPr>
          <a:xfrm>
            <a:off x="9206341" y="6045460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7. </a:t>
            </a:r>
            <a:r>
              <a:rPr lang="ko-KR" altLang="en-US" sz="1100" dirty="0"/>
              <a:t>장바구니</a:t>
            </a:r>
            <a:endParaRPr lang="en-US" altLang="ko-KR" sz="1100" dirty="0"/>
          </a:p>
          <a:p>
            <a:r>
              <a:rPr lang="ko-KR" altLang="en-US" sz="1100" dirty="0"/>
              <a:t>해당 버튼을 누르면 고객이 담아둔 제품리스트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131385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06F559-6F6F-4D1C-A24A-1BDE081E8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71" y="1399851"/>
            <a:ext cx="1448002" cy="38010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D3498D5-C0FC-4D7F-BC48-88A4260F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7473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상세페이지 화면 구성</a:t>
            </a:r>
            <a:r>
              <a:rPr lang="en-US" altLang="ko-KR" sz="1800" dirty="0"/>
              <a:t>(</a:t>
            </a:r>
            <a:r>
              <a:rPr lang="ko-KR" altLang="en-US" sz="1800" dirty="0"/>
              <a:t>참고 </a:t>
            </a:r>
            <a:r>
              <a:rPr lang="en-US" altLang="ko-KR" sz="1800" dirty="0"/>
              <a:t>1)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4CC3-8CB0-4CE4-A7D1-0BBC5835ADE2}"/>
              </a:ext>
            </a:extLst>
          </p:cNvPr>
          <p:cNvSpPr txBox="1"/>
          <p:nvPr/>
        </p:nvSpPr>
        <p:spPr>
          <a:xfrm>
            <a:off x="1920435" y="1164875"/>
            <a:ext cx="27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080DC2E-890A-4FEC-B77F-2F7C1A8317A1}"/>
                  </a:ext>
                </a:extLst>
              </p14:cNvPr>
              <p14:cNvContentPartPr/>
              <p14:nvPr/>
            </p14:nvContentPartPr>
            <p14:xfrm>
              <a:off x="530625" y="1100836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080DC2E-890A-4FEC-B77F-2F7C1A8317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305" y="109651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F0B9672-3607-464C-8E91-737F711F25B6}"/>
                  </a:ext>
                </a:extLst>
              </p14:cNvPr>
              <p14:cNvContentPartPr/>
              <p14:nvPr/>
            </p14:nvContentPartPr>
            <p14:xfrm>
              <a:off x="1823716" y="1512393"/>
              <a:ext cx="360" cy="792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F0B9672-3607-464C-8E91-737F711F25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396" y="1508073"/>
                <a:ext cx="900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7A69EF1-3548-44B2-A1C5-3FE26F036ED9}"/>
                  </a:ext>
                </a:extLst>
              </p14:cNvPr>
              <p14:cNvContentPartPr/>
              <p14:nvPr/>
            </p14:nvContentPartPr>
            <p14:xfrm>
              <a:off x="1806076" y="2305473"/>
              <a:ext cx="12600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7A69EF1-3548-44B2-A1C5-3FE26F036E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1756" y="2301153"/>
                <a:ext cx="1346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F8F5DE5-D23D-49F9-AA69-E8DC486256BB}"/>
                  </a:ext>
                </a:extLst>
              </p14:cNvPr>
              <p14:cNvContentPartPr/>
              <p14:nvPr/>
            </p14:nvContentPartPr>
            <p14:xfrm>
              <a:off x="1874836" y="2294313"/>
              <a:ext cx="360" cy="9169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F8F5DE5-D23D-49F9-AA69-E8DC486256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0516" y="2289993"/>
                <a:ext cx="900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ADE53F11-DB31-491C-BFC6-97613726713A}"/>
                  </a:ext>
                </a:extLst>
              </p14:cNvPr>
              <p14:cNvContentPartPr/>
              <p14:nvPr/>
            </p14:nvContentPartPr>
            <p14:xfrm>
              <a:off x="1871596" y="3208713"/>
              <a:ext cx="16344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ADE53F11-DB31-491C-BFC6-9761372671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67276" y="3204393"/>
                <a:ext cx="172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F38C112-11BA-4916-886F-824ADF21495D}"/>
                  </a:ext>
                </a:extLst>
              </p14:cNvPr>
              <p14:cNvContentPartPr/>
              <p14:nvPr/>
            </p14:nvContentPartPr>
            <p14:xfrm>
              <a:off x="1684756" y="1316553"/>
              <a:ext cx="171720" cy="9468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F38C112-11BA-4916-886F-824ADF2149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5756" y="1307553"/>
                <a:ext cx="189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ACC79C6-F5AE-48C8-8588-AC5C935248F9}"/>
                  </a:ext>
                </a:extLst>
              </p14:cNvPr>
              <p14:cNvContentPartPr/>
              <p14:nvPr/>
            </p14:nvContentPartPr>
            <p14:xfrm>
              <a:off x="1796716" y="2138073"/>
              <a:ext cx="127080" cy="13932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ACC79C6-F5AE-48C8-8588-AC5C935248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88076" y="2129433"/>
                <a:ext cx="144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694628E3-7B2D-4095-9803-387F61A320D2}"/>
                  </a:ext>
                </a:extLst>
              </p14:cNvPr>
              <p14:cNvContentPartPr/>
              <p14:nvPr/>
            </p14:nvContentPartPr>
            <p14:xfrm>
              <a:off x="1880596" y="3089913"/>
              <a:ext cx="75600" cy="1234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694628E3-7B2D-4095-9803-387F61A320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71956" y="3081273"/>
                <a:ext cx="93240" cy="14112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제목 1">
            <a:extLst>
              <a:ext uri="{FF2B5EF4-FFF2-40B4-BE49-F238E27FC236}">
                <a16:creationId xmlns:a16="http://schemas.microsoft.com/office/drawing/2014/main" id="{E4A50961-8FF0-4E0E-A1F7-134202CAC5BD}"/>
              </a:ext>
            </a:extLst>
          </p:cNvPr>
          <p:cNvSpPr txBox="1">
            <a:spLocks/>
          </p:cNvSpPr>
          <p:nvPr/>
        </p:nvSpPr>
        <p:spPr>
          <a:xfrm>
            <a:off x="6458527" y="366834"/>
            <a:ext cx="3447473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2.</a:t>
            </a:r>
            <a:r>
              <a:rPr lang="ko-KR" altLang="en-US" sz="1800" dirty="0"/>
              <a:t> 상세페이지 화면 구성</a:t>
            </a:r>
            <a:r>
              <a:rPr lang="en-US" altLang="ko-KR" sz="1800" dirty="0"/>
              <a:t>(</a:t>
            </a:r>
            <a:r>
              <a:rPr lang="ko-KR" altLang="en-US" sz="1800" dirty="0"/>
              <a:t>참고 </a:t>
            </a:r>
            <a:r>
              <a:rPr lang="en-US" altLang="ko-KR" sz="1800" dirty="0"/>
              <a:t>2)</a:t>
            </a:r>
            <a:endParaRPr lang="ko-KR" altLang="en-US" sz="18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C7BAFF4-BF6E-4E00-BAD9-565590D3964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937"/>
          <a:stretch/>
        </p:blipFill>
        <p:spPr>
          <a:xfrm>
            <a:off x="4826906" y="1399851"/>
            <a:ext cx="6926115" cy="3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66E8DA-2D1C-464C-91D8-79CAF785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182"/>
            <a:ext cx="8719202" cy="401190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8063FF60-2EF7-4D8A-B686-075904F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상세페이지 화면 구성 </a:t>
            </a:r>
            <a:r>
              <a:rPr lang="en-US" altLang="ko-KR" sz="1800" dirty="0"/>
              <a:t>(</a:t>
            </a:r>
            <a:r>
              <a:rPr lang="ko-KR" altLang="en-US" sz="1800" dirty="0"/>
              <a:t>참고 화면 </a:t>
            </a:r>
            <a:r>
              <a:rPr lang="en-US" altLang="ko-KR" sz="1800" dirty="0"/>
              <a:t>1)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19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>
            <a:extLst>
              <a:ext uri="{FF2B5EF4-FFF2-40B4-BE49-F238E27FC236}">
                <a16:creationId xmlns:a16="http://schemas.microsoft.com/office/drawing/2014/main" id="{8063FF60-2EF7-4D8A-B686-075904F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상세페이지 화면 구성 </a:t>
            </a:r>
            <a:r>
              <a:rPr lang="en-US" altLang="ko-KR" sz="1800" dirty="0"/>
              <a:t>(</a:t>
            </a:r>
            <a:r>
              <a:rPr lang="ko-KR" altLang="en-US" sz="1800" dirty="0"/>
              <a:t>참고 화면 </a:t>
            </a:r>
            <a:r>
              <a:rPr lang="en-US" altLang="ko-KR" sz="1800" dirty="0"/>
              <a:t>1)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35B314-D52E-4D96-90D8-BBFB6E58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062"/>
            <a:ext cx="8397218" cy="420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0C1A50-8FB6-426F-9DD8-4ED27DCE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22" y="0"/>
            <a:ext cx="5663178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0EE3E8-1398-415C-A34F-66A5183017D8}"/>
              </a:ext>
            </a:extLst>
          </p:cNvPr>
          <p:cNvSpPr/>
          <p:nvPr/>
        </p:nvSpPr>
        <p:spPr>
          <a:xfrm>
            <a:off x="495300" y="45720"/>
            <a:ext cx="458133" cy="184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5958D5-7B4F-48D4-A914-0704FF40F4D4}"/>
              </a:ext>
            </a:extLst>
          </p:cNvPr>
          <p:cNvSpPr/>
          <p:nvPr/>
        </p:nvSpPr>
        <p:spPr>
          <a:xfrm>
            <a:off x="289901" y="45720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196CA-71B3-4552-8661-AF796759E8CA}"/>
              </a:ext>
            </a:extLst>
          </p:cNvPr>
          <p:cNvSpPr txBox="1"/>
          <p:nvPr/>
        </p:nvSpPr>
        <p:spPr>
          <a:xfrm>
            <a:off x="6238921" y="230448"/>
            <a:ext cx="282401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홈페이지 로고 및 브랜드명</a:t>
            </a:r>
            <a:endParaRPr lang="en-US" altLang="ko-KR" sz="1100" dirty="0"/>
          </a:p>
          <a:p>
            <a:r>
              <a:rPr lang="ko-KR" altLang="en-US" sz="1100" dirty="0"/>
              <a:t>해당 버튼을 누르면 메인 페이지로 이동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9BAFED-8D64-4A54-828C-93BE6DADC8F6}"/>
              </a:ext>
            </a:extLst>
          </p:cNvPr>
          <p:cNvSpPr/>
          <p:nvPr/>
        </p:nvSpPr>
        <p:spPr>
          <a:xfrm>
            <a:off x="1341119" y="38100"/>
            <a:ext cx="243841" cy="184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94736E-73E8-4065-A1DE-6355F8716FCC}"/>
              </a:ext>
            </a:extLst>
          </p:cNvPr>
          <p:cNvSpPr/>
          <p:nvPr/>
        </p:nvSpPr>
        <p:spPr>
          <a:xfrm>
            <a:off x="1198198" y="-73314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3FD53-EF5C-42D6-B595-980D6AE59D8E}"/>
              </a:ext>
            </a:extLst>
          </p:cNvPr>
          <p:cNvSpPr txBox="1"/>
          <p:nvPr/>
        </p:nvSpPr>
        <p:spPr>
          <a:xfrm>
            <a:off x="6238920" y="779088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홈페이지 소개</a:t>
            </a:r>
            <a:endParaRPr lang="en-US" altLang="ko-KR" sz="1100" dirty="0"/>
          </a:p>
          <a:p>
            <a:r>
              <a:rPr lang="ko-KR" altLang="en-US" sz="1100" dirty="0"/>
              <a:t>해당 버튼을 누르면 홈페이지 소개화면으로 이동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2F4B8-0CFD-4CA9-A1F1-46AB12E9C9A8}"/>
              </a:ext>
            </a:extLst>
          </p:cNvPr>
          <p:cNvSpPr txBox="1"/>
          <p:nvPr/>
        </p:nvSpPr>
        <p:spPr>
          <a:xfrm>
            <a:off x="6238919" y="1497005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/>
              <a:t>카테고리 이동</a:t>
            </a:r>
            <a:endParaRPr lang="en-US" altLang="ko-KR" sz="1100" dirty="0"/>
          </a:p>
          <a:p>
            <a:r>
              <a:rPr lang="ko-KR" altLang="en-US" sz="1100" dirty="0"/>
              <a:t>해당 버튼을 누르면 상세 카테고리가 슬라이드 되면서 목록이 나타남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C97F26-1EB3-4BCD-83F6-A0BB4B4B585C}"/>
              </a:ext>
            </a:extLst>
          </p:cNvPr>
          <p:cNvSpPr/>
          <p:nvPr/>
        </p:nvSpPr>
        <p:spPr>
          <a:xfrm>
            <a:off x="1577339" y="38100"/>
            <a:ext cx="243841" cy="184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674D80-3B02-4264-A9C1-C54AAF343C8D}"/>
              </a:ext>
            </a:extLst>
          </p:cNvPr>
          <p:cNvSpPr/>
          <p:nvPr/>
        </p:nvSpPr>
        <p:spPr>
          <a:xfrm>
            <a:off x="1434418" y="-73314"/>
            <a:ext cx="181021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2BEA74-92BA-4593-B9C1-B6D128EFA161}"/>
              </a:ext>
            </a:extLst>
          </p:cNvPr>
          <p:cNvSpPr/>
          <p:nvPr/>
        </p:nvSpPr>
        <p:spPr>
          <a:xfrm>
            <a:off x="5257799" y="30480"/>
            <a:ext cx="533401" cy="1847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9AB4E0B-1945-402B-A3AA-2C562B452E6A}"/>
              </a:ext>
            </a:extLst>
          </p:cNvPr>
          <p:cNvSpPr/>
          <p:nvPr/>
        </p:nvSpPr>
        <p:spPr>
          <a:xfrm>
            <a:off x="5114879" y="-80934"/>
            <a:ext cx="181022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D696D6-13AA-4A55-BB20-C60E95A3BDD0}"/>
              </a:ext>
            </a:extLst>
          </p:cNvPr>
          <p:cNvSpPr txBox="1"/>
          <p:nvPr/>
        </p:nvSpPr>
        <p:spPr>
          <a:xfrm>
            <a:off x="6238918" y="2214922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4. </a:t>
            </a:r>
            <a:r>
              <a:rPr lang="ko-KR" altLang="en-US" sz="1100" dirty="0"/>
              <a:t>장바구니 이동</a:t>
            </a:r>
            <a:endParaRPr lang="en-US" altLang="ko-KR" sz="1100" dirty="0"/>
          </a:p>
          <a:p>
            <a:r>
              <a:rPr lang="ko-KR" altLang="en-US" sz="1100" dirty="0"/>
              <a:t>해당 버튼을 누르면 장바구니 화면으로 이동되며 </a:t>
            </a:r>
            <a:r>
              <a:rPr lang="en-US" altLang="ko-KR" sz="1100" dirty="0"/>
              <a:t>Cart</a:t>
            </a:r>
            <a:r>
              <a:rPr lang="ko-KR" altLang="en-US" sz="1100" dirty="0"/>
              <a:t>옆 숫자는 장바구니에 담은 물품을 카운트 한다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605B4D1-B04C-4CF8-833D-53A2355D1E38}"/>
              </a:ext>
            </a:extLst>
          </p:cNvPr>
          <p:cNvSpPr/>
          <p:nvPr/>
        </p:nvSpPr>
        <p:spPr>
          <a:xfrm>
            <a:off x="5826327" y="-80934"/>
            <a:ext cx="181022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68A79-19A9-4B78-ABB6-31B57F02B4CE}"/>
              </a:ext>
            </a:extLst>
          </p:cNvPr>
          <p:cNvSpPr txBox="1"/>
          <p:nvPr/>
        </p:nvSpPr>
        <p:spPr>
          <a:xfrm>
            <a:off x="6238917" y="3104197"/>
            <a:ext cx="282401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5. </a:t>
            </a:r>
            <a:r>
              <a:rPr lang="ko-KR" altLang="en-US" sz="1100" dirty="0"/>
              <a:t>회원가입</a:t>
            </a:r>
            <a:endParaRPr lang="en-US" altLang="ko-KR" sz="1100" dirty="0"/>
          </a:p>
          <a:p>
            <a:r>
              <a:rPr lang="ko-KR" altLang="en-US" sz="1100" dirty="0"/>
              <a:t>홈페이지 회원가입 및 로그인 페이지로 이동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6FC310D-C5CE-4012-A496-5D426F50E5F9}"/>
              </a:ext>
            </a:extLst>
          </p:cNvPr>
          <p:cNvSpPr/>
          <p:nvPr/>
        </p:nvSpPr>
        <p:spPr>
          <a:xfrm>
            <a:off x="2346959" y="476606"/>
            <a:ext cx="1668781" cy="689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B746C-DAB2-4B00-8E09-16A474139ADF}"/>
              </a:ext>
            </a:extLst>
          </p:cNvPr>
          <p:cNvSpPr txBox="1"/>
          <p:nvPr/>
        </p:nvSpPr>
        <p:spPr>
          <a:xfrm>
            <a:off x="6238917" y="3820033"/>
            <a:ext cx="282401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6. </a:t>
            </a:r>
            <a:r>
              <a:rPr lang="ko-KR" altLang="en-US" sz="1100" dirty="0"/>
              <a:t>미정</a:t>
            </a:r>
            <a:r>
              <a:rPr lang="en-US" altLang="ko-KR" sz="1100" dirty="0"/>
              <a:t>(</a:t>
            </a:r>
            <a:r>
              <a:rPr lang="ko-KR" altLang="en-US" sz="1100" dirty="0"/>
              <a:t>이후 회의진행 후 변경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배너 및 기타 내용 등으로 추가예정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A7F3F58-DD7A-4AA1-BA2F-9631757AC73A}"/>
              </a:ext>
            </a:extLst>
          </p:cNvPr>
          <p:cNvSpPr/>
          <p:nvPr/>
        </p:nvSpPr>
        <p:spPr>
          <a:xfrm>
            <a:off x="2211658" y="343775"/>
            <a:ext cx="181022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1A77CD0-6599-453A-A7D5-9727A6852F40}"/>
              </a:ext>
            </a:extLst>
          </p:cNvPr>
          <p:cNvSpPr/>
          <p:nvPr/>
        </p:nvSpPr>
        <p:spPr>
          <a:xfrm>
            <a:off x="342311" y="1612359"/>
            <a:ext cx="181022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091076-F39C-4629-B138-BE5881179AE7}"/>
              </a:ext>
            </a:extLst>
          </p:cNvPr>
          <p:cNvSpPr/>
          <p:nvPr/>
        </p:nvSpPr>
        <p:spPr>
          <a:xfrm>
            <a:off x="236221" y="1642465"/>
            <a:ext cx="5859780" cy="45373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1ECECB-9CE3-4C86-871D-ED62BD8C7676}"/>
              </a:ext>
            </a:extLst>
          </p:cNvPr>
          <p:cNvSpPr txBox="1"/>
          <p:nvPr/>
        </p:nvSpPr>
        <p:spPr>
          <a:xfrm>
            <a:off x="6238917" y="4366592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7. </a:t>
            </a:r>
            <a:r>
              <a:rPr lang="ko-KR" altLang="en-US" sz="1100" dirty="0"/>
              <a:t>제품 이미지</a:t>
            </a:r>
            <a:endParaRPr lang="en-US" altLang="ko-KR" sz="1100" dirty="0"/>
          </a:p>
          <a:p>
            <a:r>
              <a:rPr lang="ko-KR" altLang="en-US" sz="1100" dirty="0"/>
              <a:t>현재 쇼핑몰에서 판매하고 있는 모든 물품을 보여주며</a:t>
            </a:r>
            <a:r>
              <a:rPr lang="en-US" altLang="ko-KR" sz="1100" dirty="0"/>
              <a:t>, </a:t>
            </a:r>
            <a:r>
              <a:rPr lang="ko-KR" altLang="en-US" sz="1100" dirty="0"/>
              <a:t>카테고리를 선택하면 해당 카테고리의 자료를 보여줌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23C33C7-BBF2-43E5-ACD1-20B9E9D4F041}"/>
              </a:ext>
            </a:extLst>
          </p:cNvPr>
          <p:cNvSpPr/>
          <p:nvPr/>
        </p:nvSpPr>
        <p:spPr>
          <a:xfrm>
            <a:off x="779098" y="3459480"/>
            <a:ext cx="647700" cy="2601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F65D2B2-81AE-40C7-99D2-874A379DA3DA}"/>
              </a:ext>
            </a:extLst>
          </p:cNvPr>
          <p:cNvSpPr/>
          <p:nvPr/>
        </p:nvSpPr>
        <p:spPr>
          <a:xfrm>
            <a:off x="610870" y="3306156"/>
            <a:ext cx="181022" cy="184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7E92DF-367E-4D87-91D8-9FF1AC7D5B1A}"/>
              </a:ext>
            </a:extLst>
          </p:cNvPr>
          <p:cNvSpPr txBox="1"/>
          <p:nvPr/>
        </p:nvSpPr>
        <p:spPr>
          <a:xfrm>
            <a:off x="6238916" y="5251705"/>
            <a:ext cx="2824019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8. </a:t>
            </a:r>
            <a:r>
              <a:rPr lang="ko-KR" altLang="en-US" sz="1100" dirty="0"/>
              <a:t>제품 상세정보</a:t>
            </a:r>
            <a:endParaRPr lang="en-US" altLang="ko-KR" sz="1100" dirty="0"/>
          </a:p>
          <a:p>
            <a:r>
              <a:rPr lang="ko-KR" altLang="en-US" sz="1100" dirty="0"/>
              <a:t>해당 제품에 대한 정보</a:t>
            </a:r>
            <a:r>
              <a:rPr lang="en-US" altLang="ko-KR" sz="1100" dirty="0"/>
              <a:t>(</a:t>
            </a:r>
            <a:r>
              <a:rPr lang="ko-KR" altLang="en-US" sz="1100" dirty="0"/>
              <a:t>사이즈</a:t>
            </a:r>
            <a:r>
              <a:rPr lang="en-US" altLang="ko-KR" sz="1100" dirty="0"/>
              <a:t>, </a:t>
            </a:r>
            <a:r>
              <a:rPr lang="ko-KR" altLang="en-US" sz="1100" dirty="0"/>
              <a:t>색상</a:t>
            </a:r>
            <a:r>
              <a:rPr lang="en-US" altLang="ko-KR" sz="1100" dirty="0"/>
              <a:t>, </a:t>
            </a:r>
            <a:r>
              <a:rPr lang="ko-KR" altLang="en-US" sz="1100" dirty="0"/>
              <a:t>수량</a:t>
            </a:r>
            <a:r>
              <a:rPr lang="en-US" altLang="ko-KR" sz="1100" dirty="0"/>
              <a:t>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  <a:r>
              <a:rPr lang="ko-KR" altLang="en-US" sz="1100" dirty="0"/>
              <a:t>를 고객에게 보여주며 제품선택 후 카트에 담을 수 있는 버튼이 있어야 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4F6AAB-971C-4F56-944B-26F7F3AA2779}"/>
              </a:ext>
            </a:extLst>
          </p:cNvPr>
          <p:cNvSpPr txBox="1"/>
          <p:nvPr/>
        </p:nvSpPr>
        <p:spPr>
          <a:xfrm>
            <a:off x="9134521" y="230448"/>
            <a:ext cx="2824019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홈페이지 제작 후 필요하거나 추가적인 기능은 삽입하도록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5486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445</Words>
  <Application>Microsoft Office PowerPoint</Application>
  <PresentationFormat>와이드스크린</PresentationFormat>
  <Paragraphs>74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1조 프로젝트 구성요소</vt:lpstr>
      <vt:lpstr>1. 메인페이지 화면 구성 (참고 화면 1)</vt:lpstr>
      <vt:lpstr>1. 메인페이지 화면 구성 (참고 화면 2)</vt:lpstr>
      <vt:lpstr>1. 상세페이지 화면 구성(참고 1)</vt:lpstr>
      <vt:lpstr>1. 상세페이지 화면 구성 (참고 화면 1)</vt:lpstr>
      <vt:lpstr>1. 상세페이지 화면 구성 (참고 화면 1)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프로젝트 구성요소</dc:title>
  <dc:creator>강 주훈</dc:creator>
  <cp:lastModifiedBy>강 주훈</cp:lastModifiedBy>
  <cp:revision>3</cp:revision>
  <dcterms:created xsi:type="dcterms:W3CDTF">2022-03-03T04:28:51Z</dcterms:created>
  <dcterms:modified xsi:type="dcterms:W3CDTF">2022-03-04T09:24:30Z</dcterms:modified>
</cp:coreProperties>
</file>