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2A18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59" autoAdjust="0"/>
    <p:restoredTop sz="94660"/>
  </p:normalViewPr>
  <p:slideViewPr>
    <p:cSldViewPr snapToGrid="0">
      <p:cViewPr>
        <p:scale>
          <a:sx n="66" d="100"/>
          <a:sy n="66" d="100"/>
        </p:scale>
        <p:origin x="196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D3C2-EE7F-4073-8FAC-9B5F6D36AFFF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F31-2C1B-44EC-A9EA-E2A905A3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D3C2-EE7F-4073-8FAC-9B5F6D36AFFF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F31-2C1B-44EC-A9EA-E2A905A3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51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D3C2-EE7F-4073-8FAC-9B5F6D36AFFF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F31-2C1B-44EC-A9EA-E2A905A3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D3C2-EE7F-4073-8FAC-9B5F6D36AFFF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F31-2C1B-44EC-A9EA-E2A905A3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6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D3C2-EE7F-4073-8FAC-9B5F6D36AFFF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F31-2C1B-44EC-A9EA-E2A905A3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8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D3C2-EE7F-4073-8FAC-9B5F6D36AFFF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F31-2C1B-44EC-A9EA-E2A905A3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4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D3C2-EE7F-4073-8FAC-9B5F6D36AFFF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F31-2C1B-44EC-A9EA-E2A905A3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2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D3C2-EE7F-4073-8FAC-9B5F6D36AFFF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F31-2C1B-44EC-A9EA-E2A905A3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D3C2-EE7F-4073-8FAC-9B5F6D36AFFF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F31-2C1B-44EC-A9EA-E2A905A3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1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D3C2-EE7F-4073-8FAC-9B5F6D36AFFF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F31-2C1B-44EC-A9EA-E2A905A3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D3C2-EE7F-4073-8FAC-9B5F6D36AFFF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F31-2C1B-44EC-A9EA-E2A905A3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D3C2-EE7F-4073-8FAC-9B5F6D36AFFF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CF31-2C1B-44EC-A9EA-E2A905A3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7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375929" y="3293363"/>
            <a:ext cx="2412257" cy="2891649"/>
            <a:chOff x="7553425" y="3293363"/>
            <a:chExt cx="2412257" cy="289164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52" t="18088"/>
            <a:stretch/>
          </p:blipFill>
          <p:spPr>
            <a:xfrm>
              <a:off x="7553425" y="3293363"/>
              <a:ext cx="2412257" cy="289164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101"/>
            <a:stretch/>
          </p:blipFill>
          <p:spPr>
            <a:xfrm rot="21031865" flipH="1">
              <a:off x="8312813" y="4393418"/>
              <a:ext cx="557392" cy="53070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79183">
              <a:off x="8028855" y="3636919"/>
              <a:ext cx="800556" cy="800556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600410" y="1410057"/>
            <a:ext cx="7826842" cy="4774955"/>
            <a:chOff x="600410" y="1410057"/>
            <a:chExt cx="7826842" cy="4774955"/>
          </a:xfrm>
        </p:grpSpPr>
        <p:grpSp>
          <p:nvGrpSpPr>
            <p:cNvPr id="51" name="그룹 50"/>
            <p:cNvGrpSpPr/>
            <p:nvPr/>
          </p:nvGrpSpPr>
          <p:grpSpPr>
            <a:xfrm>
              <a:off x="600410" y="1967237"/>
              <a:ext cx="6775518" cy="4217775"/>
              <a:chOff x="600410" y="1967237"/>
              <a:chExt cx="6775518" cy="4217775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1146170" y="1967237"/>
                <a:ext cx="6161901" cy="3707027"/>
              </a:xfrm>
              <a:prstGeom prst="cube">
                <a:avLst>
                  <a:gd name="adj" fmla="val 12568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정육면체 9"/>
              <p:cNvSpPr/>
              <p:nvPr/>
            </p:nvSpPr>
            <p:spPr>
              <a:xfrm>
                <a:off x="600410" y="5528045"/>
                <a:ext cx="6248399" cy="656967"/>
              </a:xfrm>
              <a:prstGeom prst="cube">
                <a:avLst>
                  <a:gd name="adj" fmla="val 80843"/>
                </a:avLst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통 44"/>
              <p:cNvSpPr/>
              <p:nvPr/>
            </p:nvSpPr>
            <p:spPr>
              <a:xfrm rot="5400000">
                <a:off x="6946065" y="2352753"/>
                <a:ext cx="432106" cy="427621"/>
              </a:xfrm>
              <a:prstGeom prst="can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2491881" y="3969033"/>
              <a:ext cx="2578262" cy="2013949"/>
              <a:chOff x="2491881" y="3969033"/>
              <a:chExt cx="2578262" cy="2013949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2491881" y="5746653"/>
                <a:ext cx="2281881" cy="23632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58287" y="3969033"/>
                <a:ext cx="2211856" cy="1960605"/>
                <a:chOff x="4604949" y="2965619"/>
                <a:chExt cx="2364260" cy="2150077"/>
              </a:xfrm>
            </p:grpSpPr>
            <p:sp>
              <p:nvSpPr>
                <p:cNvPr id="9" name="막힌 원호 8"/>
                <p:cNvSpPr/>
                <p:nvPr/>
              </p:nvSpPr>
              <p:spPr>
                <a:xfrm rot="5400000">
                  <a:off x="5550243" y="3332202"/>
                  <a:ext cx="1421023" cy="1416909"/>
                </a:xfrm>
                <a:prstGeom prst="blockArc">
                  <a:avLst>
                    <a:gd name="adj1" fmla="val 10800000"/>
                    <a:gd name="adj2" fmla="val 0"/>
                    <a:gd name="adj3" fmla="val 20050"/>
                  </a:avLst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원통 7"/>
                <p:cNvSpPr/>
                <p:nvPr/>
              </p:nvSpPr>
              <p:spPr>
                <a:xfrm>
                  <a:off x="4604949" y="2965619"/>
                  <a:ext cx="1655806" cy="2150077"/>
                </a:xfrm>
                <a:prstGeom prst="can">
                  <a:avLst>
                    <a:gd name="adj" fmla="val 31774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타원 15"/>
              <p:cNvSpPr/>
              <p:nvPr/>
            </p:nvSpPr>
            <p:spPr>
              <a:xfrm>
                <a:off x="2875985" y="4126256"/>
                <a:ext cx="1513672" cy="341874"/>
              </a:xfrm>
              <a:prstGeom prst="ellipse">
                <a:avLst/>
              </a:prstGeom>
              <a:solidFill>
                <a:srgbClr val="582A18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정육면체 17"/>
              <p:cNvSpPr/>
              <p:nvPr/>
            </p:nvSpPr>
            <p:spPr>
              <a:xfrm>
                <a:off x="3569238" y="4236476"/>
                <a:ext cx="152400" cy="1524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정육면체 18"/>
              <p:cNvSpPr/>
              <p:nvPr/>
            </p:nvSpPr>
            <p:spPr>
              <a:xfrm>
                <a:off x="3185670" y="4214930"/>
                <a:ext cx="152400" cy="1524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211137" y="2968052"/>
              <a:ext cx="1377831" cy="1534808"/>
              <a:chOff x="5211137" y="2968052"/>
              <a:chExt cx="1377831" cy="153480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5211137" y="2968052"/>
                <a:ext cx="1377831" cy="15348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378318" y="3081491"/>
                <a:ext cx="1046801" cy="10976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Hello!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^_^</a:t>
                </a:r>
              </a:p>
              <a:p>
                <a:pPr algn="ctr"/>
                <a:endParaRPr lang="en-US" altLang="ko-KR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5380734" y="4266049"/>
                <a:ext cx="149902" cy="149902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9B9B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5639773" y="4266708"/>
                <a:ext cx="149902" cy="149902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5879782" y="4270357"/>
                <a:ext cx="149902" cy="149902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6217135" y="4221078"/>
                <a:ext cx="217071" cy="21707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117600" y="4987249"/>
              <a:ext cx="773026" cy="1016626"/>
              <a:chOff x="1117600" y="4987249"/>
              <a:chExt cx="773026" cy="1016626"/>
            </a:xfrm>
          </p:grpSpPr>
          <p:sp>
            <p:nvSpPr>
              <p:cNvPr id="26" name="정육면체 25"/>
              <p:cNvSpPr/>
              <p:nvPr/>
            </p:nvSpPr>
            <p:spPr>
              <a:xfrm>
                <a:off x="1117600" y="4987249"/>
                <a:ext cx="682761" cy="1016626"/>
              </a:xfrm>
              <a:prstGeom prst="cube">
                <a:avLst>
                  <a:gd name="adj" fmla="val 7077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원통 27"/>
              <p:cNvSpPr/>
              <p:nvPr/>
            </p:nvSpPr>
            <p:spPr>
              <a:xfrm rot="5203764">
                <a:off x="1413188" y="5337999"/>
                <a:ext cx="526732" cy="42814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708743" y="5375641"/>
                <a:ext cx="149278" cy="3332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 rot="2079581">
              <a:off x="6958216" y="1410057"/>
              <a:ext cx="1469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rgbClr val="FFC000"/>
                  </a:solidFill>
                </a:rPr>
                <a:t>♪♬</a:t>
              </a:r>
              <a:r>
                <a:rPr lang="en-US" altLang="ko-KR" sz="4000" dirty="0" smtClean="0">
                  <a:solidFill>
                    <a:srgbClr val="FFC000"/>
                  </a:solidFill>
                </a:rPr>
                <a:t>~</a:t>
              </a:r>
              <a:endParaRPr lang="ko-KR" altLang="en-US" sz="4000" dirty="0">
                <a:solidFill>
                  <a:srgbClr val="FFC000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603629" y="3138826"/>
              <a:ext cx="2170133" cy="830207"/>
              <a:chOff x="2603629" y="3138826"/>
              <a:chExt cx="2170133" cy="830207"/>
            </a:xfrm>
          </p:grpSpPr>
          <p:sp>
            <p:nvSpPr>
              <p:cNvPr id="3" name="원통 2"/>
              <p:cNvSpPr/>
              <p:nvPr/>
            </p:nvSpPr>
            <p:spPr>
              <a:xfrm>
                <a:off x="3295663" y="3466986"/>
                <a:ext cx="171450" cy="502047"/>
              </a:xfrm>
              <a:prstGeom prst="can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원통 11"/>
              <p:cNvSpPr/>
              <p:nvPr/>
            </p:nvSpPr>
            <p:spPr>
              <a:xfrm>
                <a:off x="3858168" y="3466986"/>
                <a:ext cx="171450" cy="502047"/>
              </a:xfrm>
              <a:prstGeom prst="can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정육면체 1"/>
              <p:cNvSpPr/>
              <p:nvPr/>
            </p:nvSpPr>
            <p:spPr>
              <a:xfrm>
                <a:off x="2603629" y="3138826"/>
                <a:ext cx="2170133" cy="491490"/>
              </a:xfrm>
              <a:prstGeom prst="cub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3107435" y="3251060"/>
                <a:ext cx="1009615" cy="546724"/>
                <a:chOff x="3185670" y="637499"/>
                <a:chExt cx="1545583" cy="816547"/>
              </a:xfrm>
            </p:grpSpPr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3185670" y="637499"/>
                  <a:ext cx="1545583" cy="46401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3467113" y="674557"/>
                  <a:ext cx="391055" cy="39105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타원 37"/>
                <p:cNvSpPr/>
                <p:nvPr/>
              </p:nvSpPr>
              <p:spPr>
                <a:xfrm>
                  <a:off x="3538266" y="745710"/>
                  <a:ext cx="248747" cy="2487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타원 38"/>
                <p:cNvSpPr/>
                <p:nvPr/>
              </p:nvSpPr>
              <p:spPr>
                <a:xfrm>
                  <a:off x="4069757" y="675126"/>
                  <a:ext cx="391055" cy="39105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4140910" y="746279"/>
                  <a:ext cx="248747" cy="2487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3666264" y="1101512"/>
                  <a:ext cx="602644" cy="352534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8" t="8250" r="22698" b="6941"/>
          <a:stretch/>
        </p:blipFill>
        <p:spPr>
          <a:xfrm>
            <a:off x="5954733" y="1028405"/>
            <a:ext cx="1057932" cy="9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894395" y="614722"/>
            <a:ext cx="3677607" cy="2654194"/>
            <a:chOff x="894395" y="614722"/>
            <a:chExt cx="3677607" cy="2654194"/>
          </a:xfrm>
        </p:grpSpPr>
        <p:grpSp>
          <p:nvGrpSpPr>
            <p:cNvPr id="55" name="그룹 54"/>
            <p:cNvGrpSpPr/>
            <p:nvPr/>
          </p:nvGrpSpPr>
          <p:grpSpPr>
            <a:xfrm>
              <a:off x="1289156" y="1051342"/>
              <a:ext cx="3282846" cy="1879578"/>
              <a:chOff x="964379" y="1028514"/>
              <a:chExt cx="2708211" cy="1609755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964379" y="1028514"/>
                <a:ext cx="2708211" cy="1609755"/>
                <a:chOff x="964379" y="1028514"/>
                <a:chExt cx="1755497" cy="977265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51" t="17441" r="8200" b="11617"/>
                <a:stretch/>
              </p:blipFill>
              <p:spPr>
                <a:xfrm>
                  <a:off x="1239392" y="1229758"/>
                  <a:ext cx="1480484" cy="720090"/>
                </a:xfrm>
                <a:prstGeom prst="rect">
                  <a:avLst/>
                </a:prstGeom>
              </p:spPr>
            </p:pic>
            <p:grpSp>
              <p:nvGrpSpPr>
                <p:cNvPr id="49" name="그룹 48"/>
                <p:cNvGrpSpPr/>
                <p:nvPr/>
              </p:nvGrpSpPr>
              <p:grpSpPr>
                <a:xfrm>
                  <a:off x="964379" y="1028514"/>
                  <a:ext cx="1065878" cy="977265"/>
                  <a:chOff x="1708486" y="1177290"/>
                  <a:chExt cx="1600200" cy="1383030"/>
                </a:xfrm>
              </p:grpSpPr>
              <p:grpSp>
                <p:nvGrpSpPr>
                  <p:cNvPr id="46" name="그룹 45"/>
                  <p:cNvGrpSpPr/>
                  <p:nvPr/>
                </p:nvGrpSpPr>
                <p:grpSpPr>
                  <a:xfrm>
                    <a:off x="1708486" y="1177290"/>
                    <a:ext cx="1600200" cy="1383030"/>
                    <a:chOff x="1371600" y="1794510"/>
                    <a:chExt cx="2192356" cy="1657350"/>
                  </a:xfrm>
                </p:grpSpPr>
                <p:sp>
                  <p:nvSpPr>
                    <p:cNvPr id="44" name="육각형 43"/>
                    <p:cNvSpPr/>
                    <p:nvPr/>
                  </p:nvSpPr>
                  <p:spPr>
                    <a:xfrm>
                      <a:off x="1371600" y="1794510"/>
                      <a:ext cx="1857076" cy="1657350"/>
                    </a:xfrm>
                    <a:prstGeom prst="hexagon">
                      <a:avLst/>
                    </a:prstGeom>
                    <a:solidFill>
                      <a:srgbClr val="C00000">
                        <a:alpha val="20000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5" name="육각형 44"/>
                    <p:cNvSpPr/>
                    <p:nvPr/>
                  </p:nvSpPr>
                  <p:spPr>
                    <a:xfrm>
                      <a:off x="1706880" y="1794510"/>
                      <a:ext cx="1857076" cy="1657350"/>
                    </a:xfrm>
                    <a:prstGeom prst="hexagon">
                      <a:avLst/>
                    </a:prstGeom>
                    <a:solidFill>
                      <a:srgbClr val="FF0000">
                        <a:alpha val="31000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48" name="직선 연결선 47"/>
                  <p:cNvCxnSpPr>
                    <a:stCxn id="44" idx="3"/>
                    <a:endCxn id="45" idx="3"/>
                  </p:cNvCxnSpPr>
                  <p:nvPr/>
                </p:nvCxnSpPr>
                <p:spPr>
                  <a:xfrm>
                    <a:off x="1708486" y="1868805"/>
                    <a:ext cx="244721" cy="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원통 52"/>
              <p:cNvSpPr/>
              <p:nvPr/>
            </p:nvSpPr>
            <p:spPr>
              <a:xfrm rot="7290140">
                <a:off x="1867284" y="1787136"/>
                <a:ext cx="93461" cy="360646"/>
              </a:xfrm>
              <a:prstGeom prst="can">
                <a:avLst>
                  <a:gd name="adj" fmla="val 5265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원형 화살표 60"/>
            <p:cNvSpPr/>
            <p:nvPr/>
          </p:nvSpPr>
          <p:spPr>
            <a:xfrm rot="19339379" flipH="1">
              <a:off x="894395" y="614722"/>
              <a:ext cx="1296974" cy="1250134"/>
            </a:xfrm>
            <a:prstGeom prst="circular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정육면체 61"/>
            <p:cNvSpPr/>
            <p:nvPr/>
          </p:nvSpPr>
          <p:spPr>
            <a:xfrm>
              <a:off x="1278178" y="2930920"/>
              <a:ext cx="326785" cy="337996"/>
            </a:xfrm>
            <a:prstGeom prst="cub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오른쪽 화살표 67"/>
            <p:cNvSpPr/>
            <p:nvPr/>
          </p:nvSpPr>
          <p:spPr>
            <a:xfrm rot="6955247">
              <a:off x="1300346" y="2484503"/>
              <a:ext cx="525702" cy="367114"/>
            </a:xfrm>
            <a:prstGeom prst="rightArrow">
              <a:avLst>
                <a:gd name="adj1" fmla="val 44648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0" name="직선 연결선 69"/>
          <p:cNvCxnSpPr/>
          <p:nvPr/>
        </p:nvCxnSpPr>
        <p:spPr>
          <a:xfrm>
            <a:off x="2977560" y="1971877"/>
            <a:ext cx="304828" cy="0"/>
          </a:xfrm>
          <a:prstGeom prst="line">
            <a:avLst/>
          </a:prstGeom>
          <a:ln w="3175">
            <a:solidFill>
              <a:schemeClr val="tx1">
                <a:alpha val="1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5783591" y="738835"/>
            <a:ext cx="4679632" cy="3139152"/>
            <a:chOff x="5783591" y="738835"/>
            <a:chExt cx="4679632" cy="3139152"/>
          </a:xfrm>
        </p:grpSpPr>
        <p:grpSp>
          <p:nvGrpSpPr>
            <p:cNvPr id="67" name="그룹 66"/>
            <p:cNvGrpSpPr/>
            <p:nvPr/>
          </p:nvGrpSpPr>
          <p:grpSpPr>
            <a:xfrm>
              <a:off x="5783591" y="738835"/>
              <a:ext cx="3662330" cy="3139152"/>
              <a:chOff x="7552430" y="382527"/>
              <a:chExt cx="3662330" cy="3139152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51" t="17441" r="8200" b="11617"/>
              <a:stretch/>
            </p:blipFill>
            <p:spPr>
              <a:xfrm>
                <a:off x="7552430" y="382527"/>
                <a:ext cx="2803161" cy="1357466"/>
              </a:xfrm>
              <a:prstGeom prst="rect">
                <a:avLst/>
              </a:prstGeom>
            </p:spPr>
          </p:pic>
          <p:sp>
            <p:nvSpPr>
              <p:cNvPr id="51" name="원통 50"/>
              <p:cNvSpPr/>
              <p:nvPr/>
            </p:nvSpPr>
            <p:spPr>
              <a:xfrm rot="7290140">
                <a:off x="8475972" y="608538"/>
                <a:ext cx="111701" cy="1243664"/>
              </a:xfrm>
              <a:prstGeom prst="can">
                <a:avLst>
                  <a:gd name="adj" fmla="val 5265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rot="2079581">
                <a:off x="9745724" y="2268208"/>
                <a:ext cx="14690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dirty="0" smtClean="0">
                    <a:solidFill>
                      <a:srgbClr val="FFC000"/>
                    </a:solidFill>
                  </a:rPr>
                  <a:t>♪♬</a:t>
                </a:r>
                <a:r>
                  <a:rPr lang="en-US" altLang="ko-KR" sz="4000" dirty="0" smtClean="0">
                    <a:solidFill>
                      <a:srgbClr val="FFC000"/>
                    </a:solidFill>
                  </a:rPr>
                  <a:t>~</a:t>
                </a:r>
                <a:endParaRPr lang="ko-KR" altLang="en-US" sz="40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flipH="1">
                <a:off x="8979109" y="1485771"/>
                <a:ext cx="112083" cy="118488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28" t="8250" r="22698" b="6941"/>
              <a:stretch/>
            </p:blipFill>
            <p:spPr>
              <a:xfrm>
                <a:off x="8403024" y="2434766"/>
                <a:ext cx="1271756" cy="1086913"/>
              </a:xfrm>
              <a:prstGeom prst="rect">
                <a:avLst/>
              </a:prstGeom>
            </p:spPr>
          </p:pic>
        </p:grpSp>
        <p:grpSp>
          <p:nvGrpSpPr>
            <p:cNvPr id="78" name="그룹 77"/>
            <p:cNvGrpSpPr/>
            <p:nvPr/>
          </p:nvGrpSpPr>
          <p:grpSpPr>
            <a:xfrm>
              <a:off x="9006775" y="738835"/>
              <a:ext cx="1377831" cy="1534808"/>
              <a:chOff x="5211137" y="2968052"/>
              <a:chExt cx="1377831" cy="1534808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5211137" y="2968052"/>
                <a:ext cx="1377831" cy="15348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378318" y="3081491"/>
                <a:ext cx="1046801" cy="10976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Thank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You!</a:t>
                </a:r>
              </a:p>
              <a:p>
                <a:pPr algn="ctr"/>
                <a:endParaRPr lang="en-US" altLang="ko-KR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5380734" y="4266049"/>
                <a:ext cx="149902" cy="149902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9B9B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5639773" y="4266708"/>
                <a:ext cx="149902" cy="149902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5879782" y="4270357"/>
                <a:ext cx="149902" cy="149902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6217135" y="4221078"/>
                <a:ext cx="217071" cy="21707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45" b="11369"/>
            <a:stretch/>
          </p:blipFill>
          <p:spPr>
            <a:xfrm>
              <a:off x="9133457" y="2789989"/>
              <a:ext cx="1329766" cy="1014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3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310152" y="1281094"/>
            <a:ext cx="10028035" cy="5657145"/>
            <a:chOff x="1310152" y="1281094"/>
            <a:chExt cx="10028035" cy="5657145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794">
              <a:off x="2439551" y="1281094"/>
              <a:ext cx="7542860" cy="5657145"/>
            </a:xfrm>
            <a:prstGeom prst="rect">
              <a:avLst/>
            </a:prstGeom>
          </p:spPr>
        </p:pic>
        <p:sp>
          <p:nvSpPr>
            <p:cNvPr id="19" name="정육면체 18"/>
            <p:cNvSpPr/>
            <p:nvPr/>
          </p:nvSpPr>
          <p:spPr>
            <a:xfrm>
              <a:off x="1310152" y="2605352"/>
              <a:ext cx="10028035" cy="138474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정육면체 19"/>
            <p:cNvSpPr/>
            <p:nvPr/>
          </p:nvSpPr>
          <p:spPr>
            <a:xfrm>
              <a:off x="3078739" y="3205875"/>
              <a:ext cx="2698230" cy="809469"/>
            </a:xfrm>
            <a:prstGeom prst="cub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정육면체 20"/>
            <p:cNvSpPr/>
            <p:nvPr/>
          </p:nvSpPr>
          <p:spPr>
            <a:xfrm>
              <a:off x="6278336" y="3251956"/>
              <a:ext cx="2788171" cy="746643"/>
            </a:xfrm>
            <a:prstGeom prst="cub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정육면체 21"/>
            <p:cNvSpPr/>
            <p:nvPr/>
          </p:nvSpPr>
          <p:spPr>
            <a:xfrm>
              <a:off x="3317779" y="3447712"/>
              <a:ext cx="314793" cy="333779"/>
            </a:xfrm>
            <a:prstGeom prst="cube">
              <a:avLst/>
            </a:prstGeom>
            <a:solidFill>
              <a:srgbClr val="582A18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3317779" y="3476682"/>
              <a:ext cx="314793" cy="333779"/>
            </a:xfrm>
            <a:prstGeom prst="cube">
              <a:avLst/>
            </a:prstGeom>
            <a:solidFill>
              <a:srgbClr val="582A18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3580106" y="3447711"/>
              <a:ext cx="314793" cy="333779"/>
            </a:xfrm>
            <a:prstGeom prst="cube">
              <a:avLst/>
            </a:prstGeom>
            <a:solidFill>
              <a:srgbClr val="582A18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3774978" y="3458389"/>
              <a:ext cx="314793" cy="333779"/>
            </a:xfrm>
            <a:prstGeom prst="cube">
              <a:avLst/>
            </a:prstGeom>
            <a:solidFill>
              <a:srgbClr val="582A18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3962251" y="3427370"/>
              <a:ext cx="314793" cy="333779"/>
            </a:xfrm>
            <a:prstGeom prst="cube">
              <a:avLst/>
            </a:prstGeom>
            <a:solidFill>
              <a:srgbClr val="582A18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4216204" y="3472081"/>
              <a:ext cx="314793" cy="333779"/>
            </a:xfrm>
            <a:prstGeom prst="cube">
              <a:avLst/>
            </a:prstGeom>
            <a:solidFill>
              <a:srgbClr val="582A18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정육면체 28"/>
            <p:cNvSpPr/>
            <p:nvPr/>
          </p:nvSpPr>
          <p:spPr>
            <a:xfrm>
              <a:off x="4430643" y="3472081"/>
              <a:ext cx="314793" cy="333779"/>
            </a:xfrm>
            <a:prstGeom prst="cube">
              <a:avLst/>
            </a:prstGeom>
            <a:solidFill>
              <a:srgbClr val="582A18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정육면체 29"/>
            <p:cNvSpPr/>
            <p:nvPr/>
          </p:nvSpPr>
          <p:spPr>
            <a:xfrm>
              <a:off x="4535574" y="3396524"/>
              <a:ext cx="314793" cy="333779"/>
            </a:xfrm>
            <a:prstGeom prst="cube">
              <a:avLst/>
            </a:prstGeom>
            <a:solidFill>
              <a:srgbClr val="582A18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정육면체 30"/>
            <p:cNvSpPr/>
            <p:nvPr/>
          </p:nvSpPr>
          <p:spPr>
            <a:xfrm>
              <a:off x="4730445" y="3482759"/>
              <a:ext cx="314793" cy="333779"/>
            </a:xfrm>
            <a:prstGeom prst="cube">
              <a:avLst/>
            </a:prstGeom>
            <a:solidFill>
              <a:srgbClr val="582A18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정육면체 35"/>
            <p:cNvSpPr/>
            <p:nvPr/>
          </p:nvSpPr>
          <p:spPr>
            <a:xfrm>
              <a:off x="4872851" y="3338689"/>
              <a:ext cx="314793" cy="333779"/>
            </a:xfrm>
            <a:prstGeom prst="cube">
              <a:avLst/>
            </a:prstGeom>
            <a:solidFill>
              <a:srgbClr val="582A18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5167551" y="3468633"/>
              <a:ext cx="314793" cy="333779"/>
            </a:xfrm>
            <a:prstGeom prst="cube">
              <a:avLst/>
            </a:prstGeom>
            <a:solidFill>
              <a:srgbClr val="582A18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488636" y="3340117"/>
              <a:ext cx="2233534" cy="570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 err="1" smtClean="0">
                  <a:solidFill>
                    <a:schemeClr val="bg1"/>
                  </a:solidFill>
                </a:rPr>
                <a:t>프림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3016487" y="4109666"/>
              <a:ext cx="6388991" cy="576434"/>
            </a:xfrm>
            <a:prstGeom prst="cube">
              <a:avLst>
                <a:gd name="adj" fmla="val 11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79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676046" y="2440552"/>
            <a:ext cx="5781636" cy="2294956"/>
            <a:chOff x="2676046" y="2440552"/>
            <a:chExt cx="5781636" cy="229495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51" t="17441" r="8200" b="11617"/>
            <a:stretch/>
          </p:blipFill>
          <p:spPr>
            <a:xfrm>
              <a:off x="2676046" y="2440552"/>
              <a:ext cx="3023445" cy="1470568"/>
            </a:xfrm>
            <a:prstGeom prst="rect">
              <a:avLst/>
            </a:prstGeom>
          </p:spPr>
        </p:pic>
        <p:sp>
          <p:nvSpPr>
            <p:cNvPr id="5" name="원통 4"/>
            <p:cNvSpPr/>
            <p:nvPr/>
          </p:nvSpPr>
          <p:spPr>
            <a:xfrm rot="7290140">
              <a:off x="3881233" y="2639966"/>
              <a:ext cx="142263" cy="1867482"/>
            </a:xfrm>
            <a:prstGeom prst="can">
              <a:avLst>
                <a:gd name="adj" fmla="val 52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278" y="2756946"/>
              <a:ext cx="5220404" cy="1978562"/>
            </a:xfrm>
            <a:prstGeom prst="rect">
              <a:avLst/>
            </a:prstGeom>
            <a:solidFill>
              <a:schemeClr val="accent1"/>
            </a:solidFill>
            <a:effectLst>
              <a:softEdge rad="660400"/>
            </a:effectLst>
          </p:spPr>
        </p:pic>
        <p:sp>
          <p:nvSpPr>
            <p:cNvPr id="4" name="평행 사변형 3"/>
            <p:cNvSpPr/>
            <p:nvPr/>
          </p:nvSpPr>
          <p:spPr>
            <a:xfrm rot="21141584" flipH="1">
              <a:off x="4830410" y="3305996"/>
              <a:ext cx="2371771" cy="831549"/>
            </a:xfrm>
            <a:prstGeom prst="parallelogram">
              <a:avLst>
                <a:gd name="adj" fmla="val 22869"/>
              </a:avLst>
            </a:prstGeom>
            <a:solidFill>
              <a:schemeClr val="bg2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56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15598" y="1037847"/>
            <a:ext cx="5395654" cy="4598455"/>
            <a:chOff x="195677" y="708064"/>
            <a:chExt cx="6775518" cy="5895845"/>
          </a:xfrm>
        </p:grpSpPr>
        <p:grpSp>
          <p:nvGrpSpPr>
            <p:cNvPr id="42" name="그룹 41"/>
            <p:cNvGrpSpPr/>
            <p:nvPr/>
          </p:nvGrpSpPr>
          <p:grpSpPr>
            <a:xfrm>
              <a:off x="195677" y="708064"/>
              <a:ext cx="6775518" cy="4217775"/>
              <a:chOff x="-164087" y="738045"/>
              <a:chExt cx="6775518" cy="4217775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-164087" y="738045"/>
                <a:ext cx="6775518" cy="4217775"/>
                <a:chOff x="600410" y="1967237"/>
                <a:chExt cx="6775518" cy="4217775"/>
              </a:xfrm>
            </p:grpSpPr>
            <p:sp>
              <p:nvSpPr>
                <p:cNvPr id="35" name="정육면체 34"/>
                <p:cNvSpPr/>
                <p:nvPr/>
              </p:nvSpPr>
              <p:spPr>
                <a:xfrm>
                  <a:off x="1146170" y="1967237"/>
                  <a:ext cx="6161901" cy="3707027"/>
                </a:xfrm>
                <a:prstGeom prst="cube">
                  <a:avLst>
                    <a:gd name="adj" fmla="val 12568"/>
                  </a:avLst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bg2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정육면체 35"/>
                <p:cNvSpPr/>
                <p:nvPr/>
              </p:nvSpPr>
              <p:spPr>
                <a:xfrm>
                  <a:off x="600410" y="5528045"/>
                  <a:ext cx="6248399" cy="656967"/>
                </a:xfrm>
                <a:prstGeom prst="cube">
                  <a:avLst>
                    <a:gd name="adj" fmla="val 80843"/>
                  </a:avLst>
                </a:prstGeom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bg2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원통 36"/>
                <p:cNvSpPr/>
                <p:nvPr/>
              </p:nvSpPr>
              <p:spPr>
                <a:xfrm rot="5400000">
                  <a:off x="6946065" y="2352753"/>
                  <a:ext cx="432106" cy="427621"/>
                </a:xfrm>
                <a:prstGeom prst="can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타원 27"/>
              <p:cNvSpPr/>
              <p:nvPr/>
            </p:nvSpPr>
            <p:spPr>
              <a:xfrm>
                <a:off x="1727384" y="4517461"/>
                <a:ext cx="2281881" cy="23632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4446640" y="1738860"/>
                <a:ext cx="1377831" cy="1534808"/>
                <a:chOff x="5211137" y="2968052"/>
                <a:chExt cx="1377831" cy="1534808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5211137" y="2968052"/>
                  <a:ext cx="1377831" cy="15348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5378318" y="3081491"/>
                  <a:ext cx="1046801" cy="10976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400" dirty="0" smtClean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1400" dirty="0" smtClean="0">
                      <a:solidFill>
                        <a:schemeClr val="bg1"/>
                      </a:solidFill>
                    </a:rPr>
                    <a:t>사용법</a:t>
                  </a:r>
                  <a:r>
                    <a:rPr lang="en-US" altLang="ko-KR" sz="1400" dirty="0" smtClean="0">
                      <a:solidFill>
                        <a:schemeClr val="bg1"/>
                      </a:solidFill>
                    </a:rPr>
                    <a:t>)</a:t>
                  </a:r>
                </a:p>
                <a:p>
                  <a:pPr algn="ctr"/>
                  <a:r>
                    <a:rPr lang="en-US" altLang="ko-KR" sz="1400" dirty="0" smtClean="0">
                      <a:solidFill>
                        <a:schemeClr val="bg1"/>
                      </a:solidFill>
                    </a:rPr>
                    <a:t>^_^</a:t>
                  </a:r>
                </a:p>
                <a:p>
                  <a:pPr algn="ctr"/>
                  <a:endParaRPr lang="en-US" altLang="ko-KR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5380734" y="4266049"/>
                  <a:ext cx="149902" cy="149902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50000">
                      <a:srgbClr val="FF9B9B"/>
                    </a:gs>
                    <a:gs pos="100000">
                      <a:schemeClr val="bg1"/>
                    </a:gs>
                  </a:gsLst>
                  <a:lin ang="189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5639773" y="4266708"/>
                  <a:ext cx="149902" cy="149902"/>
                </a:xfrm>
                <a:prstGeom prst="ellipse">
                  <a:avLst/>
                </a:prstGeom>
                <a:gradFill>
                  <a:gsLst>
                    <a:gs pos="0">
                      <a:schemeClr val="accent4"/>
                    </a:gs>
                    <a:gs pos="50000">
                      <a:schemeClr val="accent4">
                        <a:lumMod val="20000"/>
                        <a:lumOff val="80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5879782" y="4270357"/>
                  <a:ext cx="149902" cy="149902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6217135" y="4221078"/>
                  <a:ext cx="217071" cy="21707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1993694" y="1553425"/>
                <a:ext cx="1804539" cy="1014989"/>
                <a:chOff x="3185670" y="637499"/>
                <a:chExt cx="1545583" cy="816547"/>
              </a:xfrm>
            </p:grpSpPr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3185670" y="637499"/>
                  <a:ext cx="1545583" cy="46401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3467113" y="674557"/>
                  <a:ext cx="391055" cy="39105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3538266" y="745710"/>
                  <a:ext cx="248747" cy="2487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4069757" y="675126"/>
                  <a:ext cx="391055" cy="39105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4140910" y="746279"/>
                  <a:ext cx="248747" cy="2487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모서리가 둥근 직사각형 17"/>
                <p:cNvSpPr/>
                <p:nvPr/>
              </p:nvSpPr>
              <p:spPr>
                <a:xfrm>
                  <a:off x="3666264" y="1101512"/>
                  <a:ext cx="602644" cy="352534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045" y="1933835"/>
              <a:ext cx="2335037" cy="4670074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6054075" y="1037847"/>
            <a:ext cx="5395654" cy="3289647"/>
            <a:chOff x="-164087" y="738045"/>
            <a:chExt cx="6775518" cy="4217775"/>
          </a:xfrm>
        </p:grpSpPr>
        <p:grpSp>
          <p:nvGrpSpPr>
            <p:cNvPr id="47" name="그룹 46"/>
            <p:cNvGrpSpPr/>
            <p:nvPr/>
          </p:nvGrpSpPr>
          <p:grpSpPr>
            <a:xfrm>
              <a:off x="-164087" y="738045"/>
              <a:ext cx="6775518" cy="4217775"/>
              <a:chOff x="600410" y="1967237"/>
              <a:chExt cx="6775518" cy="4217775"/>
            </a:xfrm>
          </p:grpSpPr>
          <p:sp>
            <p:nvSpPr>
              <p:cNvPr id="63" name="정육면체 62"/>
              <p:cNvSpPr/>
              <p:nvPr/>
            </p:nvSpPr>
            <p:spPr>
              <a:xfrm>
                <a:off x="1146170" y="1967237"/>
                <a:ext cx="6161901" cy="3707027"/>
              </a:xfrm>
              <a:prstGeom prst="cube">
                <a:avLst>
                  <a:gd name="adj" fmla="val 12568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정육면체 63"/>
              <p:cNvSpPr/>
              <p:nvPr/>
            </p:nvSpPr>
            <p:spPr>
              <a:xfrm>
                <a:off x="600410" y="5528045"/>
                <a:ext cx="6248399" cy="656967"/>
              </a:xfrm>
              <a:prstGeom prst="cube">
                <a:avLst>
                  <a:gd name="adj" fmla="val 80843"/>
                </a:avLst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통 64"/>
              <p:cNvSpPr/>
              <p:nvPr/>
            </p:nvSpPr>
            <p:spPr>
              <a:xfrm rot="5400000">
                <a:off x="6946065" y="2352753"/>
                <a:ext cx="432106" cy="427621"/>
              </a:xfrm>
              <a:prstGeom prst="can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타원 47"/>
            <p:cNvSpPr/>
            <p:nvPr/>
          </p:nvSpPr>
          <p:spPr>
            <a:xfrm>
              <a:off x="1727384" y="4517461"/>
              <a:ext cx="2281881" cy="2363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446640" y="1738860"/>
              <a:ext cx="1377831" cy="1534808"/>
              <a:chOff x="5211137" y="2968052"/>
              <a:chExt cx="1377831" cy="1534808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5211137" y="2968052"/>
                <a:ext cx="1377831" cy="15348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378318" y="3081491"/>
                <a:ext cx="1046801" cy="10976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5380734" y="4266049"/>
                <a:ext cx="149902" cy="149902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9B9B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5639773" y="4266708"/>
                <a:ext cx="149902" cy="149902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5879782" y="4270357"/>
                <a:ext cx="149902" cy="149902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6217135" y="4221078"/>
                <a:ext cx="217071" cy="21707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993694" y="1553425"/>
              <a:ext cx="1804539" cy="1014989"/>
              <a:chOff x="3185670" y="637499"/>
              <a:chExt cx="1545583" cy="816547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185670" y="637499"/>
                <a:ext cx="1545583" cy="46401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3467113" y="674557"/>
                <a:ext cx="391055" cy="39105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538266" y="745710"/>
                <a:ext cx="248747" cy="2487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4069757" y="675126"/>
                <a:ext cx="391055" cy="39105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140910" y="746279"/>
                <a:ext cx="248747" cy="2487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666264" y="1101512"/>
                <a:ext cx="602644" cy="35253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40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0587" y="1112798"/>
            <a:ext cx="6775518" cy="4217775"/>
            <a:chOff x="600410" y="1967237"/>
            <a:chExt cx="6775518" cy="4217775"/>
          </a:xfrm>
        </p:grpSpPr>
        <p:grpSp>
          <p:nvGrpSpPr>
            <p:cNvPr id="3" name="그룹 2"/>
            <p:cNvGrpSpPr/>
            <p:nvPr/>
          </p:nvGrpSpPr>
          <p:grpSpPr>
            <a:xfrm>
              <a:off x="600410" y="1967237"/>
              <a:ext cx="6775518" cy="4217775"/>
              <a:chOff x="600410" y="1967237"/>
              <a:chExt cx="6775518" cy="4217775"/>
            </a:xfrm>
          </p:grpSpPr>
          <p:sp>
            <p:nvSpPr>
              <p:cNvPr id="35" name="정육면체 34"/>
              <p:cNvSpPr/>
              <p:nvPr/>
            </p:nvSpPr>
            <p:spPr>
              <a:xfrm>
                <a:off x="1146170" y="1967237"/>
                <a:ext cx="6161901" cy="3707027"/>
              </a:xfrm>
              <a:prstGeom prst="cube">
                <a:avLst>
                  <a:gd name="adj" fmla="val 12568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정육면체 35"/>
              <p:cNvSpPr/>
              <p:nvPr/>
            </p:nvSpPr>
            <p:spPr>
              <a:xfrm>
                <a:off x="600410" y="5528045"/>
                <a:ext cx="6248399" cy="656967"/>
              </a:xfrm>
              <a:prstGeom prst="cube">
                <a:avLst>
                  <a:gd name="adj" fmla="val 80843"/>
                </a:avLst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원통 36"/>
              <p:cNvSpPr/>
              <p:nvPr/>
            </p:nvSpPr>
            <p:spPr>
              <a:xfrm rot="5400000">
                <a:off x="6946065" y="2352753"/>
                <a:ext cx="432106" cy="427621"/>
              </a:xfrm>
              <a:prstGeom prst="can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2491881" y="3969033"/>
              <a:ext cx="2281881" cy="2013949"/>
              <a:chOff x="2491881" y="3969033"/>
              <a:chExt cx="2281881" cy="2013949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2491881" y="5746653"/>
                <a:ext cx="2281881" cy="23632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원통 33"/>
              <p:cNvSpPr/>
              <p:nvPr/>
            </p:nvSpPr>
            <p:spPr>
              <a:xfrm>
                <a:off x="2858287" y="3969033"/>
                <a:ext cx="1549070" cy="1960605"/>
              </a:xfrm>
              <a:prstGeom prst="can">
                <a:avLst>
                  <a:gd name="adj" fmla="val 3177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5211137" y="2968052"/>
              <a:ext cx="1377831" cy="1534808"/>
              <a:chOff x="5211137" y="2968052"/>
              <a:chExt cx="1377831" cy="153480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5211137" y="2968052"/>
                <a:ext cx="1377831" cy="15348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378318" y="3081491"/>
                <a:ext cx="1046801" cy="10976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Hello!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^_^</a:t>
                </a:r>
              </a:p>
              <a:p>
                <a:pPr algn="ctr"/>
                <a:endParaRPr lang="en-US" altLang="ko-KR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5380734" y="4266049"/>
                <a:ext cx="149902" cy="149902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9B9B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5639773" y="4266708"/>
                <a:ext cx="149902" cy="149902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5879782" y="4270357"/>
                <a:ext cx="149902" cy="149902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217135" y="4221078"/>
                <a:ext cx="217071" cy="21707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" name="원통 37"/>
          <p:cNvSpPr/>
          <p:nvPr/>
        </p:nvSpPr>
        <p:spPr>
          <a:xfrm>
            <a:off x="2972769" y="2734420"/>
            <a:ext cx="171450" cy="502047"/>
          </a:xfrm>
          <a:prstGeom prst="can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원통 38"/>
          <p:cNvSpPr/>
          <p:nvPr/>
        </p:nvSpPr>
        <p:spPr>
          <a:xfrm>
            <a:off x="3535274" y="2734420"/>
            <a:ext cx="171450" cy="502047"/>
          </a:xfrm>
          <a:prstGeom prst="can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정육면체 39"/>
          <p:cNvSpPr/>
          <p:nvPr/>
        </p:nvSpPr>
        <p:spPr>
          <a:xfrm>
            <a:off x="2280735" y="2406260"/>
            <a:ext cx="2170133" cy="491490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7375929" y="3293363"/>
            <a:ext cx="2412257" cy="2891649"/>
            <a:chOff x="7375929" y="3293363"/>
            <a:chExt cx="2412257" cy="2891649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52" t="18088"/>
            <a:stretch/>
          </p:blipFill>
          <p:spPr>
            <a:xfrm>
              <a:off x="7375929" y="3293363"/>
              <a:ext cx="2412257" cy="2891649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 rot="20974634">
              <a:off x="7831613" y="3922811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설탕 </a:t>
              </a:r>
              <a:r>
                <a:rPr lang="en-US" altLang="ko-KR" dirty="0" smtClean="0"/>
                <a:t>2</a:t>
              </a:r>
            </a:p>
            <a:p>
              <a:r>
                <a:rPr lang="ko-KR" altLang="en-US" dirty="0" err="1" smtClean="0"/>
                <a:t>프림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85" y="1608113"/>
            <a:ext cx="1758526" cy="175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5597" y="1112798"/>
            <a:ext cx="6775518" cy="4217775"/>
            <a:chOff x="600410" y="1967237"/>
            <a:chExt cx="6775518" cy="4217775"/>
          </a:xfrm>
        </p:grpSpPr>
        <p:sp>
          <p:nvSpPr>
            <p:cNvPr id="35" name="정육면체 34"/>
            <p:cNvSpPr/>
            <p:nvPr/>
          </p:nvSpPr>
          <p:spPr>
            <a:xfrm>
              <a:off x="1146170" y="1967237"/>
              <a:ext cx="6161901" cy="3707027"/>
            </a:xfrm>
            <a:prstGeom prst="cube">
              <a:avLst>
                <a:gd name="adj" fmla="val 12568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2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정육면체 35"/>
            <p:cNvSpPr/>
            <p:nvPr/>
          </p:nvSpPr>
          <p:spPr>
            <a:xfrm>
              <a:off x="600410" y="5528045"/>
              <a:ext cx="6248399" cy="656967"/>
            </a:xfrm>
            <a:prstGeom prst="cube">
              <a:avLst>
                <a:gd name="adj" fmla="val 80843"/>
              </a:avLst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bg2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원통 36"/>
            <p:cNvSpPr/>
            <p:nvPr/>
          </p:nvSpPr>
          <p:spPr>
            <a:xfrm rot="5400000">
              <a:off x="6946065" y="2352753"/>
              <a:ext cx="432106" cy="427621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타원 27"/>
          <p:cNvSpPr/>
          <p:nvPr/>
        </p:nvSpPr>
        <p:spPr>
          <a:xfrm>
            <a:off x="2207068" y="4892214"/>
            <a:ext cx="2281881" cy="23632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통 33"/>
          <p:cNvSpPr/>
          <p:nvPr/>
        </p:nvSpPr>
        <p:spPr>
          <a:xfrm>
            <a:off x="2573474" y="3114594"/>
            <a:ext cx="1549070" cy="1960605"/>
          </a:xfrm>
          <a:prstGeom prst="can">
            <a:avLst>
              <a:gd name="adj" fmla="val 3177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 8"/>
          <p:cNvSpPr/>
          <p:nvPr/>
        </p:nvSpPr>
        <p:spPr>
          <a:xfrm>
            <a:off x="2979862" y="3156325"/>
            <a:ext cx="164358" cy="427385"/>
          </a:xfrm>
          <a:prstGeom prst="can">
            <a:avLst>
              <a:gd name="adj" fmla="val 35185"/>
            </a:avLst>
          </a:prstGeom>
          <a:solidFill>
            <a:srgbClr val="582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926324" y="2113613"/>
            <a:ext cx="1377831" cy="1534808"/>
            <a:chOff x="5211137" y="2968052"/>
            <a:chExt cx="1377831" cy="1534808"/>
          </a:xfrm>
        </p:grpSpPr>
        <p:sp>
          <p:nvSpPr>
            <p:cNvPr id="22" name="직사각형 21"/>
            <p:cNvSpPr/>
            <p:nvPr/>
          </p:nvSpPr>
          <p:spPr>
            <a:xfrm>
              <a:off x="5211137" y="2968052"/>
              <a:ext cx="1377831" cy="1534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378318" y="3081491"/>
              <a:ext cx="1046801" cy="10976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Wait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second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5380734" y="4266049"/>
              <a:ext cx="149902" cy="149902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0000">
                  <a:srgbClr val="FF9B9B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639773" y="4266708"/>
              <a:ext cx="149902" cy="149902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5879782" y="4270357"/>
              <a:ext cx="149902" cy="14990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6217135" y="4221078"/>
              <a:ext cx="217071" cy="217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원통 37"/>
          <p:cNvSpPr/>
          <p:nvPr/>
        </p:nvSpPr>
        <p:spPr>
          <a:xfrm>
            <a:off x="2972769" y="2734420"/>
            <a:ext cx="171450" cy="502047"/>
          </a:xfrm>
          <a:prstGeom prst="can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원통 38"/>
          <p:cNvSpPr/>
          <p:nvPr/>
        </p:nvSpPr>
        <p:spPr>
          <a:xfrm>
            <a:off x="3535274" y="2734420"/>
            <a:ext cx="171450" cy="502047"/>
          </a:xfrm>
          <a:prstGeom prst="can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정육면체 39"/>
          <p:cNvSpPr/>
          <p:nvPr/>
        </p:nvSpPr>
        <p:spPr>
          <a:xfrm>
            <a:off x="2280735" y="2406260"/>
            <a:ext cx="2170133" cy="491490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017" y="3411610"/>
            <a:ext cx="1012397" cy="16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600410" y="1967237"/>
            <a:ext cx="6775518" cy="4217775"/>
            <a:chOff x="600410" y="1967237"/>
            <a:chExt cx="6775518" cy="4217775"/>
          </a:xfrm>
        </p:grpSpPr>
        <p:grpSp>
          <p:nvGrpSpPr>
            <p:cNvPr id="39" name="그룹 38"/>
            <p:cNvGrpSpPr/>
            <p:nvPr/>
          </p:nvGrpSpPr>
          <p:grpSpPr>
            <a:xfrm>
              <a:off x="600410" y="1967237"/>
              <a:ext cx="6775518" cy="4217775"/>
              <a:chOff x="600410" y="1967237"/>
              <a:chExt cx="6775518" cy="4217775"/>
            </a:xfrm>
          </p:grpSpPr>
          <p:sp>
            <p:nvSpPr>
              <p:cNvPr id="71" name="정육면체 70"/>
              <p:cNvSpPr/>
              <p:nvPr/>
            </p:nvSpPr>
            <p:spPr>
              <a:xfrm>
                <a:off x="1146170" y="1967237"/>
                <a:ext cx="6161901" cy="3707027"/>
              </a:xfrm>
              <a:prstGeom prst="cube">
                <a:avLst>
                  <a:gd name="adj" fmla="val 12568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정육면체 71"/>
              <p:cNvSpPr/>
              <p:nvPr/>
            </p:nvSpPr>
            <p:spPr>
              <a:xfrm>
                <a:off x="600410" y="5528045"/>
                <a:ext cx="6248399" cy="656967"/>
              </a:xfrm>
              <a:prstGeom prst="cube">
                <a:avLst>
                  <a:gd name="adj" fmla="val 80843"/>
                </a:avLst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원통 72"/>
              <p:cNvSpPr/>
              <p:nvPr/>
            </p:nvSpPr>
            <p:spPr>
              <a:xfrm rot="5400000">
                <a:off x="6946065" y="2352753"/>
                <a:ext cx="432106" cy="427621"/>
              </a:xfrm>
              <a:prstGeom prst="can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491881" y="3969033"/>
              <a:ext cx="2281881" cy="2013949"/>
              <a:chOff x="2491881" y="3969033"/>
              <a:chExt cx="2281881" cy="2013949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2491881" y="5746653"/>
                <a:ext cx="2281881" cy="23632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원통 69"/>
              <p:cNvSpPr/>
              <p:nvPr/>
            </p:nvSpPr>
            <p:spPr>
              <a:xfrm>
                <a:off x="2858287" y="3969033"/>
                <a:ext cx="1549070" cy="1960605"/>
              </a:xfrm>
              <a:prstGeom prst="can">
                <a:avLst>
                  <a:gd name="adj" fmla="val 31774"/>
                </a:avLst>
              </a:prstGeom>
              <a:solidFill>
                <a:schemeClr val="bg1">
                  <a:lumMod val="95000"/>
                  <a:alpha val="28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875985" y="4126256"/>
                <a:ext cx="1513672" cy="341874"/>
              </a:xfrm>
              <a:prstGeom prst="ellipse">
                <a:avLst/>
              </a:prstGeom>
              <a:solidFill>
                <a:srgbClr val="582A18">
                  <a:alpha val="26000"/>
                </a:srgb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정육면체 66"/>
              <p:cNvSpPr/>
              <p:nvPr/>
            </p:nvSpPr>
            <p:spPr>
              <a:xfrm>
                <a:off x="3569238" y="4236476"/>
                <a:ext cx="152400" cy="152400"/>
              </a:xfrm>
              <a:prstGeom prst="cube">
                <a:avLst/>
              </a:prstGeom>
              <a:solidFill>
                <a:schemeClr val="bg1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정육면체 67"/>
              <p:cNvSpPr/>
              <p:nvPr/>
            </p:nvSpPr>
            <p:spPr>
              <a:xfrm>
                <a:off x="3185670" y="4214930"/>
                <a:ext cx="152400" cy="152400"/>
              </a:xfrm>
              <a:prstGeom prst="cube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211137" y="2968052"/>
              <a:ext cx="1377831" cy="1534808"/>
              <a:chOff x="5211137" y="2968052"/>
              <a:chExt cx="1377831" cy="1534808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5211137" y="2968052"/>
                <a:ext cx="1377831" cy="15348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378318" y="3081491"/>
                <a:ext cx="1046801" cy="10976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Pause</a:t>
                </a:r>
              </a:p>
              <a:p>
                <a:pPr algn="ctr"/>
                <a:endParaRPr lang="en-US" altLang="ko-KR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5380734" y="4266049"/>
                <a:ext cx="149902" cy="149902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9B9B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5639773" y="4266708"/>
                <a:ext cx="149902" cy="149902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5879782" y="4270357"/>
                <a:ext cx="149902" cy="149902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6217135" y="4221078"/>
                <a:ext cx="217071" cy="21707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17600" y="4987249"/>
              <a:ext cx="773026" cy="1016626"/>
              <a:chOff x="1117600" y="4987249"/>
              <a:chExt cx="773026" cy="1016626"/>
            </a:xfrm>
          </p:grpSpPr>
          <p:sp>
            <p:nvSpPr>
              <p:cNvPr id="55" name="정육면체 54"/>
              <p:cNvSpPr/>
              <p:nvPr/>
            </p:nvSpPr>
            <p:spPr>
              <a:xfrm>
                <a:off x="1117600" y="4987249"/>
                <a:ext cx="682761" cy="1016626"/>
              </a:xfrm>
              <a:prstGeom prst="cube">
                <a:avLst>
                  <a:gd name="adj" fmla="val 7077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원통 55"/>
              <p:cNvSpPr/>
              <p:nvPr/>
            </p:nvSpPr>
            <p:spPr>
              <a:xfrm rot="5203764">
                <a:off x="1413188" y="5337999"/>
                <a:ext cx="526732" cy="42814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708743" y="5375641"/>
                <a:ext cx="149278" cy="3332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603629" y="3138826"/>
              <a:ext cx="2170133" cy="830207"/>
              <a:chOff x="2603629" y="3138826"/>
              <a:chExt cx="2170133" cy="830207"/>
            </a:xfrm>
          </p:grpSpPr>
          <p:sp>
            <p:nvSpPr>
              <p:cNvPr id="45" name="원통 44"/>
              <p:cNvSpPr/>
              <p:nvPr/>
            </p:nvSpPr>
            <p:spPr>
              <a:xfrm>
                <a:off x="3295663" y="3466986"/>
                <a:ext cx="171450" cy="502047"/>
              </a:xfrm>
              <a:prstGeom prst="can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통 45"/>
              <p:cNvSpPr/>
              <p:nvPr/>
            </p:nvSpPr>
            <p:spPr>
              <a:xfrm>
                <a:off x="3858168" y="3466986"/>
                <a:ext cx="171450" cy="502047"/>
              </a:xfrm>
              <a:prstGeom prst="can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정육면체 46"/>
              <p:cNvSpPr/>
              <p:nvPr/>
            </p:nvSpPr>
            <p:spPr>
              <a:xfrm>
                <a:off x="2603629" y="3138826"/>
                <a:ext cx="2170133" cy="491490"/>
              </a:xfrm>
              <a:prstGeom prst="cub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28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26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IT2-311-PC01</dc:creator>
  <cp:lastModifiedBy>IT2-311-PC01</cp:lastModifiedBy>
  <cp:revision>21</cp:revision>
  <dcterms:created xsi:type="dcterms:W3CDTF">2018-11-13T02:28:23Z</dcterms:created>
  <dcterms:modified xsi:type="dcterms:W3CDTF">2018-11-13T11:06:20Z</dcterms:modified>
</cp:coreProperties>
</file>