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3" r:id="rId4"/>
    <p:sldId id="261" r:id="rId5"/>
  </p:sldIdLst>
  <p:sldSz cx="12192000" cy="6858000"/>
  <p:notesSz cx="6858000" cy="9144000"/>
  <p:embeddedFontLst>
    <p:embeddedFont>
      <p:font typeface="나눔바른고딕" charset="-127"/>
      <p:regular r:id="rId6"/>
    </p:embeddedFont>
    <p:embeddedFont>
      <p:font typeface="08서울남산체 M" pitchFamily="18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5EF"/>
    <a:srgbClr val="2D5BEF"/>
    <a:srgbClr val="CF7E48"/>
    <a:srgbClr val="3E6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76" d="100"/>
          <a:sy n="76" d="100"/>
        </p:scale>
        <p:origin x="-108" y="-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7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7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9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2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1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1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6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그룹 257"/>
          <p:cNvGrpSpPr/>
          <p:nvPr/>
        </p:nvGrpSpPr>
        <p:grpSpPr>
          <a:xfrm>
            <a:off x="-57714" y="0"/>
            <a:ext cx="12249714" cy="6884634"/>
            <a:chOff x="-28857" y="-26634"/>
            <a:chExt cx="12249714" cy="6884634"/>
          </a:xfrm>
        </p:grpSpPr>
        <p:grpSp>
          <p:nvGrpSpPr>
            <p:cNvPr id="259" name="그룹 258"/>
            <p:cNvGrpSpPr/>
            <p:nvPr/>
          </p:nvGrpSpPr>
          <p:grpSpPr>
            <a:xfrm>
              <a:off x="-28857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307" name="직선 연결선 306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 310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 315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직선 연결선 318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직선 연결선 321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직선 연결선 322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 324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연결선 325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37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339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 345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그룹 259"/>
            <p:cNvGrpSpPr/>
            <p:nvPr/>
          </p:nvGrpSpPr>
          <p:grpSpPr>
            <a:xfrm flipH="1">
              <a:off x="0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261" name="직선 연결선 260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301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9" name="직선 연결선 248"/>
          <p:cNvCxnSpPr>
            <a:cxnSpLocks/>
          </p:cNvCxnSpPr>
          <p:nvPr/>
        </p:nvCxnSpPr>
        <p:spPr>
          <a:xfrm>
            <a:off x="3636886" y="2540399"/>
            <a:ext cx="4918229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캔 PNG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7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65" t="3170" r="25728" b="41763"/>
          <a:stretch/>
        </p:blipFill>
        <p:spPr bwMode="auto">
          <a:xfrm>
            <a:off x="4862004" y="4190261"/>
            <a:ext cx="2467992" cy="26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관련 이미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6466" r="2621" b="19301"/>
          <a:stretch/>
        </p:blipFill>
        <p:spPr bwMode="auto">
          <a:xfrm rot="5400000">
            <a:off x="5453960" y="5395886"/>
            <a:ext cx="2369966" cy="5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TextBox 239"/>
          <p:cNvSpPr txBox="1"/>
          <p:nvPr/>
        </p:nvSpPr>
        <p:spPr>
          <a:xfrm>
            <a:off x="3977476" y="1216240"/>
            <a:ext cx="42370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음료수 기계</a:t>
            </a:r>
            <a:endParaRPr lang="ko-KR" altLang="en-US" sz="6600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63" name="타원 362"/>
          <p:cNvSpPr/>
          <p:nvPr/>
        </p:nvSpPr>
        <p:spPr>
          <a:xfrm>
            <a:off x="5550024" y="3941686"/>
            <a:ext cx="338830" cy="338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5922886" y="3181164"/>
            <a:ext cx="682100" cy="682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7133949" y="2579477"/>
            <a:ext cx="775515" cy="738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294799" y="2597751"/>
            <a:ext cx="745612" cy="7277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TextBox 245"/>
          <p:cNvSpPr txBox="1"/>
          <p:nvPr/>
        </p:nvSpPr>
        <p:spPr>
          <a:xfrm>
            <a:off x="4225278" y="2776983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/>
              </a:rPr>
              <a:t>문효진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                      </a:t>
            </a:r>
            <a:r>
              <a:rPr lang="ko-KR" altLang="en-US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/>
              </a:rPr>
              <a:t>이유진</a:t>
            </a:r>
            <a:endParaRPr lang="ko-KR" altLang="en-US" b="1" dirty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40374" y="3249322"/>
            <a:ext cx="418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2016112161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              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2016113466</a:t>
            </a:r>
            <a:endParaRPr lang="ko-KR" altLang="en-US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1794" y="3330842"/>
            <a:ext cx="126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</a:t>
            </a:r>
            <a:r>
              <a:rPr lang="en-US" altLang="ko-KR" b="1" dirty="0" smtClean="0">
                <a:solidFill>
                  <a:srgbClr val="2555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4</a:t>
            </a:r>
            <a:r>
              <a:rPr lang="ko-KR" altLang="en-US" b="1" dirty="0" smtClean="0">
                <a:solidFill>
                  <a:srgbClr val="2555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</a:t>
            </a:r>
            <a:endParaRPr lang="ko-KR" altLang="en-US" b="1" dirty="0">
              <a:solidFill>
                <a:srgbClr val="2555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3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6634"/>
            <a:ext cx="12249714" cy="6884634"/>
            <a:chOff x="-28857" y="-26634"/>
            <a:chExt cx="12249714" cy="6884634"/>
          </a:xfrm>
        </p:grpSpPr>
        <p:grpSp>
          <p:nvGrpSpPr>
            <p:cNvPr id="3" name="그룹 2"/>
            <p:cNvGrpSpPr/>
            <p:nvPr/>
          </p:nvGrpSpPr>
          <p:grpSpPr>
            <a:xfrm>
              <a:off x="-28857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51" name="직선 연결선 50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flipH="1">
              <a:off x="0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5" name="직선 연결선 4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그룹 98"/>
          <p:cNvGrpSpPr/>
          <p:nvPr/>
        </p:nvGrpSpPr>
        <p:grpSpPr>
          <a:xfrm>
            <a:off x="4509857" y="497152"/>
            <a:ext cx="3172286" cy="646331"/>
            <a:chOff x="4542410" y="292962"/>
            <a:chExt cx="3172286" cy="646331"/>
          </a:xfrm>
        </p:grpSpPr>
        <p:cxnSp>
          <p:nvCxnSpPr>
            <p:cNvPr id="100" name="직선 연결선 99"/>
            <p:cNvCxnSpPr>
              <a:cxnSpLocks/>
            </p:cNvCxnSpPr>
            <p:nvPr/>
          </p:nvCxnSpPr>
          <p:spPr>
            <a:xfrm>
              <a:off x="4542410" y="898030"/>
              <a:ext cx="3172286" cy="0"/>
            </a:xfrm>
            <a:prstGeom prst="line">
              <a:avLst/>
            </a:prstGeom>
            <a:ln>
              <a:solidFill>
                <a:srgbClr val="2D5BE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699746" y="292962"/>
              <a:ext cx="28280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3600" b="1" dirty="0" smtClean="0">
                  <a:solidFill>
                    <a:srgbClr val="2D5BEF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프로그램 개요</a:t>
              </a:r>
              <a:endParaRPr lang="ko-KR" altLang="en-US" sz="3600" b="1" dirty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2755198" y="4221339"/>
            <a:ext cx="6823652" cy="2636662"/>
            <a:chOff x="2722904" y="2907443"/>
            <a:chExt cx="6823652" cy="2636662"/>
          </a:xfrm>
        </p:grpSpPr>
        <p:pic>
          <p:nvPicPr>
            <p:cNvPr id="2050" name="Picture 2" descr="탄산음료 PNG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2" r="21604" b="33540"/>
            <a:stretch/>
          </p:blipFill>
          <p:spPr bwMode="auto">
            <a:xfrm>
              <a:off x="2722904" y="3204841"/>
              <a:ext cx="1928992" cy="2339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포카리 PNG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14" t="11150" r="26941" b="39309"/>
            <a:stretch/>
          </p:blipFill>
          <p:spPr bwMode="auto">
            <a:xfrm>
              <a:off x="6486979" y="4117357"/>
              <a:ext cx="1059037" cy="1426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탄산수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0" t="8757" r="32416" b="35880"/>
            <a:stretch/>
          </p:blipFill>
          <p:spPr bwMode="auto">
            <a:xfrm>
              <a:off x="4589754" y="2907443"/>
              <a:ext cx="1793288" cy="2636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아이스티 PNG에 대한 이미지 검색결과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15" t="2791" r="22536" b="35374"/>
            <a:stretch/>
          </p:blipFill>
          <p:spPr bwMode="auto">
            <a:xfrm>
              <a:off x="7572651" y="3346883"/>
              <a:ext cx="1973905" cy="219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/>
          <p:cNvSpPr txBox="1"/>
          <p:nvPr/>
        </p:nvSpPr>
        <p:spPr>
          <a:xfrm>
            <a:off x="458891" y="1668998"/>
            <a:ext cx="112742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i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스위치를 누른 횟수만큼 </a:t>
            </a:r>
            <a:r>
              <a:rPr lang="ko-KR" altLang="en-US" sz="3200" b="1" i="1" dirty="0" err="1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메뉴판을</a:t>
            </a:r>
            <a:r>
              <a:rPr lang="ko-KR" altLang="en-US" sz="3200" b="1" i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회전시켜  음료 종류와 양을 선택</a:t>
            </a:r>
            <a:endParaRPr lang="en-US" altLang="ko-KR" sz="3200" b="1" i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3200" b="1" i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컵을 놓으면 선택한 옵션대로 음료가 나옴</a:t>
            </a:r>
            <a:endParaRPr lang="en-US" altLang="ko-KR" sz="3200" b="1" i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3200" b="1" i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모터를 이용한 집게로 컵 뚜껑을 닫아 줌 </a:t>
            </a:r>
            <a:r>
              <a:rPr lang="en-US" altLang="ko-KR" sz="3200" b="1" i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…</a:t>
            </a:r>
          </a:p>
        </p:txBody>
      </p:sp>
      <p:sp>
        <p:nvSpPr>
          <p:cNvPr id="110" name="타원 109"/>
          <p:cNvSpPr/>
          <p:nvPr/>
        </p:nvSpPr>
        <p:spPr>
          <a:xfrm>
            <a:off x="9581262" y="4385566"/>
            <a:ext cx="248573" cy="248573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9181765" y="3586573"/>
            <a:ext cx="639195" cy="639195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9812080" y="4039339"/>
            <a:ext cx="363984" cy="363984"/>
          </a:xfrm>
          <a:prstGeom prst="ellipse">
            <a:avLst/>
          </a:prstGeom>
          <a:solidFill>
            <a:srgbClr val="255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6634"/>
            <a:ext cx="12249714" cy="6884634"/>
            <a:chOff x="-28857" y="-26634"/>
            <a:chExt cx="12249714" cy="6884634"/>
          </a:xfrm>
        </p:grpSpPr>
        <p:grpSp>
          <p:nvGrpSpPr>
            <p:cNvPr id="3" name="그룹 2"/>
            <p:cNvGrpSpPr/>
            <p:nvPr/>
          </p:nvGrpSpPr>
          <p:grpSpPr>
            <a:xfrm>
              <a:off x="-28857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51" name="직선 연결선 50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flipH="1">
              <a:off x="0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5" name="직선 연결선 4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그룹 98"/>
          <p:cNvGrpSpPr/>
          <p:nvPr/>
        </p:nvGrpSpPr>
        <p:grpSpPr>
          <a:xfrm>
            <a:off x="4509857" y="418812"/>
            <a:ext cx="3172286" cy="683408"/>
            <a:chOff x="4542410" y="214622"/>
            <a:chExt cx="3172286" cy="683408"/>
          </a:xfrm>
        </p:grpSpPr>
        <p:cxnSp>
          <p:nvCxnSpPr>
            <p:cNvPr id="100" name="직선 연결선 99"/>
            <p:cNvCxnSpPr>
              <a:cxnSpLocks/>
            </p:cNvCxnSpPr>
            <p:nvPr/>
          </p:nvCxnSpPr>
          <p:spPr>
            <a:xfrm>
              <a:off x="4542410" y="898030"/>
              <a:ext cx="3172286" cy="0"/>
            </a:xfrm>
            <a:prstGeom prst="line">
              <a:avLst/>
            </a:prstGeom>
            <a:ln>
              <a:solidFill>
                <a:srgbClr val="2D5BE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759226" y="214622"/>
              <a:ext cx="28055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rgbClr val="2D5BEF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사용하는 장치</a:t>
              </a:r>
              <a:endParaRPr lang="ko-KR" altLang="en-US" sz="3600" b="1" dirty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2755198" y="4221339"/>
            <a:ext cx="6823652" cy="2636662"/>
            <a:chOff x="2722904" y="2907443"/>
            <a:chExt cx="6823652" cy="2636662"/>
          </a:xfrm>
        </p:grpSpPr>
        <p:pic>
          <p:nvPicPr>
            <p:cNvPr id="2050" name="Picture 2" descr="탄산음료 PNG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2" r="21604" b="33540"/>
            <a:stretch/>
          </p:blipFill>
          <p:spPr bwMode="auto">
            <a:xfrm>
              <a:off x="2722904" y="3204841"/>
              <a:ext cx="1928992" cy="2339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포카리 PNG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14" t="11150" r="26941" b="39309"/>
            <a:stretch/>
          </p:blipFill>
          <p:spPr bwMode="auto">
            <a:xfrm>
              <a:off x="6486979" y="4117357"/>
              <a:ext cx="1059037" cy="1426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탄산수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0" t="8757" r="32416" b="35880"/>
            <a:stretch/>
          </p:blipFill>
          <p:spPr bwMode="auto">
            <a:xfrm>
              <a:off x="4589754" y="2907443"/>
              <a:ext cx="1793288" cy="2636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아이스티 PNG에 대한 이미지 검색결과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15" t="2791" r="22536" b="35374"/>
            <a:stretch/>
          </p:blipFill>
          <p:spPr bwMode="auto">
            <a:xfrm>
              <a:off x="7572651" y="3346883"/>
              <a:ext cx="1973905" cy="219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/>
          <p:cNvSpPr txBox="1"/>
          <p:nvPr/>
        </p:nvSpPr>
        <p:spPr>
          <a:xfrm>
            <a:off x="3874094" y="1668998"/>
            <a:ext cx="44438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모터 </a:t>
            </a:r>
            <a:r>
              <a:rPr lang="en-US" altLang="ko-KR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</a:t>
            </a:r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개</a:t>
            </a:r>
            <a:endParaRPr lang="en-US" altLang="ko-KR" sz="3200" b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 err="1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광센서</a:t>
            </a:r>
            <a:r>
              <a:rPr lang="en-US" altLang="ko-KR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초음파센서</a:t>
            </a:r>
            <a:r>
              <a:rPr lang="en-US" altLang="ko-KR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사운드센서</a:t>
            </a:r>
            <a:endParaRPr lang="en-US" altLang="ko-KR" sz="3200" b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b="1" dirty="0" err="1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Zigbee</a:t>
            </a:r>
            <a:r>
              <a:rPr lang="en-US" altLang="ko-KR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통신</a:t>
            </a:r>
            <a:endParaRPr lang="en-US" altLang="ko-KR" sz="3200" b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스위치 </a:t>
            </a:r>
            <a:endParaRPr lang="en-US" altLang="ko-KR" sz="3200" b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ko-KR" sz="3200" b="1" i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9581262" y="4385566"/>
            <a:ext cx="248573" cy="248573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9181765" y="3586573"/>
            <a:ext cx="639195" cy="639195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9812080" y="4039339"/>
            <a:ext cx="363984" cy="363984"/>
          </a:xfrm>
          <a:prstGeom prst="ellipse">
            <a:avLst/>
          </a:prstGeom>
          <a:solidFill>
            <a:srgbClr val="255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6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0" y="-26634"/>
            <a:ext cx="12249714" cy="6884634"/>
            <a:chOff x="-28857" y="-26634"/>
            <a:chExt cx="12249714" cy="688463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-28857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158" name="직선 연결선 157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/>
            <p:cNvGrpSpPr/>
            <p:nvPr/>
          </p:nvGrpSpPr>
          <p:grpSpPr>
            <a:xfrm flipH="1">
              <a:off x="0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112" name="직선 연결선 111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03" name="직사각형 4102"/>
          <p:cNvSpPr/>
          <p:nvPr/>
        </p:nvSpPr>
        <p:spPr>
          <a:xfrm>
            <a:off x="3126892" y="1365195"/>
            <a:ext cx="5672805" cy="5069122"/>
          </a:xfrm>
          <a:prstGeom prst="rect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4509857" y="497152"/>
            <a:ext cx="3172286" cy="646331"/>
            <a:chOff x="4542410" y="292962"/>
            <a:chExt cx="3172286" cy="646331"/>
          </a:xfrm>
        </p:grpSpPr>
        <p:cxnSp>
          <p:nvCxnSpPr>
            <p:cNvPr id="100" name="직선 연결선 99"/>
            <p:cNvCxnSpPr>
              <a:cxnSpLocks/>
            </p:cNvCxnSpPr>
            <p:nvPr/>
          </p:nvCxnSpPr>
          <p:spPr>
            <a:xfrm>
              <a:off x="4542410" y="898030"/>
              <a:ext cx="3172286" cy="0"/>
            </a:xfrm>
            <a:prstGeom prst="line">
              <a:avLst/>
            </a:prstGeom>
            <a:ln>
              <a:solidFill>
                <a:srgbClr val="2D5BE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202293" y="292962"/>
              <a:ext cx="18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3600" b="1" dirty="0" smtClean="0">
                  <a:solidFill>
                    <a:srgbClr val="2D5BEF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상세기능</a:t>
              </a:r>
              <a:endParaRPr lang="ko-KR" altLang="en-US" sz="3600" b="1" dirty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176902" y="2496853"/>
            <a:ext cx="6199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초음파센서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컵의 유무 확인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스위치 및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광센서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음료의 종류와 양 선택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사운드센서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음료 선택 완료를 확인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모터 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개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음료 선택을 위한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메뉴판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회전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음료 선택 후 원하는 음료 칸 열기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컵 뚜껑 얹기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i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i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endParaRPr lang="en-US" altLang="ko-KR" sz="2400" i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06" name="Picture 2" descr="탄산음료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2" r="21604" b="33540"/>
          <a:stretch/>
        </p:blipFill>
        <p:spPr bwMode="auto">
          <a:xfrm>
            <a:off x="823528" y="5799386"/>
            <a:ext cx="881719" cy="106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탄산수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0" t="8757" r="32416" b="35880"/>
          <a:stretch/>
        </p:blipFill>
        <p:spPr bwMode="auto">
          <a:xfrm>
            <a:off x="139812" y="5890524"/>
            <a:ext cx="658015" cy="9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7534755" y="1516839"/>
            <a:ext cx="1053843" cy="887337"/>
            <a:chOff x="7591200" y="1412052"/>
            <a:chExt cx="1053843" cy="887337"/>
          </a:xfrm>
        </p:grpSpPr>
        <p:sp>
          <p:nvSpPr>
            <p:cNvPr id="209" name="타원 208"/>
            <p:cNvSpPr/>
            <p:nvPr/>
          </p:nvSpPr>
          <p:spPr>
            <a:xfrm>
              <a:off x="7724982" y="1412052"/>
              <a:ext cx="806641" cy="732015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/>
            <p:cNvSpPr/>
            <p:nvPr/>
          </p:nvSpPr>
          <p:spPr>
            <a:xfrm>
              <a:off x="8281805" y="1956358"/>
              <a:ext cx="363238" cy="343031"/>
            </a:xfrm>
            <a:prstGeom prst="ellipse">
              <a:avLst/>
            </a:prstGeom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/>
            <p:cNvSpPr/>
            <p:nvPr/>
          </p:nvSpPr>
          <p:spPr>
            <a:xfrm>
              <a:off x="7591200" y="1920420"/>
              <a:ext cx="356533" cy="34460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4" name="Picture 4" descr="포카리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4" t="11150" r="26941" b="39309"/>
          <a:stretch/>
        </p:blipFill>
        <p:spPr bwMode="auto">
          <a:xfrm>
            <a:off x="11302742" y="5941044"/>
            <a:ext cx="680632" cy="9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8" descr="아이스티 PNG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5" t="2791" r="22536" b="35374"/>
          <a:stretch/>
        </p:blipFill>
        <p:spPr bwMode="auto">
          <a:xfrm>
            <a:off x="10298819" y="5828550"/>
            <a:ext cx="931518" cy="103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더페이스샵 잉크립퀴드체"/>
        <a:ea typeface="더페이스샵 잉크립퀴드체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95</Words>
  <Application>Microsoft Office PowerPoint</Application>
  <PresentationFormat>사용자 지정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Arial</vt:lpstr>
      <vt:lpstr>나눔바른고딕</vt:lpstr>
      <vt:lpstr>08서울남산체 M</vt:lpstr>
      <vt:lpstr>더페이스샵 잉크립퀴드체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</dc:creator>
  <cp:lastModifiedBy>310</cp:lastModifiedBy>
  <cp:revision>24</cp:revision>
  <dcterms:created xsi:type="dcterms:W3CDTF">2017-04-13T05:03:10Z</dcterms:created>
  <dcterms:modified xsi:type="dcterms:W3CDTF">2018-11-07T05:06:25Z</dcterms:modified>
</cp:coreProperties>
</file>