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00" r:id="rId1"/>
  </p:sldMasterIdLst>
  <p:notesMasterIdLst>
    <p:notesMasterId r:id="rId8"/>
  </p:notesMasterIdLst>
  <p:sldIdLst>
    <p:sldId id="369" r:id="rId2"/>
    <p:sldId id="375" r:id="rId3"/>
    <p:sldId id="379" r:id="rId4"/>
    <p:sldId id="376" r:id="rId5"/>
    <p:sldId id="380" r:id="rId6"/>
    <p:sldId id="381" r:id="rId7"/>
  </p:sldIdLst>
  <p:sldSz cx="9144000" cy="6858000" type="screen4x3"/>
  <p:notesSz cx="7100888" cy="102330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2193" y="1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/>
          <a:lstStyle>
            <a:lvl1pPr algn="r">
              <a:defRPr sz="1300"/>
            </a:lvl1pPr>
          </a:lstStyle>
          <a:p>
            <a:fld id="{436524E6-0407-4B8F-A13A-1054C01DFBF3}" type="datetimeFigureOut">
              <a:rPr lang="ko-KR" altLang="en-US" smtClean="0"/>
              <a:pPr/>
              <a:t>2017-02-27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3338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433" tIns="48216" rIns="96433" bIns="48216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89" y="4860687"/>
            <a:ext cx="5680710" cy="4604861"/>
          </a:xfrm>
          <a:prstGeom prst="rect">
            <a:avLst/>
          </a:prstGeom>
        </p:spPr>
        <p:txBody>
          <a:bodyPr vert="horz" lIns="96433" tIns="48216" rIns="96433" bIns="4821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2193" y="9719598"/>
            <a:ext cx="3077051" cy="511651"/>
          </a:xfrm>
          <a:prstGeom prst="rect">
            <a:avLst/>
          </a:prstGeom>
        </p:spPr>
        <p:txBody>
          <a:bodyPr vert="horz" lIns="96433" tIns="48216" rIns="96433" bIns="48216" rtlCol="0" anchor="b"/>
          <a:lstStyle>
            <a:lvl1pPr algn="r">
              <a:defRPr sz="1300"/>
            </a:lvl1pPr>
          </a:lstStyle>
          <a:p>
            <a:fld id="{DBE66319-88A9-4221-B512-0B668636A6A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7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E66319-88A9-4221-B512-0B668636A6A5}" type="slidenum">
              <a:rPr lang="ko-KR" altLang="en-US" smtClean="0"/>
              <a:pPr/>
              <a:t>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59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 b="1">
                <a:solidFill>
                  <a:schemeClr val="tx1"/>
                </a:solidFill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dirty="0" smtClean="0"/>
              <a:t>마스터 부제목 스타일 편집</a:t>
            </a:r>
            <a:endParaRPr kumimoji="0" 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직사각형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선 연결선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이등변 삼각형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선 연결선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>
            <a:lvl1pPr>
              <a:defRPr sz="2400" b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kumimoji="0" lang="ko-KR" altLang="en-US" dirty="0" smtClean="0"/>
              <a:t>마스터 제목 스타일 편집</a:t>
            </a:r>
            <a:endParaRPr kumimoji="0"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715140" y="6357958"/>
            <a:ext cx="1981200" cy="365760"/>
          </a:xfrm>
        </p:spPr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‹#›</a:t>
            </a:fld>
            <a:r>
              <a:rPr lang="ko-KR" altLang="en-US" dirty="0" smtClean="0"/>
              <a:t>       </a:t>
            </a:r>
            <a:endParaRPr lang="ko-KR" altLang="en-US" b="1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 sz="200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  <a:lvl2pPr>
              <a:defRPr sz="1800">
                <a:latin typeface="Times New Roman" pitchFamily="18" charset="0"/>
                <a:cs typeface="Times New Roman" pitchFamily="18" charset="0"/>
              </a:defRPr>
            </a:lvl2pPr>
            <a:lvl3pPr>
              <a:defRPr sz="1600">
                <a:latin typeface="Times New Roman" pitchFamily="18" charset="0"/>
                <a:cs typeface="Times New Roman" pitchFamily="18" charset="0"/>
              </a:defRPr>
            </a:lvl3pPr>
            <a:lvl4pPr>
              <a:defRPr sz="1600">
                <a:latin typeface="Times New Roman" pitchFamily="18" charset="0"/>
                <a:cs typeface="Times New Roman" pitchFamily="18" charset="0"/>
              </a:defRPr>
            </a:lvl4pPr>
            <a:lvl5pPr>
              <a:defRPr sz="16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 eaLnBrk="1" latinLnBrk="0" hangingPunct="1"/>
            <a:r>
              <a:rPr lang="ko-KR" altLang="en-US" dirty="0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 smtClean="0"/>
              <a:t>둘째 수준</a:t>
            </a:r>
          </a:p>
          <a:p>
            <a:pPr lvl="2" eaLnBrk="1" latinLnBrk="0" hangingPunct="1"/>
            <a:r>
              <a:rPr lang="ko-KR" altLang="en-US" dirty="0" smtClean="0"/>
              <a:t>셋째 수준</a:t>
            </a:r>
          </a:p>
          <a:p>
            <a:pPr lvl="3" eaLnBrk="1" latinLnBrk="0" hangingPunct="1"/>
            <a:r>
              <a:rPr lang="ko-KR" altLang="en-US" dirty="0" smtClean="0"/>
              <a:t>넷째 수준</a:t>
            </a:r>
          </a:p>
          <a:p>
            <a:pPr lvl="4" eaLnBrk="1" latinLnBrk="0" hangingPunct="1"/>
            <a:r>
              <a:rPr lang="ko-KR" altLang="en-US" dirty="0" smtClean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선 연결선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이등변 삼각형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직선 연결선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내용 개체 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직선 연결선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이등변 삼각형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28" name="직선 연결선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직선 연결선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이등변 삼각형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1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1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1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1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1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1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2900" dirty="0" smtClean="0">
                <a:latin typeface="+mn-ea"/>
                <a:ea typeface="+mn-ea"/>
              </a:rPr>
              <a:t>실험 </a:t>
            </a:r>
            <a:r>
              <a:rPr lang="en-US" altLang="ko-KR" sz="2900" dirty="0" smtClean="0">
                <a:latin typeface="+mn-ea"/>
                <a:ea typeface="+mn-ea"/>
              </a:rPr>
              <a:t>2. LED ON/OFF </a:t>
            </a:r>
            <a:r>
              <a:rPr lang="ko-KR" altLang="en-US" sz="2900" dirty="0" smtClean="0">
                <a:latin typeface="+mn-ea"/>
                <a:ea typeface="+mn-ea"/>
              </a:rPr>
              <a:t>해보기</a:t>
            </a:r>
            <a:endParaRPr lang="ko-KR" altLang="en-US" sz="2900" dirty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698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EX2-1.asm </a:t>
            </a:r>
            <a:r>
              <a:rPr lang="en-US" altLang="ko-KR" dirty="0" smtClean="0"/>
              <a:t>(1/2</a:t>
            </a:r>
            <a:r>
              <a:rPr lang="en-US" altLang="ko-KR" dirty="0"/>
              <a:t>)</a:t>
            </a:r>
            <a:endParaRPr lang="ko-KR" altLang="ko-KR" dirty="0"/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1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1506520" y="1249873"/>
            <a:ext cx="6131754" cy="5071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213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EX2-1.asm </a:t>
            </a:r>
            <a:r>
              <a:rPr lang="en-US" altLang="ko-KR" dirty="0" smtClean="0"/>
              <a:t>(2/2)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2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PROCESSOR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16F876A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INCLUDE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&lt;P16F876A.INC&gt;</a:t>
            </a:r>
          </a:p>
          <a:p>
            <a:pPr marL="0" indent="0">
              <a:buNone/>
            </a:pP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; 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PROGRAM</a:t>
            </a:r>
            <a:endParaRPr lang="ko-KR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ORG	0000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BSF	STATUS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RP0	; BANK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변경함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MOVLW	B'00000000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	TRISA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MOVLW	B'00001111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'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	TRISC</a:t>
            </a: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MOVLW 	B’00000111’		; PORTA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DIGITAL I/O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로 사용</a:t>
            </a:r>
            <a:endParaRPr lang="en-US" altLang="ko-KR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	ADCON1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BCF	STATUS</a:t>
            </a:r>
            <a:r>
              <a: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RP0	; BANK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0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으로 변경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MOVLW	00H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MOVWF	PORTA		; PORTA 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초기화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LOOP	INCF	PORTA, F		; PORTA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를 </a:t>
            </a: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ko-KR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씩 증가시킴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GOTO	LOOP</a:t>
            </a:r>
          </a:p>
          <a:p>
            <a:pPr marL="0" indent="0">
              <a:buNone/>
            </a:pP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ko-KR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	END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EX2-2.asm, EX2-3.asm</a:t>
            </a:r>
            <a:endParaRPr lang="ko-KR" altLang="ko-KR" dirty="0"/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3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676" y="1196752"/>
            <a:ext cx="5832648" cy="5077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834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EX2-2.asm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4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		</a:t>
            </a:r>
            <a:r>
              <a:rPr lang="en-US" altLang="ko-KR" sz="1200" b="1" dirty="0">
                <a:solidFill>
                  <a:schemeClr val="tx1"/>
                </a:solidFill>
              </a:rPr>
              <a:t>PROCESSOR 16F876A</a:t>
            </a:r>
          </a:p>
          <a:p>
            <a:pPr marL="0" indent="0">
              <a:buNone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INCLUDE </a:t>
            </a:r>
            <a:r>
              <a:rPr lang="en-US" altLang="ko-KR" sz="1200" b="1" dirty="0">
                <a:solidFill>
                  <a:schemeClr val="tx1"/>
                </a:solidFill>
              </a:rPr>
              <a:t>&lt;P16F876A.INC&gt;</a:t>
            </a:r>
          </a:p>
          <a:p>
            <a:pPr marL="0" indent="0">
              <a:buNone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ORG	0000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BSF	STATUS, RP0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MOVLW	B'00000000'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MOVWF	TRISA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MOVLW	B'00001111'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MOVWF	TRISC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MOVLW	B'00000111'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MOVWF	ADCON1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BCF	STATUS, RP0</a:t>
            </a:r>
          </a:p>
          <a:p>
            <a:pPr marL="0" indent="0">
              <a:buNone/>
            </a:pPr>
            <a:endParaRPr lang="en-US" altLang="ko-KR" sz="1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LOOP	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MOVF</a:t>
            </a:r>
            <a:r>
              <a:rPr lang="en-US" altLang="ko-KR" sz="1200" b="1" dirty="0">
                <a:solidFill>
                  <a:schemeClr val="tx1"/>
                </a:solidFill>
              </a:rPr>
              <a:t>	PORTC, W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MOVWF	PORTA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GOTO	LOOP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</a:t>
            </a:r>
          </a:p>
          <a:p>
            <a:pPr marL="0" indent="0">
              <a:buNone/>
            </a:pPr>
            <a:r>
              <a:rPr lang="en-US" altLang="ko-KR" sz="1200" b="1" dirty="0">
                <a:solidFill>
                  <a:schemeClr val="tx1"/>
                </a:solidFill>
              </a:rPr>
              <a:t>		END</a:t>
            </a:r>
          </a:p>
          <a:p>
            <a:pPr marL="0" indent="0">
              <a:buNone/>
            </a:pPr>
            <a:endParaRPr lang="en-US" altLang="ko-K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359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EX2-3.asm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BEDD84E-25D4-4983-8AA1-2863C96F08D9}" type="slidenum">
              <a:rPr lang="ko-KR" altLang="en-US" b="1" smtClean="0"/>
              <a:pPr algn="r"/>
              <a:t>5</a:t>
            </a:fld>
            <a:r>
              <a:rPr lang="ko-KR" altLang="en-US" smtClean="0"/>
              <a:t>       </a:t>
            </a:r>
            <a:endParaRPr lang="ko-KR" altLang="en-US" b="1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8758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1000" dirty="0"/>
              <a:t>		</a:t>
            </a:r>
            <a:r>
              <a:rPr lang="en-US" altLang="ko-KR" sz="1000" b="1" dirty="0">
                <a:solidFill>
                  <a:schemeClr val="tx1"/>
                </a:solidFill>
              </a:rPr>
              <a:t>PROCESSOR 16F876A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INCLUDE </a:t>
            </a:r>
            <a:r>
              <a:rPr lang="en-US" altLang="ko-KR" sz="1000" b="1" dirty="0">
                <a:solidFill>
                  <a:schemeClr val="tx1"/>
                </a:solidFill>
              </a:rPr>
              <a:t>&lt;P16F876A.INC&gt;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sz="10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ORG	0000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BSF	STATUS, RP0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MOVLW	B'00000000'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MOVWF	TRISA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MOVLW	B'00001111'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MOVWF	TRISC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MOVLW	B'00000111'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MOVWF	ADCON1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BCF	STATUS, RP0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 smtClean="0">
                <a:solidFill>
                  <a:schemeClr val="tx1"/>
                </a:solidFill>
              </a:rPr>
              <a:t>LOOP</a:t>
            </a:r>
            <a:r>
              <a:rPr lang="en-US" altLang="ko-KR" sz="1000" b="1" dirty="0">
                <a:solidFill>
                  <a:schemeClr val="tx1"/>
                </a:solidFill>
              </a:rPr>
              <a:t>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COMF</a:t>
            </a:r>
            <a:r>
              <a:rPr lang="en-US" altLang="ko-KR" sz="1000" b="1" dirty="0">
                <a:solidFill>
                  <a:schemeClr val="tx1"/>
                </a:solidFill>
              </a:rPr>
              <a:t>	PORTC, W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MOVWF	PORTA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GOTO	LOOP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sz="1000" b="1" dirty="0">
                <a:solidFill>
                  <a:schemeClr val="tx1"/>
                </a:solidFill>
              </a:rPr>
              <a:t>		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END</a:t>
            </a:r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379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원본">
  <a:themeElements>
    <a:clrScheme name="원본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원본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원본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3786</TotalTime>
  <Words>25</Words>
  <Application>Microsoft Office PowerPoint</Application>
  <PresentationFormat>화면 슬라이드 쇼(4:3)</PresentationFormat>
  <Paragraphs>72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돋움</vt:lpstr>
      <vt:lpstr>맑은 고딕</vt:lpstr>
      <vt:lpstr>Bookman Old Style</vt:lpstr>
      <vt:lpstr>Gill Sans MT</vt:lpstr>
      <vt:lpstr>Times New Roman</vt:lpstr>
      <vt:lpstr>Wingdings</vt:lpstr>
      <vt:lpstr>Wingdings 3</vt:lpstr>
      <vt:lpstr>원본</vt:lpstr>
      <vt:lpstr>실험 2. LED ON/OFF 해보기</vt:lpstr>
      <vt:lpstr>EX2-1.asm (1/2)</vt:lpstr>
      <vt:lpstr>EX2-1.asm (2/2)</vt:lpstr>
      <vt:lpstr>EX2-2.asm, EX2-3.asm</vt:lpstr>
      <vt:lpstr>EX2-2.asm</vt:lpstr>
      <vt:lpstr>EX2-3.asm</vt:lpstr>
    </vt:vector>
  </TitlesOfParts>
  <Company>R&amp;D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OpenCV 2.0  Visual C++ 2008</dc:title>
  <dc:creator>Microsoft Corporation</dc:creator>
  <cp:lastModifiedBy>JHKIM</cp:lastModifiedBy>
  <cp:revision>190</cp:revision>
  <dcterms:created xsi:type="dcterms:W3CDTF">2006-10-05T04:04:58Z</dcterms:created>
  <dcterms:modified xsi:type="dcterms:W3CDTF">2017-02-27T04:43:56Z</dcterms:modified>
</cp:coreProperties>
</file>