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65" r:id="rId15"/>
    <p:sldId id="269" r:id="rId16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3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89" y="4860687"/>
            <a:ext cx="5680710" cy="4604861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3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3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>
          <a:xfrm>
            <a:off x="6715140" y="6357958"/>
            <a:ext cx="1981200" cy="365760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실험 </a:t>
            </a:r>
            <a:r>
              <a:rPr lang="en-US" altLang="ko-KR" sz="2900" dirty="0" smtClean="0">
                <a:latin typeface="+mn-ea"/>
                <a:ea typeface="+mn-ea"/>
              </a:rPr>
              <a:t>4. </a:t>
            </a:r>
            <a:r>
              <a:rPr lang="ko-KR" altLang="en-US" sz="2900" dirty="0" smtClean="0">
                <a:latin typeface="+mn-ea"/>
                <a:ea typeface="+mn-ea"/>
              </a:rPr>
              <a:t>숫자를 표현해봅시다</a:t>
            </a:r>
            <a:r>
              <a:rPr lang="en-US" altLang="ko-KR" sz="2900" dirty="0" smtClean="0">
                <a:latin typeface="+mn-ea"/>
                <a:ea typeface="+mn-ea"/>
              </a:rPr>
              <a:t>.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 table</a:t>
            </a:r>
            <a:r>
              <a:rPr lang="ko-KR" altLang="en-US" dirty="0"/>
              <a:t>을 이용한 구현 </a:t>
            </a:r>
            <a:r>
              <a:rPr lang="en-US" altLang="ko-KR" dirty="0"/>
              <a:t>(1/2)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CONV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ANDLW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0FH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low nibble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ADDWF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PCL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PCL+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값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;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변경</a:t>
            </a:r>
            <a:endParaRPr lang="en-US" altLang="ko-KR" sz="16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'0'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값이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리턴 됨</a:t>
            </a:r>
            <a:endParaRPr lang="ko-KR" altLang="en-US" sz="16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B'10011111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'1'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B'00100101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'2'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B'00001101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'3'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B'10011001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'4'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B'01001001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'5'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'6'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B'00011011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'7'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'8'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B'00001001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'9'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'-'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B'11111111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 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B'11100101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'C'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B'11111110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'.'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B'01100001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'E'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RETLW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B'01110001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	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'F'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표시하는 값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 table</a:t>
            </a:r>
            <a:r>
              <a:rPr lang="ko-KR" altLang="en-US" dirty="0"/>
              <a:t>을 이용한 구현 </a:t>
            </a:r>
            <a:r>
              <a:rPr lang="en-US" altLang="ko-KR" dirty="0"/>
              <a:t>(2/2)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ko-KR" sz="1600" dirty="0" smtClean="0"/>
          </a:p>
          <a:p>
            <a:pPr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.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  <a:p>
            <a:pPr>
              <a:buFontTx/>
              <a:buNone/>
            </a:pP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D_LOOP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MOVF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DISP1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변환할 값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넣기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CALL	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CONV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변환하기 위해 추가된 부분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MOVWF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PORTC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값 출력</a:t>
            </a:r>
          </a:p>
          <a:p>
            <a:pPr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MOVLW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B'00000001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MOVWF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PORTA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 결정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(DG1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CALL	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DELAY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6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6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5ms DELAY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  <a:p>
            <a:pPr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		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8546"/>
            <a:ext cx="4968552" cy="684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3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215"/>
            <a:ext cx="7128792" cy="682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3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 험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latin typeface="+mn-ea"/>
              </a:rPr>
              <a:t>EX4-1.ASM	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97, </a:t>
            </a:r>
            <a:r>
              <a:rPr lang="en-US" altLang="ko-KR" sz="2400" dirty="0">
                <a:latin typeface="+mn-ea"/>
              </a:rPr>
              <a:t>(2)</a:t>
            </a:r>
          </a:p>
          <a:p>
            <a:pPr lvl="2"/>
            <a:r>
              <a:rPr lang="en-US" altLang="ko-KR" sz="2400" dirty="0">
                <a:latin typeface="+mn-ea"/>
              </a:rPr>
              <a:t>7-SEGMENT</a:t>
            </a:r>
            <a:r>
              <a:rPr lang="ko-KR" altLang="en-US" sz="2400" dirty="0">
                <a:latin typeface="+mn-ea"/>
              </a:rPr>
              <a:t>에 ’</a:t>
            </a:r>
            <a:r>
              <a:rPr lang="en-US" altLang="ko-KR" sz="2400" dirty="0">
                <a:latin typeface="+mn-ea"/>
              </a:rPr>
              <a:t>67’ </a:t>
            </a:r>
            <a:r>
              <a:rPr lang="ko-KR" altLang="en-US" sz="2400" dirty="0">
                <a:latin typeface="+mn-ea"/>
              </a:rPr>
              <a:t>표시하기</a:t>
            </a:r>
          </a:p>
          <a:p>
            <a:endParaRPr lang="ko-KR" altLang="en-US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EX4-2.ASM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98, </a:t>
            </a:r>
            <a:r>
              <a:rPr lang="en-US" altLang="ko-KR" sz="2400" dirty="0">
                <a:latin typeface="+mn-ea"/>
              </a:rPr>
              <a:t>(5)</a:t>
            </a:r>
          </a:p>
          <a:p>
            <a:pPr lvl="2"/>
            <a:r>
              <a:rPr lang="ko-KR" altLang="en-US" sz="2400" dirty="0">
                <a:latin typeface="+mn-ea"/>
              </a:rPr>
              <a:t>예비문제 </a:t>
            </a:r>
            <a:r>
              <a:rPr lang="en-US" altLang="ko-KR" sz="2400" dirty="0">
                <a:latin typeface="+mn-ea"/>
              </a:rPr>
              <a:t>(3) ‘1234’ </a:t>
            </a:r>
            <a:r>
              <a:rPr lang="ko-KR" altLang="en-US" sz="2400" dirty="0">
                <a:latin typeface="+mn-ea"/>
              </a:rPr>
              <a:t>표시</a:t>
            </a:r>
          </a:p>
          <a:p>
            <a:pPr lvl="2"/>
            <a:endParaRPr lang="ko-KR" altLang="en-US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EX4-3.ASM</a:t>
            </a:r>
          </a:p>
          <a:p>
            <a:pPr lvl="2"/>
            <a:r>
              <a:rPr lang="en-US" altLang="ko-KR" sz="2400" dirty="0">
                <a:latin typeface="+mn-ea"/>
              </a:rPr>
              <a:t>p. </a:t>
            </a:r>
            <a:r>
              <a:rPr lang="en-US" altLang="ko-KR" sz="2400" dirty="0" smtClean="0">
                <a:latin typeface="+mn-ea"/>
              </a:rPr>
              <a:t>98, </a:t>
            </a:r>
            <a:r>
              <a:rPr lang="en-US" altLang="ko-KR" sz="2400" dirty="0">
                <a:latin typeface="+mn-ea"/>
              </a:rPr>
              <a:t>(6)</a:t>
            </a:r>
          </a:p>
          <a:p>
            <a:pPr lvl="2"/>
            <a:r>
              <a:rPr lang="en-US" altLang="ko-KR" sz="2400" dirty="0">
                <a:latin typeface="+mn-ea"/>
              </a:rPr>
              <a:t>Lookup table </a:t>
            </a:r>
            <a:r>
              <a:rPr lang="ko-KR" altLang="en-US" sz="2400" dirty="0">
                <a:latin typeface="+mn-ea"/>
              </a:rPr>
              <a:t>방법을 이용하여 예비문제 </a:t>
            </a:r>
            <a:r>
              <a:rPr lang="en-US" altLang="ko-KR" sz="2400" dirty="0">
                <a:latin typeface="+mn-ea"/>
              </a:rPr>
              <a:t>(3) </a:t>
            </a:r>
            <a:r>
              <a:rPr lang="ko-KR" altLang="en-US" sz="2400" dirty="0">
                <a:latin typeface="+mn-ea"/>
              </a:rPr>
              <a:t>구현</a:t>
            </a:r>
          </a:p>
          <a:p>
            <a:pPr lvl="2"/>
            <a:endParaRPr lang="en-US" altLang="ko-KR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EX4-4.ASM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p. 99, HW 4 (2)</a:t>
            </a:r>
          </a:p>
          <a:p>
            <a:pPr lvl="1"/>
            <a:r>
              <a:rPr lang="ko-KR" altLang="en-US" sz="2400" dirty="0" smtClean="0">
                <a:solidFill>
                  <a:schemeClr val="tx1"/>
                </a:solidFill>
              </a:rPr>
              <a:t>변수 하나에 </a:t>
            </a:r>
            <a:r>
              <a:rPr lang="en-US" altLang="ko-KR" sz="2400" dirty="0" smtClean="0">
                <a:solidFill>
                  <a:schemeClr val="tx1"/>
                </a:solidFill>
              </a:rPr>
              <a:t>digit </a:t>
            </a:r>
            <a:r>
              <a:rPr lang="ko-KR" altLang="en-US" sz="2400" dirty="0" smtClean="0">
                <a:solidFill>
                  <a:schemeClr val="tx1"/>
                </a:solidFill>
              </a:rPr>
              <a:t>선택과 표시 값을 저장하여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그 안에 들어 있는 내용 값으로 위치와 숫자가 나타나도록 하는 부 프로그램을 작성해 보시오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Digit </a:t>
            </a:r>
            <a:r>
              <a:rPr lang="ko-KR" altLang="en-US" sz="2400" dirty="0" smtClean="0">
                <a:solidFill>
                  <a:schemeClr val="tx1"/>
                </a:solidFill>
              </a:rPr>
              <a:t>변수의 </a:t>
            </a:r>
            <a:r>
              <a:rPr lang="en-US" altLang="ko-KR" sz="2400" dirty="0" smtClean="0">
                <a:solidFill>
                  <a:schemeClr val="tx1"/>
                </a:solidFill>
              </a:rPr>
              <a:t>high nibble(4-bit) </a:t>
            </a:r>
            <a:r>
              <a:rPr lang="ko-KR" altLang="en-US" sz="2400" dirty="0" smtClean="0">
                <a:solidFill>
                  <a:schemeClr val="tx1"/>
                </a:solidFill>
              </a:rPr>
              <a:t>값이 표시위치</a:t>
            </a:r>
            <a:r>
              <a:rPr lang="en-US" altLang="ko-KR" sz="2400" dirty="0" smtClean="0">
                <a:solidFill>
                  <a:schemeClr val="tx1"/>
                </a:solidFill>
              </a:rPr>
              <a:t>(0, 1, 2, 3), low nibble (4-bit) </a:t>
            </a:r>
            <a:r>
              <a:rPr lang="ko-KR" altLang="en-US" sz="2400" dirty="0" smtClean="0">
                <a:solidFill>
                  <a:schemeClr val="tx1"/>
                </a:solidFill>
              </a:rPr>
              <a:t>값이 표시숫자가 되도록 할 것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Hint: SWAPF </a:t>
            </a:r>
            <a:r>
              <a:rPr lang="ko-KR" altLang="en-US" sz="2400" dirty="0" smtClean="0">
                <a:solidFill>
                  <a:srgbClr val="FF0000"/>
                </a:solidFill>
              </a:rPr>
              <a:t>명령어</a:t>
            </a:r>
            <a:r>
              <a:rPr lang="en-US" altLang="ko-KR" sz="2400" dirty="0" smtClean="0">
                <a:solidFill>
                  <a:srgbClr val="FF0000"/>
                </a:solidFill>
              </a:rPr>
              <a:t>, Look-up table</a:t>
            </a:r>
          </a:p>
          <a:p>
            <a:pPr lvl="1"/>
            <a:endParaRPr lang="en-US" altLang="ko-KR" sz="2400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</a:rPr>
              <a:t>ex) 04H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맨 뒤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FND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에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 4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표시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,</a:t>
            </a:r>
          </a:p>
          <a:p>
            <a:pPr marL="274320" lvl="1" indent="0">
              <a:buNone/>
            </a:pPr>
            <a:r>
              <a:rPr lang="en-US" altLang="ko-KR" sz="2400" dirty="0">
                <a:solidFill>
                  <a:srgbClr val="002060"/>
                </a:solidFill>
                <a:sym typeface="Wingdings" pitchFamily="2" charset="2"/>
              </a:rPr>
              <a:t>     37H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맨 앞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FND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에 </a:t>
            </a:r>
            <a:r>
              <a:rPr lang="en-US" altLang="ko-KR" sz="2400" dirty="0" smtClean="0">
                <a:solidFill>
                  <a:srgbClr val="002060"/>
                </a:solidFill>
                <a:sym typeface="Wingdings" pitchFamily="2" charset="2"/>
              </a:rPr>
              <a:t>7</a:t>
            </a:r>
            <a:r>
              <a:rPr lang="ko-KR" altLang="en-US" sz="2400" dirty="0" smtClean="0">
                <a:solidFill>
                  <a:srgbClr val="002060"/>
                </a:solidFill>
                <a:sym typeface="Wingdings" pitchFamily="2" charset="2"/>
              </a:rPr>
              <a:t>표시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7-SEGMENT</a:t>
            </a:r>
            <a:r>
              <a:rPr lang="ko-KR" altLang="en-US" dirty="0"/>
              <a:t>의 구조 및 내부 회로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FND (Flexible Numeric Display)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008" y="1571612"/>
            <a:ext cx="8615363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23" y="4929198"/>
            <a:ext cx="1857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                CA-type			 </a:t>
            </a:r>
            <a:r>
              <a:rPr lang="en-US" altLang="ko-KR" dirty="0" smtClean="0"/>
              <a:t>CC-type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750000"/>
            <a:ext cx="26860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78367"/>
            <a:ext cx="2705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642" y="1714488"/>
            <a:ext cx="81173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4-DIGIT 7-SEGMENT </a:t>
            </a:r>
            <a:r>
              <a:rPr lang="ko-KR" altLang="en-US"/>
              <a:t>외형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540000">
            <a:off x="1066800" y="1524000"/>
            <a:ext cx="68389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실험보드에 있는 </a:t>
            </a:r>
            <a:r>
              <a:rPr lang="en-US" altLang="ko-KR"/>
              <a:t>FND DISPLAY </a:t>
            </a:r>
            <a:r>
              <a:rPr lang="ko-KR" altLang="en-US"/>
              <a:t>회로도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85926"/>
            <a:ext cx="8534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7-SEGMENT</a:t>
            </a:r>
            <a:r>
              <a:rPr lang="ko-KR" altLang="en-US" dirty="0"/>
              <a:t>에 숫자 하나 써보기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C-A TYPE</a:t>
            </a:r>
          </a:p>
          <a:p>
            <a:pPr>
              <a:buFontTx/>
              <a:buNone/>
            </a:pPr>
            <a:endParaRPr lang="en-US" altLang="ko-KR" dirty="0"/>
          </a:p>
          <a:p>
            <a:pPr>
              <a:buFontTx/>
              <a:buNone/>
            </a:pPr>
            <a:r>
              <a:rPr lang="en-US" altLang="ko-KR" dirty="0" smtClean="0"/>
              <a:t>	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DG1(</a:t>
            </a:r>
            <a:r>
              <a:rPr lang="ko-KR" altLang="en-US" dirty="0"/>
              <a:t>맨 앞자리</a:t>
            </a:r>
            <a:r>
              <a:rPr lang="en-US" altLang="ko-KR" dirty="0"/>
              <a:t>) SEGMENT</a:t>
            </a:r>
            <a:r>
              <a:rPr lang="ko-KR" altLang="en-US" dirty="0"/>
              <a:t>에 </a:t>
            </a:r>
            <a:r>
              <a:rPr lang="ko-KR" altLang="en-US" dirty="0">
                <a:latin typeface="Arial"/>
              </a:rPr>
              <a:t>‘</a:t>
            </a:r>
            <a:r>
              <a:rPr lang="en-US" altLang="ko-KR" dirty="0"/>
              <a:t>5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  <a:p>
            <a:pPr lvl="1">
              <a:buFontTx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	DG1 </a:t>
            </a:r>
            <a:r>
              <a:rPr lang="en-US" altLang="ko-KR" dirty="0">
                <a:sym typeface="Wingdings" pitchFamily="2" charset="2"/>
              </a:rPr>
              <a:t> </a:t>
            </a:r>
            <a:r>
              <a:rPr lang="en-US" altLang="ko-KR" dirty="0"/>
              <a:t>1</a:t>
            </a:r>
          </a:p>
          <a:p>
            <a:pPr lvl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A</a:t>
            </a:r>
            <a:r>
              <a:rPr lang="en-US" altLang="ko-KR" dirty="0"/>
              <a:t>, B, C, D, E, F, G, DP </a:t>
            </a:r>
            <a:r>
              <a:rPr lang="en-US" altLang="ko-KR" dirty="0">
                <a:sym typeface="Wingdings" pitchFamily="2" charset="2"/>
              </a:rPr>
              <a:t> </a:t>
            </a:r>
            <a:r>
              <a:rPr lang="en-US" altLang="ko-KR" dirty="0">
                <a:latin typeface="Arial"/>
                <a:sym typeface="Wingdings" pitchFamily="2" charset="2"/>
              </a:rPr>
              <a:t>‘</a:t>
            </a:r>
            <a:r>
              <a:rPr lang="en-US" altLang="ko-KR" dirty="0">
                <a:sym typeface="Wingdings" pitchFamily="2" charset="2"/>
              </a:rPr>
              <a:t>0,1,0,0,1,0,0,1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 </a:t>
            </a:r>
            <a:r>
              <a:rPr lang="ko-KR" altLang="en-US" dirty="0"/>
              <a:t>회로 </a:t>
            </a:r>
            <a:r>
              <a:rPr lang="ko-KR" altLang="en-US" dirty="0" smtClean="0"/>
              <a:t>결선 </a:t>
            </a:r>
            <a:r>
              <a:rPr lang="en-US" altLang="ko-KR" dirty="0" smtClean="0"/>
              <a:t>- </a:t>
            </a:r>
            <a:endParaRPr lang="ko-KR" altLang="en-US" dirty="0"/>
          </a:p>
          <a:p>
            <a:pPr lvl="1">
              <a:buFontTx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	</a:t>
            </a:r>
            <a:br>
              <a:rPr lang="en-US" altLang="ko-KR" dirty="0" smtClean="0"/>
            </a:br>
            <a:r>
              <a:rPr lang="en-US" altLang="ko-KR" dirty="0" smtClean="0"/>
              <a:t>	RA0 </a:t>
            </a:r>
            <a:r>
              <a:rPr lang="en-US" altLang="ko-KR" dirty="0"/>
              <a:t>(DG1), </a:t>
            </a:r>
            <a:r>
              <a:rPr lang="en-US" altLang="ko-KR" dirty="0" smtClean="0"/>
              <a:t>RA1 </a:t>
            </a:r>
            <a:r>
              <a:rPr lang="en-US" altLang="ko-KR" dirty="0"/>
              <a:t>(</a:t>
            </a:r>
            <a:r>
              <a:rPr lang="en-US" altLang="ko-KR" dirty="0" smtClean="0"/>
              <a:t>DG2), RA2 </a:t>
            </a:r>
            <a:r>
              <a:rPr lang="en-US" altLang="ko-KR" dirty="0"/>
              <a:t>(</a:t>
            </a:r>
            <a:r>
              <a:rPr lang="en-US" altLang="ko-KR" dirty="0" smtClean="0"/>
              <a:t>DG3), RA3 </a:t>
            </a:r>
            <a:r>
              <a:rPr lang="en-US" altLang="ko-KR" dirty="0"/>
              <a:t>(</a:t>
            </a:r>
            <a:r>
              <a:rPr lang="en-US" altLang="ko-KR" dirty="0" smtClean="0"/>
              <a:t>DG4)</a:t>
            </a: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	A, B, C, D, E, F, G, DP (</a:t>
            </a:r>
            <a:r>
              <a:rPr lang="en-US" altLang="ko-KR" dirty="0" smtClean="0"/>
              <a:t>RC7</a:t>
            </a:r>
            <a:r>
              <a:rPr lang="en-US" altLang="ko-KR" dirty="0"/>
              <a:t>, 6, 5, 4, 3, 2, 1, 0)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 smtClean="0"/>
              <a:t>	 	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	  </a:t>
            </a:r>
            <a:r>
              <a:rPr lang="en-US" altLang="ko-KR" dirty="0" smtClean="0">
                <a:sym typeface="Wingdings" pitchFamily="2" charset="2"/>
              </a:rPr>
              <a:t>	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01001001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7-SEGMENT</a:t>
            </a:r>
            <a:r>
              <a:rPr lang="ko-KR" altLang="en-US"/>
              <a:t>에 서로 다른 두 개의 숫자 써보기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서로 다른 숫자 </a:t>
            </a:r>
            <a:r>
              <a:rPr lang="ko-KR" altLang="en-US" dirty="0">
                <a:latin typeface="Arial"/>
              </a:rPr>
              <a:t>’</a:t>
            </a:r>
            <a:r>
              <a:rPr lang="en-US" altLang="ko-KR" dirty="0"/>
              <a:t>51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</a:p>
          <a:p>
            <a:pPr lvl="1">
              <a:buFontTx/>
              <a:buNone/>
            </a:pPr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 smtClean="0"/>
              <a:t>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01001001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/>
              <a:t> </a:t>
            </a:r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지연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전부 </a:t>
            </a:r>
            <a:r>
              <a:rPr lang="en-US" altLang="ko-KR" dirty="0">
                <a:sym typeface="Wingdings" pitchFamily="2" charset="2"/>
              </a:rPr>
              <a:t>OFF)</a:t>
            </a:r>
          </a:p>
          <a:p>
            <a:pPr lvl="1">
              <a:buFontTx/>
              <a:buNone/>
            </a:pP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 smtClean="0"/>
              <a:t>PORTC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10011111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/>
              <a:t> </a:t>
            </a:r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00000010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endParaRPr lang="en-US" altLang="ko-KR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지연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PORTA </a:t>
            </a:r>
            <a:r>
              <a:rPr lang="en-US" altLang="ko-KR" dirty="0">
                <a:sym typeface="Wingdings" pitchFamily="2" charset="2"/>
              </a:rPr>
              <a:t> B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00000000</a:t>
            </a:r>
            <a:r>
              <a:rPr lang="en-US" altLang="ko-KR" dirty="0">
                <a:latin typeface="Arial"/>
                <a:sym typeface="Wingdings" pitchFamily="2" charset="2"/>
              </a:rPr>
              <a:t>’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전부 </a:t>
            </a:r>
            <a:r>
              <a:rPr lang="en-US" altLang="ko-KR" dirty="0">
                <a:sym typeface="Wingdings" pitchFamily="2" charset="2"/>
              </a:rPr>
              <a:t>OFF)</a:t>
            </a:r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변수 </a:t>
            </a:r>
            <a:r>
              <a:rPr lang="en-US" altLang="ko-KR" sz="2000" dirty="0"/>
              <a:t>DISP1, DISP2</a:t>
            </a:r>
            <a:r>
              <a:rPr lang="ko-KR" altLang="en-US" sz="2000" dirty="0"/>
              <a:t>에 들어있는 값으로 </a:t>
            </a:r>
            <a:r>
              <a:rPr lang="en-US" altLang="ko-KR" sz="2000" dirty="0"/>
              <a:t>7-SEGMENT</a:t>
            </a:r>
            <a:r>
              <a:rPr lang="ko-KR" altLang="en-US" sz="2000" dirty="0"/>
              <a:t>에 숫자 써보기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D_LOOP		MOVF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DISP1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,	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PORTC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숫자 값 출력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B'00000001‘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MOVWF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PORTA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위치 결정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800" b="0" dirty="0">
                <a:solidFill>
                  <a:schemeClr val="tx1"/>
                </a:solidFill>
              </a:rPr>
              <a:t>DG1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선택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CALL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DELAY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DELAY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약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5ms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		MOVLW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0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전부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DISP2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, W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PORTC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숫자 값 출력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B'00000010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위치 결정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DG2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선택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CALL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DELAY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DELAY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약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5ms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800" b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MOVLW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0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MOVWF	</a:t>
            </a:r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	PORTA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;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</a:rPr>
              <a:t>전부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			GOTO	D_LOOP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1348</TotalTime>
  <Words>222</Words>
  <Application>Microsoft Office PowerPoint</Application>
  <PresentationFormat>화면 슬라이드 쇼(4:3)</PresentationFormat>
  <Paragraphs>121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돋움</vt:lpstr>
      <vt:lpstr>맑은 고딕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실험 4. 숫자를 표현해봅시다.</vt:lpstr>
      <vt:lpstr>7-SEGMENT의 구조 및 내부 회로</vt:lpstr>
      <vt:lpstr>PowerPoint 프레젠테이션</vt:lpstr>
      <vt:lpstr>PowerPoint 프레젠테이션</vt:lpstr>
      <vt:lpstr>4-DIGIT 7-SEGMENT 외형</vt:lpstr>
      <vt:lpstr>실험보드에 있는 FND DISPLAY 회로도</vt:lpstr>
      <vt:lpstr>7-SEGMENT에 숫자 하나 써보기</vt:lpstr>
      <vt:lpstr>7-SEGMENT에 서로 다른 두 개의 숫자 써보기</vt:lpstr>
      <vt:lpstr>변수 DISP1, DISP2에 들어있는 값으로 7-SEGMENT에 숫자 써보기 </vt:lpstr>
      <vt:lpstr>Lookup table을 이용한 구현 (1/2)</vt:lpstr>
      <vt:lpstr>Lookup table을 이용한 구현 (2/2)</vt:lpstr>
      <vt:lpstr>PowerPoint 프레젠테이션</vt:lpstr>
      <vt:lpstr>PowerPoint 프레젠테이션</vt:lpstr>
      <vt:lpstr>실 험</vt:lpstr>
      <vt:lpstr>실 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170</cp:revision>
  <dcterms:created xsi:type="dcterms:W3CDTF">2006-10-05T04:04:58Z</dcterms:created>
  <dcterms:modified xsi:type="dcterms:W3CDTF">2017-02-27T04:45:53Z</dcterms:modified>
</cp:coreProperties>
</file>