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12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1730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1730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175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2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2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3pPr>
            <a:lvl4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4pPr>
            <a:lvl5pPr>
              <a:defRPr sz="1600"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>
          <a:xfrm>
            <a:off x="6715140" y="6357958"/>
            <a:ext cx="1981200" cy="365760"/>
          </a:xfrm>
        </p:spPr>
        <p:txBody>
          <a:bodyPr/>
          <a:lstStyle>
            <a:lvl1pPr algn="r">
              <a:defRPr b="1"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실험 </a:t>
            </a:r>
            <a:r>
              <a:rPr lang="en-US" altLang="ko-KR" sz="2900" dirty="0" smtClean="0">
                <a:latin typeface="+mn-ea"/>
                <a:ea typeface="+mn-ea"/>
              </a:rPr>
              <a:t>5. SWITCH</a:t>
            </a:r>
            <a:r>
              <a:rPr lang="ko-KR" altLang="en-US" sz="2900" dirty="0" smtClean="0">
                <a:latin typeface="+mn-ea"/>
                <a:ea typeface="+mn-ea"/>
              </a:rPr>
              <a:t>와 </a:t>
            </a:r>
            <a:r>
              <a:rPr lang="en-US" altLang="ko-KR" sz="2900" dirty="0" smtClean="0">
                <a:latin typeface="+mn-ea"/>
                <a:ea typeface="+mn-ea"/>
              </a:rPr>
              <a:t>KEYPAD </a:t>
            </a:r>
            <a:r>
              <a:rPr lang="ko-KR" altLang="en-US" sz="2900" dirty="0" smtClean="0">
                <a:latin typeface="+mn-ea"/>
                <a:ea typeface="+mn-ea"/>
              </a:rPr>
              <a:t>사용하기</a:t>
            </a:r>
            <a:r>
              <a:rPr lang="en-US" altLang="ko-KR" sz="2900" dirty="0" smtClean="0">
                <a:latin typeface="+mn-ea"/>
                <a:ea typeface="+mn-ea"/>
              </a:rPr>
              <a:t>, </a:t>
            </a:r>
            <a:br>
              <a:rPr lang="en-US" altLang="ko-KR" sz="2900" dirty="0" smtClean="0">
                <a:latin typeface="+mn-ea"/>
                <a:ea typeface="+mn-ea"/>
              </a:rPr>
            </a:br>
            <a:r>
              <a:rPr lang="ko-KR" altLang="en-US" sz="2900" dirty="0" err="1" smtClean="0">
                <a:latin typeface="+mn-ea"/>
                <a:ea typeface="+mn-ea"/>
              </a:rPr>
              <a:t>부저</a:t>
            </a:r>
            <a:r>
              <a:rPr lang="ko-KR" altLang="en-US" sz="2900" dirty="0" smtClean="0">
                <a:latin typeface="+mn-ea"/>
                <a:ea typeface="+mn-ea"/>
              </a:rPr>
              <a:t> 울리기 </a:t>
            </a:r>
            <a:r>
              <a:rPr lang="en-US" altLang="ko-KR" sz="2900" dirty="0">
                <a:latin typeface="+mn-ea"/>
                <a:ea typeface="+mn-ea"/>
              </a:rPr>
              <a:t>(</a:t>
            </a:r>
            <a:r>
              <a:rPr lang="en-US" altLang="ko-KR" sz="2900" dirty="0" smtClean="0">
                <a:latin typeface="+mn-ea"/>
                <a:ea typeface="+mn-ea"/>
              </a:rPr>
              <a:t>2/2)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9244F-CEB1-4339-86D8-8F6AC9FE0530}" type="slidenum">
              <a:rPr lang="en-US" altLang="ko-KR"/>
              <a:pPr/>
              <a:t>9</a:t>
            </a:fld>
            <a:endParaRPr lang="en-US" altLang="ko-KR" dirty="0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</a:t>
            </a:r>
            <a:r>
              <a:rPr lang="en-US" altLang="ko-KR" dirty="0" smtClean="0"/>
              <a:t>[2/2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EX5-5.ASM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6)</a:t>
            </a:r>
            <a:r>
              <a:rPr lang="ko-KR" altLang="en-US" dirty="0" smtClean="0"/>
              <a:t>을 실험으로 확인</a:t>
            </a:r>
          </a:p>
          <a:p>
            <a:pPr lvl="1"/>
            <a:r>
              <a:rPr lang="ko-KR" altLang="en-US" dirty="0" smtClean="0"/>
              <a:t>키를 누르고 있을 때만 해당 숫자 표시하고 </a:t>
            </a:r>
            <a:r>
              <a:rPr lang="ko-KR" altLang="en-US" dirty="0" err="1" smtClean="0"/>
              <a:t>부저가</a:t>
            </a:r>
            <a:r>
              <a:rPr lang="ko-KR" altLang="en-US" dirty="0" smtClean="0"/>
              <a:t> 울리도록 하시오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키를 누르지 않을 경우에는 </a:t>
            </a:r>
            <a:r>
              <a:rPr lang="en-US" altLang="ko-KR" dirty="0" smtClean="0"/>
              <a:t>F</a:t>
            </a:r>
            <a:r>
              <a:rPr lang="ko-KR" altLang="en-US" dirty="0" smtClean="0"/>
              <a:t>가 나타나도록</a:t>
            </a:r>
            <a:r>
              <a:rPr lang="en-US" altLang="ko-KR" dirty="0" smtClean="0"/>
              <a:t>)</a:t>
            </a:r>
          </a:p>
          <a:p>
            <a:pPr lvl="1">
              <a:buFontTx/>
              <a:buNone/>
            </a:pPr>
            <a:endParaRPr lang="en-US" altLang="ko-KR" dirty="0" smtClean="0">
              <a:cs typeface="Arial" charset="0"/>
              <a:sym typeface="Wingdings" pitchFamily="2" charset="2"/>
            </a:endParaRPr>
          </a:p>
          <a:p>
            <a:pPr lvl="1"/>
            <a:endParaRPr lang="en-US" altLang="ko-KR" dirty="0" smtClean="0">
              <a:cs typeface="Arial" charset="0"/>
              <a:sym typeface="Wingdings" pitchFamily="2" charset="2"/>
            </a:endParaRPr>
          </a:p>
          <a:p>
            <a:r>
              <a:rPr lang="en-US" altLang="ko-KR" b="1" dirty="0" smtClean="0">
                <a:cs typeface="Arial" charset="0"/>
                <a:sym typeface="Wingdings" pitchFamily="2" charset="2"/>
              </a:rPr>
              <a:t>EX5-6.ASM</a:t>
            </a:r>
          </a:p>
          <a:p>
            <a:pPr lvl="1"/>
            <a:r>
              <a:rPr lang="en-US" altLang="ko-KR" dirty="0" smtClean="0"/>
              <a:t>EX5-5.ASM</a:t>
            </a:r>
            <a:r>
              <a:rPr lang="ko-KR" altLang="en-US" dirty="0" smtClean="0"/>
              <a:t>을 수정하여 누른 숫자가 </a:t>
            </a:r>
            <a:r>
              <a:rPr lang="en-US" altLang="ko-KR" dirty="0" smtClean="0"/>
              <a:t>7-segment</a:t>
            </a:r>
            <a:r>
              <a:rPr lang="ko-KR" altLang="en-US" dirty="0" smtClean="0"/>
              <a:t>에 계속 나타나도록 하고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를 누를 때만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입력 확인용으로 짧은 시간 동안 소리가 나도록 하시오</a:t>
            </a:r>
            <a:r>
              <a:rPr lang="en-US" altLang="ko-KR" dirty="0" smtClean="0"/>
              <a:t>.</a:t>
            </a:r>
          </a:p>
          <a:p>
            <a:endParaRPr lang="en-US" altLang="ko-KR" dirty="0" smtClean="0">
              <a:cs typeface="Arial" charset="0"/>
              <a:sym typeface="Wingdings" pitchFamily="2" charset="2"/>
            </a:endParaRPr>
          </a:p>
          <a:p>
            <a:r>
              <a:rPr lang="en-US" altLang="ko-KR" dirty="0" smtClean="0">
                <a:cs typeface="Arial" charset="0"/>
                <a:sym typeface="Wingdings" pitchFamily="2" charset="2"/>
              </a:rPr>
              <a:t>EX5-7.ASM</a:t>
            </a:r>
          </a:p>
          <a:p>
            <a:pPr lvl="1"/>
            <a:r>
              <a:rPr lang="en-US" altLang="ko-KR" dirty="0" smtClean="0"/>
              <a:t>7-segment 2</a:t>
            </a:r>
            <a:r>
              <a:rPr lang="ko-KR" altLang="en-US" dirty="0" smtClean="0"/>
              <a:t>개로 누른 숫자가 왼쪽으로 </a:t>
            </a:r>
            <a:r>
              <a:rPr lang="en-US" altLang="ko-KR" dirty="0" smtClean="0"/>
              <a:t>shift(</a:t>
            </a:r>
            <a:r>
              <a:rPr lang="ko-KR" altLang="en-US" dirty="0" smtClean="0"/>
              <a:t>자리올림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하도록 하시오</a:t>
            </a:r>
            <a:r>
              <a:rPr lang="en-US" altLang="ko-KR" dirty="0" smtClean="0"/>
              <a:t>.</a:t>
            </a:r>
            <a:endParaRPr lang="en-US" altLang="ko-KR" dirty="0" smtClean="0">
              <a:cs typeface="Arial" charset="0"/>
              <a:sym typeface="Wingdings" pitchFamily="2" charset="2"/>
            </a:endParaRPr>
          </a:p>
          <a:p>
            <a:pPr lvl="1"/>
            <a:endParaRPr lang="en-US" altLang="ko-KR" dirty="0">
              <a:cs typeface="Arial" charset="0"/>
              <a:sym typeface="Wingdings" pitchFamily="2" charset="2"/>
            </a:endParaRPr>
          </a:p>
          <a:p>
            <a:endParaRPr lang="en-US" altLang="ko-KR" dirty="0">
              <a:cs typeface="Arial" charset="0"/>
              <a:sym typeface="Wingdings" pitchFamily="2" charset="2"/>
            </a:endParaRPr>
          </a:p>
          <a:p>
            <a:endParaRPr lang="en-US" altLang="ko-KR" dirty="0">
              <a:cs typeface="Arial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029C27-61AE-4391-8AA2-91405C9CC6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사용 시 주의할</a:t>
            </a:r>
            <a:r>
              <a:rPr lang="ko-KR" altLang="en-US" dirty="0" smtClean="0"/>
              <a:t> 점</a:t>
            </a:r>
            <a:endParaRPr lang="ko-KR" alt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Bounce or chattering</a:t>
            </a:r>
          </a:p>
          <a:p>
            <a:pPr lvl="1"/>
            <a:r>
              <a:rPr lang="en-US" altLang="ko-KR" dirty="0"/>
              <a:t>ON/OFF </a:t>
            </a:r>
            <a:r>
              <a:rPr lang="ko-KR" altLang="en-US" dirty="0"/>
              <a:t>시 스위치의 기계적 특성과 회로내의 </a:t>
            </a:r>
            <a:r>
              <a:rPr lang="en-US" altLang="ko-KR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C</a:t>
            </a:r>
            <a:r>
              <a:rPr lang="ko-KR" altLang="en-US" dirty="0"/>
              <a:t>의 영향으로 발생되는 원하지 않는 펄스</a:t>
            </a:r>
          </a:p>
          <a:p>
            <a:pPr lvl="1"/>
            <a:r>
              <a:rPr lang="ko-KR" altLang="en-US" dirty="0"/>
              <a:t>버튼의 정확한 입력 횟수 기억 등이 필요한 경우 제거해야 함</a:t>
            </a:r>
          </a:p>
          <a:p>
            <a:endParaRPr lang="ko-KR" altLang="en-US" dirty="0"/>
          </a:p>
          <a:p>
            <a:r>
              <a:rPr lang="en-US" altLang="ko-KR" dirty="0"/>
              <a:t>Bounce</a:t>
            </a:r>
            <a:r>
              <a:rPr lang="ko-KR" altLang="en-US" dirty="0"/>
              <a:t>의 제거 </a:t>
            </a:r>
            <a:r>
              <a:rPr lang="ko-KR" altLang="en-US" dirty="0">
                <a:sym typeface="Wingdings" pitchFamily="2" charset="2"/>
              </a:rPr>
              <a:t> </a:t>
            </a:r>
            <a:r>
              <a:rPr lang="en-US" altLang="ko-KR" dirty="0" err="1">
                <a:sym typeface="Wingdings" pitchFamily="2" charset="2"/>
              </a:rPr>
              <a:t>Debouncing</a:t>
            </a:r>
            <a:r>
              <a:rPr lang="en-US" altLang="ko-KR" dirty="0">
                <a:sym typeface="Wingdings" pitchFamily="2" charset="2"/>
              </a:rPr>
              <a:t> (in Hardware or Software)</a:t>
            </a:r>
            <a:r>
              <a:rPr lang="en-US" altLang="ko-KR" dirty="0"/>
              <a:t>  </a:t>
            </a:r>
          </a:p>
        </p:txBody>
      </p:sp>
      <p:pic>
        <p:nvPicPr>
          <p:cNvPr id="271364" name="Picture 4" descr="008x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538550"/>
            <a:ext cx="67056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AE9BE-08EC-4C3A-9BF7-9DE5CBA6BB6A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72388" name="Picture 4" descr="008x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9001"/>
            <a:ext cx="7924800" cy="3227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A8002-5B64-417E-8696-DE3F12E6ADE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en-US" altLang="ko-KR" dirty="0" err="1"/>
              <a:t>Debouncing</a:t>
            </a:r>
            <a:r>
              <a:rPr lang="en-US" altLang="ko-KR" dirty="0"/>
              <a:t> Using a Capacitor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 </a:t>
            </a:r>
            <a:r>
              <a:rPr lang="ko-KR" altLang="en-US"/>
              <a:t>추가 </a:t>
            </a:r>
            <a:r>
              <a:rPr lang="ko-KR" altLang="en-US">
                <a:sym typeface="Wingdings" pitchFamily="2" charset="2"/>
              </a:rPr>
              <a:t> </a:t>
            </a:r>
            <a:r>
              <a:rPr lang="en-US" altLang="ko-KR">
                <a:sym typeface="Wingdings" pitchFamily="2" charset="2"/>
              </a:rPr>
              <a:t>R-C Low pass filter (1</a:t>
            </a:r>
            <a:r>
              <a:rPr lang="ko-KR" altLang="en-US">
                <a:sym typeface="Wingdings" pitchFamily="2" charset="2"/>
              </a:rPr>
              <a:t>차로 </a:t>
            </a:r>
            <a:r>
              <a:rPr lang="en-US" altLang="ko-KR">
                <a:sym typeface="Wingdings" pitchFamily="2" charset="2"/>
              </a:rPr>
              <a:t>Bounce </a:t>
            </a:r>
            <a:r>
              <a:rPr lang="ko-KR" altLang="en-US">
                <a:sym typeface="Wingdings" pitchFamily="2" charset="2"/>
              </a:rPr>
              <a:t>줄임</a:t>
            </a:r>
            <a:r>
              <a:rPr lang="en-US" altLang="ko-KR">
                <a:sym typeface="Wingdings" pitchFamily="2" charset="2"/>
              </a:rPr>
              <a:t>)</a:t>
            </a:r>
          </a:p>
          <a:p>
            <a:r>
              <a:rPr lang="en-US" altLang="ko-KR">
                <a:sym typeface="Wingdings" pitchFamily="2" charset="2"/>
              </a:rPr>
              <a:t>Schmitt-Trigger Inverter (74HC14)  Bounce </a:t>
            </a:r>
            <a:r>
              <a:rPr lang="ko-KR" altLang="en-US">
                <a:sym typeface="Wingdings" pitchFamily="2" charset="2"/>
              </a:rPr>
              <a:t>완전히 제거</a:t>
            </a:r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00306"/>
            <a:ext cx="7715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29E891-20E6-44C0-9C19-1555550B656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27" y="147637"/>
            <a:ext cx="696277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5" y="3068960"/>
            <a:ext cx="73818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4137E-FAB7-4D2F-B111-3457D1C27597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 Debouncing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마이크로컨트롤러의</a:t>
            </a:r>
            <a:r>
              <a:rPr lang="ko-KR" altLang="en-US" dirty="0"/>
              <a:t> 실행 속도에 충분한 여유가 있는 경우</a:t>
            </a:r>
            <a:r>
              <a:rPr lang="en-US" altLang="ko-KR" dirty="0"/>
              <a:t>, </a:t>
            </a:r>
            <a:r>
              <a:rPr lang="ko-KR" altLang="en-US" dirty="0"/>
              <a:t>그림과 같은 </a:t>
            </a:r>
            <a:r>
              <a:rPr lang="en-US" altLang="ko-KR" dirty="0"/>
              <a:t>Bouncing </a:t>
            </a:r>
            <a:r>
              <a:rPr lang="ko-KR" altLang="en-US" dirty="0"/>
              <a:t>특성을 </a:t>
            </a:r>
            <a:r>
              <a:rPr lang="en-US" altLang="ko-KR" dirty="0"/>
              <a:t>Software </a:t>
            </a:r>
            <a:r>
              <a:rPr lang="ko-KR" altLang="en-US" dirty="0"/>
              <a:t>적으로 </a:t>
            </a:r>
            <a:r>
              <a:rPr lang="ko-KR" altLang="en-US" dirty="0" smtClean="0"/>
              <a:t>제거하는 </a:t>
            </a:r>
            <a:r>
              <a:rPr lang="ko-KR" altLang="en-US" dirty="0"/>
              <a:t>것이 가능</a:t>
            </a:r>
          </a:p>
          <a:p>
            <a:endParaRPr lang="en-US" altLang="ko-KR" dirty="0"/>
          </a:p>
        </p:txBody>
      </p:sp>
      <p:pic>
        <p:nvPicPr>
          <p:cNvPr id="275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78486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B7CE9C-7001-4E21-99A7-913EB7CDB193}" type="slidenum">
              <a:rPr lang="en-US" altLang="ko-KR"/>
              <a:pPr/>
              <a:t>6</a:t>
            </a:fld>
            <a:endParaRPr lang="en-US" altLang="ko-KR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Software Debouncing </a:t>
            </a:r>
            <a:r>
              <a:rPr lang="en-US" altLang="ko-KR">
                <a:latin typeface="Arial"/>
              </a:rPr>
              <a:t>–</a:t>
            </a:r>
            <a:r>
              <a:rPr lang="en-US" altLang="ko-KR"/>
              <a:t> An example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SW </a:t>
            </a:r>
            <a:r>
              <a:rPr lang="ko-KR" altLang="en-US"/>
              <a:t>위치 변동이 발생한 후 </a:t>
            </a:r>
            <a:r>
              <a:rPr lang="en-US" altLang="ko-KR"/>
              <a:t>Bouncing </a:t>
            </a:r>
            <a:r>
              <a:rPr lang="ko-KR" altLang="en-US"/>
              <a:t>시간 만큼 </a:t>
            </a:r>
            <a:r>
              <a:rPr lang="en-US" altLang="ko-KR"/>
              <a:t>Wait Time </a:t>
            </a:r>
            <a:r>
              <a:rPr lang="ko-KR" altLang="en-US"/>
              <a:t>을 가짐</a:t>
            </a:r>
          </a:p>
        </p:txBody>
      </p:sp>
      <p:pic>
        <p:nvPicPr>
          <p:cNvPr id="276484" name="Picture 4" descr="008x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80" y="1917715"/>
            <a:ext cx="8229600" cy="365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E015E8-B1ED-4626-9A17-95FF377A2B03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</a:t>
            </a:r>
            <a:r>
              <a:rPr lang="en-US" altLang="ko-KR" dirty="0" err="1"/>
              <a:t>Debouncing</a:t>
            </a:r>
            <a:r>
              <a:rPr lang="en-US" altLang="ko-KR" dirty="0"/>
              <a:t> : Another example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dirty="0"/>
              <a:t>Old</a:t>
            </a:r>
            <a:r>
              <a:rPr kumimoji="0" lang="ko-KR" altLang="en-US" dirty="0"/>
              <a:t>에 현재 </a:t>
            </a:r>
            <a:r>
              <a:rPr kumimoji="0" lang="en-US" altLang="ko-KR" dirty="0"/>
              <a:t>SW</a:t>
            </a:r>
            <a:r>
              <a:rPr kumimoji="0" lang="ko-KR" altLang="en-US" dirty="0"/>
              <a:t>의 상태를 저장하고 </a:t>
            </a:r>
            <a:r>
              <a:rPr kumimoji="0" lang="en-US" altLang="ko-KR" dirty="0" smtClean="0"/>
              <a:t>10ms </a:t>
            </a:r>
            <a:r>
              <a:rPr kumimoji="0" lang="ko-KR" altLang="en-US" dirty="0" smtClean="0"/>
              <a:t>동안 </a:t>
            </a:r>
            <a:r>
              <a:rPr kumimoji="0" lang="ko-KR" altLang="en-US" dirty="0"/>
              <a:t>이 값이 변동하지 않는 경우 </a:t>
            </a:r>
            <a:r>
              <a:rPr kumimoji="0" lang="en-US" altLang="ko-KR" dirty="0"/>
              <a:t>SW </a:t>
            </a:r>
            <a:r>
              <a:rPr kumimoji="0" lang="ko-KR" altLang="en-US" dirty="0"/>
              <a:t>값으로 결정하고</a:t>
            </a:r>
            <a:r>
              <a:rPr kumimoji="0" lang="en-US" altLang="ko-KR" dirty="0"/>
              <a:t>, </a:t>
            </a:r>
            <a:r>
              <a:rPr kumimoji="0" lang="ko-KR" altLang="en-US" dirty="0"/>
              <a:t>만약 </a:t>
            </a:r>
            <a:r>
              <a:rPr kumimoji="0" lang="en-US" altLang="ko-KR" dirty="0" smtClean="0"/>
              <a:t>10ms </a:t>
            </a:r>
            <a:r>
              <a:rPr kumimoji="0" lang="ko-KR" altLang="en-US" dirty="0"/>
              <a:t>이내에 </a:t>
            </a:r>
            <a:r>
              <a:rPr kumimoji="0" lang="en-US" altLang="ko-KR" dirty="0"/>
              <a:t>SW </a:t>
            </a:r>
            <a:r>
              <a:rPr kumimoji="0" lang="ko-KR" altLang="en-US" dirty="0"/>
              <a:t>값이 변동하면 </a:t>
            </a:r>
            <a:r>
              <a:rPr kumimoji="0" lang="en-US" altLang="ko-KR" dirty="0"/>
              <a:t>Old</a:t>
            </a:r>
            <a:r>
              <a:rPr kumimoji="0" lang="ko-KR" altLang="en-US" dirty="0"/>
              <a:t>에 새 </a:t>
            </a:r>
            <a:r>
              <a:rPr kumimoji="0" lang="en-US" altLang="ko-KR" dirty="0"/>
              <a:t>SW </a:t>
            </a:r>
            <a:r>
              <a:rPr kumimoji="0" lang="ko-KR" altLang="en-US" dirty="0"/>
              <a:t>값을 저장하고 다시 </a:t>
            </a:r>
            <a:r>
              <a:rPr kumimoji="0" lang="en-US" altLang="ko-KR" dirty="0" smtClean="0"/>
              <a:t>10ms </a:t>
            </a:r>
            <a:r>
              <a:rPr kumimoji="0" lang="ko-KR" altLang="en-US" dirty="0" smtClean="0"/>
              <a:t>동안 </a:t>
            </a:r>
            <a:r>
              <a:rPr kumimoji="0" lang="en-US" altLang="ko-KR" dirty="0"/>
              <a:t>SW </a:t>
            </a:r>
            <a:r>
              <a:rPr kumimoji="0" lang="ko-KR" altLang="en-US" dirty="0"/>
              <a:t>값이 변동하지 않을 때 까지 반복</a:t>
            </a:r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41176"/>
            <a:ext cx="56102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B2C5BB-8704-4FC8-8D5D-23F59920C73D}" type="slidenum">
              <a:rPr lang="en-US" altLang="ko-KR"/>
              <a:pPr/>
              <a:t>8</a:t>
            </a:fld>
            <a:endParaRPr lang="en-US" altLang="ko-KR" dirty="0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스위치를 읽어서 숫자를 </a:t>
            </a:r>
            <a:r>
              <a:rPr lang="en-US" altLang="ko-KR" dirty="0"/>
              <a:t>7-SEGMENT</a:t>
            </a:r>
            <a:r>
              <a:rPr lang="ko-KR" altLang="en-US" dirty="0"/>
              <a:t>에 표시하기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스위치 읽음 </a:t>
            </a:r>
            <a:r>
              <a:rPr lang="ko-KR" altLang="en-US" dirty="0">
                <a:sym typeface="Wingdings" pitchFamily="2" charset="2"/>
              </a:rPr>
              <a:t> 숫자 표시</a:t>
            </a:r>
          </a:p>
          <a:p>
            <a:endParaRPr lang="ko-KR" altLang="en-US" dirty="0">
              <a:sym typeface="Wingdings" pitchFamily="2" charset="2"/>
            </a:endParaRPr>
          </a:p>
          <a:p>
            <a:pPr>
              <a:buFontTx/>
              <a:buNone/>
            </a:pPr>
            <a:r>
              <a:rPr lang="ko-KR" altLang="en-US" dirty="0">
                <a:sym typeface="Wingdings" pitchFamily="2" charset="2"/>
              </a:rPr>
              <a:t>예</a:t>
            </a:r>
            <a:r>
              <a:rPr lang="en-US" altLang="ko-KR" dirty="0">
                <a:sym typeface="Wingdings" pitchFamily="2" charset="2"/>
              </a:rPr>
              <a:t>6)</a:t>
            </a:r>
          </a:p>
          <a:p>
            <a:pPr lvl="1">
              <a:buFontTx/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LP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CALL		KEY_IN</a:t>
            </a:r>
          </a:p>
          <a:p>
            <a:pPr lvl="1">
              <a:buFontTx/>
              <a:buNone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MOVF		KEY_DATA, W</a:t>
            </a:r>
          </a:p>
          <a:p>
            <a:pPr lvl="1">
              <a:buFontTx/>
              <a:buNone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CALL		CONV   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7-segment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값으로 변경</a:t>
            </a:r>
          </a:p>
          <a:p>
            <a:pPr lvl="1">
              <a:buFontTx/>
              <a:buNone/>
            </a:pP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Tx/>
              <a:buNone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MOVWF	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PORTC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숫자 값 출력</a:t>
            </a:r>
          </a:p>
          <a:p>
            <a:pPr lvl="1">
              <a:buFontTx/>
              <a:buNone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MOVLW	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’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00001000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’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Tx/>
              <a:buNone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MOVWF	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PORTA	      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위치 결정</a:t>
            </a:r>
          </a:p>
          <a:p>
            <a:pPr lvl="1">
              <a:buFontTx/>
              <a:buNone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GOTO		LP</a:t>
            </a:r>
          </a:p>
          <a:p>
            <a:pPr lvl="1">
              <a:buFontTx/>
              <a:buNone/>
            </a:pPr>
            <a:endParaRPr lang="en-US" altLang="ko-KR" dirty="0"/>
          </a:p>
          <a:p>
            <a:pPr lvl="1">
              <a:buFontTx/>
              <a:buNone/>
            </a:pPr>
            <a:r>
              <a:rPr lang="en-US" altLang="ko-KR" dirty="0"/>
              <a:t>※ KEY_IN </a:t>
            </a:r>
            <a:r>
              <a:rPr lang="ko-KR" altLang="en-US" dirty="0"/>
              <a:t>서브루틴은 예</a:t>
            </a:r>
            <a:r>
              <a:rPr lang="en-US" altLang="ko-KR" dirty="0"/>
              <a:t>5)</a:t>
            </a:r>
            <a:r>
              <a:rPr lang="ko-KR" altLang="en-US" dirty="0"/>
              <a:t>의 프로그램 참조하여 작성</a:t>
            </a:r>
          </a:p>
          <a:p>
            <a:pPr lvl="1">
              <a:buFontTx/>
              <a:buNone/>
            </a:pPr>
            <a:r>
              <a:rPr lang="en-US" altLang="ko-KR" dirty="0"/>
              <a:t>※ I/O port </a:t>
            </a:r>
            <a:r>
              <a:rPr lang="ko-KR" altLang="en-US" dirty="0"/>
              <a:t>부족 </a:t>
            </a:r>
            <a:r>
              <a:rPr lang="ko-KR" altLang="en-US" dirty="0">
                <a:sym typeface="Wingdings" pitchFamily="2" charset="2"/>
              </a:rPr>
              <a:t>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와 </a:t>
            </a:r>
            <a:r>
              <a:rPr lang="en-US" altLang="ko-KR" dirty="0"/>
              <a:t>7-segment</a:t>
            </a:r>
            <a:r>
              <a:rPr lang="ko-KR" altLang="en-US" dirty="0"/>
              <a:t>가 </a:t>
            </a:r>
            <a:r>
              <a:rPr lang="en-US" altLang="ko-KR" dirty="0"/>
              <a:t>scanning port </a:t>
            </a:r>
            <a:r>
              <a:rPr lang="ko-KR" altLang="en-US" dirty="0"/>
              <a:t>공유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2426</TotalTime>
  <Words>206</Words>
  <Application>Microsoft Office PowerPoint</Application>
  <PresentationFormat>화면 슬라이드 쇼(4:3)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돋움</vt:lpstr>
      <vt:lpstr>맑은 고딕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실험 5. SWITCH와 KEYPAD 사용하기,  부저 울리기 (2/2)</vt:lpstr>
      <vt:lpstr>SWITCH 사용 시 주의할 점</vt:lpstr>
      <vt:lpstr>PowerPoint 프레젠테이션</vt:lpstr>
      <vt:lpstr>Hardware Debouncing Using a Capacitor</vt:lpstr>
      <vt:lpstr>PowerPoint 프레젠테이션</vt:lpstr>
      <vt:lpstr>Software Debouncing</vt:lpstr>
      <vt:lpstr>Software Debouncing – An example</vt:lpstr>
      <vt:lpstr>Software Debouncing : Another example</vt:lpstr>
      <vt:lpstr>스위치를 읽어서 숫자를 7-SEGMENT에 표시하기</vt:lpstr>
      <vt:lpstr>실험 [2/2]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201</cp:revision>
  <cp:lastPrinted>2013-04-26T04:39:29Z</cp:lastPrinted>
  <dcterms:created xsi:type="dcterms:W3CDTF">2006-10-05T04:04:58Z</dcterms:created>
  <dcterms:modified xsi:type="dcterms:W3CDTF">2017-02-27T04:48:48Z</dcterms:modified>
</cp:coreProperties>
</file>