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00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7100888" cy="102330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0" autoAdjust="0"/>
  </p:normalViewPr>
  <p:slideViewPr>
    <p:cSldViewPr>
      <p:cViewPr varScale="1">
        <p:scale>
          <a:sx n="106" d="100"/>
          <a:sy n="106" d="100"/>
        </p:scale>
        <p:origin x="66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7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051" cy="511651"/>
          </a:xfrm>
          <a:prstGeom prst="rect">
            <a:avLst/>
          </a:prstGeom>
        </p:spPr>
        <p:txBody>
          <a:bodyPr vert="horz" lIns="96433" tIns="48216" rIns="96433" bIns="48216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2193" y="1"/>
            <a:ext cx="3077051" cy="511651"/>
          </a:xfrm>
          <a:prstGeom prst="rect">
            <a:avLst/>
          </a:prstGeom>
        </p:spPr>
        <p:txBody>
          <a:bodyPr vert="horz" lIns="96433" tIns="48216" rIns="96433" bIns="48216" rtlCol="0"/>
          <a:lstStyle>
            <a:lvl1pPr algn="r">
              <a:defRPr sz="1300"/>
            </a:lvl1pPr>
          </a:lstStyle>
          <a:p>
            <a:fld id="{436524E6-0407-4B8F-A13A-1054C01DFBF3}" type="datetimeFigureOut">
              <a:rPr lang="ko-KR" altLang="en-US" smtClean="0"/>
              <a:pPr/>
              <a:t>2017-02-27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33" tIns="48216" rIns="96433" bIns="482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89" y="4860687"/>
            <a:ext cx="5680710" cy="4604861"/>
          </a:xfrm>
          <a:prstGeom prst="rect">
            <a:avLst/>
          </a:prstGeom>
        </p:spPr>
        <p:txBody>
          <a:bodyPr vert="horz" lIns="96433" tIns="48216" rIns="96433" bIns="4821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051" cy="511651"/>
          </a:xfrm>
          <a:prstGeom prst="rect">
            <a:avLst/>
          </a:prstGeom>
        </p:spPr>
        <p:txBody>
          <a:bodyPr vert="horz" lIns="96433" tIns="48216" rIns="96433" bIns="48216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2193" y="9719598"/>
            <a:ext cx="3077051" cy="511651"/>
          </a:xfrm>
          <a:prstGeom prst="rect">
            <a:avLst/>
          </a:prstGeom>
        </p:spPr>
        <p:txBody>
          <a:bodyPr vert="horz" lIns="96433" tIns="48216" rIns="96433" bIns="48216" rtlCol="0" anchor="b"/>
          <a:lstStyle>
            <a:lvl1pPr algn="r">
              <a:defRPr sz="1300"/>
            </a:lvl1pPr>
          </a:lstStyle>
          <a:p>
            <a:fld id="{DBE66319-88A9-4221-B512-0B668636A6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5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66319-88A9-4221-B512-0B668636A6A5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1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66319-88A9-4221-B512-0B668636A6A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07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 b="1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2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>
            <a:lvl1pPr>
              <a:defRPr b="1"/>
            </a:lvl1pPr>
          </a:lstStyle>
          <a:p>
            <a:pPr algn="r"/>
            <a:fld id="{4BEDD84E-25D4-4983-8AA1-2863C96F08D9}" type="slidenum">
              <a:rPr lang="ko-KR" altLang="en-US" smtClean="0"/>
              <a:pPr algn="r"/>
              <a:t>‹#›</a:t>
            </a:fld>
            <a:r>
              <a:rPr lang="ko-KR" altLang="en-US" smtClean="0"/>
              <a:t>       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실험 </a:t>
            </a:r>
            <a:r>
              <a:rPr lang="en-US" altLang="ko-KR" dirty="0" smtClean="0">
                <a:latin typeface="+mn-ea"/>
                <a:ea typeface="+mn-ea"/>
              </a:rPr>
              <a:t>6. </a:t>
            </a:r>
            <a:r>
              <a:rPr lang="ko-KR" altLang="en-US" dirty="0" smtClean="0">
                <a:latin typeface="+mn-ea"/>
                <a:ea typeface="+mn-ea"/>
              </a:rPr>
              <a:t>전자 자물쇠 구현하기 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 </a:t>
            </a:r>
            <a:r>
              <a:rPr lang="en-US" altLang="ko-KR" dirty="0"/>
              <a:t>1) </a:t>
            </a:r>
            <a:r>
              <a:rPr lang="en-US" altLang="ko-KR" dirty="0" smtClean="0"/>
              <a:t>[5/8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9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한 개의 암호가 들어옴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--&gt;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다음 위치 지정 및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표시값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초기화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LP3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INCF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PASS_C,F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MOVLW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0FFH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MOVWF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DISP_B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GOTO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마지막 암호가 들어옴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SS_4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DISP_B,W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MOVWF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PASS_4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번째 들어온 암호 저장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암호가 다 들어왔으므로 암호 검사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MOVLW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1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번째 내부 암호 값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SUBWF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PASS_1,W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BTFSS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STATUS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Z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GOTO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LP5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MOVLW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번째 내부 암호 값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SUBWF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PASS_2,W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BTFSS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STATUS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Z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GOTO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1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 </a:t>
            </a:r>
            <a:r>
              <a:rPr lang="en-US" altLang="ko-KR" dirty="0"/>
              <a:t>1) </a:t>
            </a:r>
            <a:r>
              <a:rPr lang="en-US" altLang="ko-KR" dirty="0" smtClean="0"/>
              <a:t>[6/8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10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MOVLW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번째 내부 암호 값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SUBWF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PASS_3,W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BTFSS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STATUS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Z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GOTO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LP5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MOVLW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번째 내부 암호 값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SUBWF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PASS_4,W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BTFSS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STATUS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Z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GOTO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LP5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모든 암호가 맞으므로 자물쇠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GOTO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PS1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암호가 다르므로 자물쇠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off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LP5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GOTO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PS2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------------ MAIN END --------------------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49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 </a:t>
            </a:r>
            <a:r>
              <a:rPr lang="en-US" altLang="ko-KR" dirty="0"/>
              <a:t>1) </a:t>
            </a:r>
            <a:r>
              <a:rPr lang="en-US" altLang="ko-KR" dirty="0" smtClean="0"/>
              <a:t>[7/8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11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부프로그램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영역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CLEARP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암호 초기화 부분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CLRF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PASS_C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암호 위치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counter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초기화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MOVLW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0FFH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암호 들어오지 않았을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때의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초기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기억 값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MOVWF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PASS_1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;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번째 들어온 암호 저장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위치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MOVWF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PASS_2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MOVWF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PASS_3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MOVWF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PASS_4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MOVWF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DISP_B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;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들어온 암호 숫자를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임시로 저장하는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변수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표시버퍼의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초기치로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0FFH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사용한 것은 표시기에서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blank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상태로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만들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 있게 하기 위함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RETURN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 </a:t>
            </a:r>
            <a:r>
              <a:rPr lang="en-US" altLang="ko-KR" dirty="0"/>
              <a:t>1) </a:t>
            </a:r>
            <a:r>
              <a:rPr lang="en-US" altLang="ko-KR" dirty="0" smtClean="0"/>
              <a:t>[8/8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12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W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값을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자리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7-SEGMENT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에 표시하기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DISP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CALL CONV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;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7-SEGMENT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값으로 변경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MOVWF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PORTC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숫자 값 출력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RETURN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DELAY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부분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DELAY_1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예전에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사용한 것을 적당히 변경하시오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DELAY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예전에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사용한 것을 적당히 변경하시오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END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75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 </a:t>
            </a:r>
            <a:r>
              <a:rPr lang="en-US" altLang="ko-KR" dirty="0" smtClean="0"/>
              <a:t>6 (EX6.ASM)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13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smtClean="0"/>
              <a:t>	</a:t>
            </a:r>
            <a:r>
              <a:rPr lang="ko-KR" altLang="en-US" sz="3200" dirty="0" smtClean="0"/>
              <a:t>교재의 설명을 참고하여</a:t>
            </a:r>
            <a:r>
              <a:rPr lang="en-US" altLang="ko-KR" sz="3200" dirty="0" smtClean="0"/>
              <a:t> </a:t>
            </a:r>
            <a:br>
              <a:rPr lang="en-US" altLang="ko-KR" sz="3200" dirty="0" smtClean="0"/>
            </a:br>
            <a:r>
              <a:rPr lang="en-US" altLang="ko-KR" sz="3200" dirty="0" smtClean="0"/>
              <a:t>	</a:t>
            </a:r>
            <a:r>
              <a:rPr lang="ko-KR" altLang="en-US" sz="3200" dirty="0" smtClean="0"/>
              <a:t>예 </a:t>
            </a:r>
            <a:r>
              <a:rPr lang="en-US" altLang="ko-KR" sz="3200" dirty="0" smtClean="0"/>
              <a:t>1)</a:t>
            </a:r>
            <a:r>
              <a:rPr lang="ko-KR" altLang="en-US" sz="3200" dirty="0" smtClean="0"/>
              <a:t>의 전자 자물쇠 완성할 것</a:t>
            </a:r>
            <a:r>
              <a:rPr lang="en-US" altLang="ko-KR" sz="3200" dirty="0" smtClean="0"/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3224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65118"/>
            <a:ext cx="2133600" cy="476250"/>
          </a:xfrm>
          <a:prstGeom prst="rect">
            <a:avLst/>
          </a:prstGeom>
        </p:spPr>
        <p:txBody>
          <a:bodyPr anchor="ctr"/>
          <a:lstStyle/>
          <a:p>
            <a:pPr algn="r"/>
            <a:fld id="{1B6CD7E1-6D65-4EB7-8AB1-5237341CB115}" type="slidenum">
              <a:rPr lang="en-US" altLang="ko-KR" b="1"/>
              <a:pPr algn="r"/>
              <a:t>1</a:t>
            </a:fld>
            <a:endParaRPr lang="en-US" altLang="ko-KR" b="1" dirty="0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전자 자물쇠를 구현하기 위한 회로 설계</a:t>
            </a:r>
            <a:endParaRPr lang="en-US" altLang="ko-KR" dirty="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I/O </a:t>
            </a:r>
            <a:r>
              <a:rPr lang="ko-KR" altLang="en-US" dirty="0" smtClean="0"/>
              <a:t>할당 </a:t>
            </a:r>
            <a:r>
              <a:rPr lang="en-US" altLang="ko-KR" dirty="0" smtClean="0"/>
              <a:t>(12</a:t>
            </a:r>
            <a:r>
              <a:rPr lang="ko-KR" altLang="en-US" dirty="0" smtClean="0"/>
              <a:t>개 핀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암호 입력 </a:t>
            </a:r>
            <a:r>
              <a:rPr lang="en-US" altLang="ko-KR" dirty="0" smtClean="0"/>
              <a:t>key</a:t>
            </a:r>
            <a:r>
              <a:rPr lang="en-US" altLang="ko-KR" dirty="0"/>
              <a:t> (</a:t>
            </a:r>
            <a:r>
              <a:rPr lang="en-US" altLang="ko-KR" dirty="0" smtClean="0">
                <a:solidFill>
                  <a:srgbClr val="FF0000"/>
                </a:solidFill>
              </a:rPr>
              <a:t>RA0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 1</a:t>
            </a:r>
            <a:r>
              <a:rPr lang="ko-KR" altLang="en-US" dirty="0" smtClean="0">
                <a:sym typeface="Wingdings" panose="05000000000000000000" pitchFamily="2" charset="2"/>
              </a:rPr>
              <a:t>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대문 </a:t>
            </a:r>
            <a:r>
              <a:rPr lang="ko-KR" altLang="en-US" dirty="0"/>
              <a:t>안쪽에서 </a:t>
            </a:r>
            <a:r>
              <a:rPr lang="ko-KR" altLang="en-US" dirty="0" smtClean="0"/>
              <a:t>수동으로 문을 </a:t>
            </a:r>
            <a:r>
              <a:rPr lang="ko-KR" altLang="en-US" dirty="0"/>
              <a:t>여닫는 </a:t>
            </a:r>
            <a:r>
              <a:rPr lang="en-US" altLang="ko-KR" dirty="0" smtClean="0"/>
              <a:t>key </a:t>
            </a:r>
            <a:r>
              <a:rPr lang="en-US" altLang="ko-KR" dirty="0" smtClean="0">
                <a:sym typeface="Wingdings" panose="05000000000000000000" pitchFamily="2" charset="2"/>
              </a:rPr>
              <a:t> 2</a:t>
            </a:r>
            <a:r>
              <a:rPr lang="ko-KR" altLang="en-US" dirty="0" smtClean="0">
                <a:sym typeface="Wingdings" panose="05000000000000000000" pitchFamily="2" charset="2"/>
              </a:rPr>
              <a:t>개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열림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RA1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닫힘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RA2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부저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RA5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소리 및 문을 여닫는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LED (</a:t>
            </a:r>
            <a:r>
              <a:rPr lang="en-US" altLang="ko-KR" dirty="0" smtClean="0">
                <a:solidFill>
                  <a:srgbClr val="FF0000"/>
                </a:solidFill>
              </a:rPr>
              <a:t>RA3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2</a:t>
            </a:r>
            <a:r>
              <a:rPr lang="ko-KR" altLang="en-US" dirty="0" smtClean="0">
                <a:sym typeface="Wingdings" panose="05000000000000000000" pitchFamily="2" charset="2"/>
              </a:rPr>
              <a:t>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/>
              <a:t>FND Display </a:t>
            </a:r>
            <a:r>
              <a:rPr lang="en-US" altLang="ko-KR" dirty="0" smtClean="0">
                <a:sym typeface="Wingdings" panose="05000000000000000000" pitchFamily="2" charset="2"/>
              </a:rPr>
              <a:t> 8</a:t>
            </a:r>
            <a:r>
              <a:rPr lang="ko-KR" altLang="en-US" dirty="0" smtClean="0">
                <a:sym typeface="Wingdings" panose="05000000000000000000" pitchFamily="2" charset="2"/>
              </a:rPr>
              <a:t>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RC7 (A-</a:t>
            </a:r>
            <a:r>
              <a:rPr lang="en-US" altLang="ko-KR" dirty="0" err="1" smtClean="0">
                <a:solidFill>
                  <a:srgbClr val="FF0000"/>
                </a:solidFill>
              </a:rPr>
              <a:t>seg</a:t>
            </a:r>
            <a:r>
              <a:rPr lang="en-US" altLang="ko-KR" dirty="0" smtClean="0">
                <a:solidFill>
                  <a:srgbClr val="FF0000"/>
                </a:solidFill>
              </a:rPr>
              <a:t>), 6, 5, 4, 3, 2, 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0 (DP)</a:t>
            </a:r>
            <a:r>
              <a:rPr lang="en-US" altLang="ko-KR" dirty="0" smtClean="0"/>
              <a:t>	DG4: </a:t>
            </a:r>
            <a:r>
              <a:rPr lang="en-US" altLang="ko-KR" dirty="0" err="1" smtClean="0"/>
              <a:t>Vcc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 자물쇠를 구현하기 위한 </a:t>
            </a:r>
            <a:r>
              <a:rPr lang="en-US" altLang="ko-KR" dirty="0"/>
              <a:t>flow chart </a:t>
            </a:r>
            <a:r>
              <a:rPr lang="ko-KR" altLang="en-US" dirty="0"/>
              <a:t>설계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2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개략적 서술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ko-KR" altLang="en-US" dirty="0"/>
              <a:t>① 전원이 들어가면 잠긴 상태가 되도록 한다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off, LED off, </a:t>
            </a:r>
            <a:r>
              <a:rPr lang="ko-KR" altLang="en-US" dirty="0"/>
              <a:t>숫자 표시 </a:t>
            </a:r>
            <a:r>
              <a:rPr lang="en-US" altLang="ko-KR" dirty="0"/>
              <a:t>off</a:t>
            </a:r>
          </a:p>
          <a:p>
            <a:pPr marL="274320" lvl="1" indent="0">
              <a:buNone/>
            </a:pPr>
            <a:r>
              <a:rPr lang="en-US" altLang="ko-KR" dirty="0"/>
              <a:t>② key</a:t>
            </a:r>
            <a:r>
              <a:rPr lang="ko-KR" altLang="en-US" dirty="0"/>
              <a:t>가 눌러짐을 확인하며</a:t>
            </a:r>
            <a:r>
              <a:rPr lang="en-US" altLang="ko-KR" dirty="0"/>
              <a:t>, </a:t>
            </a:r>
            <a:r>
              <a:rPr lang="ko-KR" altLang="en-US" dirty="0"/>
              <a:t>눌러지지 않으면 </a:t>
            </a:r>
            <a:r>
              <a:rPr lang="en-US" altLang="ko-KR" dirty="0"/>
              <a:t>2)</a:t>
            </a:r>
            <a:r>
              <a:rPr lang="ko-KR" altLang="en-US" dirty="0"/>
              <a:t>를 반복한다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dirty="0" smtClean="0"/>
              <a:t>	- </a:t>
            </a:r>
            <a:r>
              <a:rPr lang="en-US" altLang="ko-KR" dirty="0"/>
              <a:t>key</a:t>
            </a:r>
            <a:r>
              <a:rPr lang="ko-KR" altLang="en-US" dirty="0"/>
              <a:t>가 눌러지면 </a:t>
            </a:r>
            <a:r>
              <a:rPr lang="en-US" altLang="ko-KR" dirty="0"/>
              <a:t>key </a:t>
            </a:r>
            <a:r>
              <a:rPr lang="ko-KR" altLang="en-US" dirty="0"/>
              <a:t>종류를 확인하여 각자 기능으로 분지한다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r>
              <a:rPr lang="ko-KR" altLang="en-US" dirty="0"/>
              <a:t>③ 수동 </a:t>
            </a:r>
            <a:r>
              <a:rPr lang="en-US" altLang="ko-KR" dirty="0"/>
              <a:t>key </a:t>
            </a:r>
            <a:r>
              <a:rPr lang="ko-KR" altLang="en-US" dirty="0"/>
              <a:t>일 때</a:t>
            </a:r>
          </a:p>
          <a:p>
            <a:pPr marL="274320" lvl="1" indent="0">
              <a:buNone/>
            </a:pPr>
            <a:r>
              <a:rPr lang="en-US" altLang="ko-KR" dirty="0" smtClean="0"/>
              <a:t>	- </a:t>
            </a:r>
            <a:r>
              <a:rPr lang="ko-KR" altLang="en-US" dirty="0"/>
              <a:t>수동 잠김일 때는 잠시 동안 </a:t>
            </a:r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on </a:t>
            </a:r>
            <a:r>
              <a:rPr lang="ko-KR" altLang="en-US" dirty="0"/>
              <a:t>후 </a:t>
            </a:r>
            <a:r>
              <a:rPr lang="en-US" altLang="ko-KR" dirty="0"/>
              <a:t>LED off </a:t>
            </a:r>
            <a:r>
              <a:rPr lang="ko-KR" altLang="en-US" dirty="0"/>
              <a:t>후 </a:t>
            </a:r>
            <a:r>
              <a:rPr lang="en-US" altLang="ko-KR" dirty="0"/>
              <a:t>2)</a:t>
            </a:r>
            <a:r>
              <a:rPr lang="ko-KR" altLang="en-US" dirty="0"/>
              <a:t>로 이동</a:t>
            </a:r>
          </a:p>
          <a:p>
            <a:pPr marL="274320" lvl="1" indent="0">
              <a:buNone/>
            </a:pPr>
            <a:r>
              <a:rPr lang="en-US" altLang="ko-KR" dirty="0" smtClean="0"/>
              <a:t>	- </a:t>
            </a:r>
            <a:r>
              <a:rPr lang="ko-KR" altLang="en-US" dirty="0"/>
              <a:t>수동 열림일 때는 잠시 동안 </a:t>
            </a:r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on </a:t>
            </a:r>
            <a:r>
              <a:rPr lang="ko-KR" altLang="en-US" dirty="0"/>
              <a:t>후 </a:t>
            </a:r>
            <a:r>
              <a:rPr lang="en-US" altLang="ko-KR" dirty="0"/>
              <a:t>LED on </a:t>
            </a:r>
            <a:r>
              <a:rPr lang="ko-KR" altLang="en-US" dirty="0"/>
              <a:t>후 </a:t>
            </a:r>
            <a:r>
              <a:rPr lang="en-US" altLang="ko-KR" dirty="0"/>
              <a:t>2)</a:t>
            </a:r>
            <a:r>
              <a:rPr lang="ko-KR" altLang="en-US" dirty="0"/>
              <a:t>로 이동</a:t>
            </a:r>
          </a:p>
          <a:p>
            <a:pPr marL="274320" lvl="1" indent="0">
              <a:buNone/>
            </a:pPr>
            <a:r>
              <a:rPr lang="ko-KR" altLang="en-US" dirty="0"/>
              <a:t>④ 암호 </a:t>
            </a:r>
            <a:r>
              <a:rPr lang="en-US" altLang="ko-KR" dirty="0"/>
              <a:t>key </a:t>
            </a:r>
            <a:r>
              <a:rPr lang="ko-KR" altLang="en-US" dirty="0"/>
              <a:t>일 때</a:t>
            </a:r>
          </a:p>
          <a:p>
            <a:pPr marL="274320" lvl="1" indent="0">
              <a:buNone/>
            </a:pPr>
            <a:r>
              <a:rPr lang="en-US" altLang="ko-KR" dirty="0" smtClean="0"/>
              <a:t>	- </a:t>
            </a:r>
            <a:r>
              <a:rPr lang="ko-KR" altLang="en-US" dirty="0"/>
              <a:t>암호 입력 </a:t>
            </a:r>
            <a:r>
              <a:rPr lang="en-US" altLang="ko-KR" dirty="0"/>
              <a:t>key </a:t>
            </a:r>
            <a:r>
              <a:rPr lang="ko-KR" altLang="en-US" dirty="0"/>
              <a:t>이면 눌려진 시간에 따라서 숫자를 </a:t>
            </a:r>
            <a:r>
              <a:rPr lang="en-US" altLang="ko-KR" dirty="0"/>
              <a:t>0</a:t>
            </a:r>
            <a:r>
              <a:rPr lang="ko-KR" altLang="en-US" dirty="0"/>
              <a:t>에서 증가시켜</a:t>
            </a:r>
          </a:p>
          <a:p>
            <a:pPr marL="274320" lvl="1" indent="0">
              <a:buNone/>
            </a:pPr>
            <a:r>
              <a:rPr lang="en-US" altLang="ko-KR" dirty="0" smtClean="0"/>
              <a:t>	  </a:t>
            </a:r>
            <a:r>
              <a:rPr lang="ko-KR" altLang="en-US" dirty="0" smtClean="0"/>
              <a:t>계속 </a:t>
            </a:r>
            <a:r>
              <a:rPr lang="ko-KR" altLang="en-US" dirty="0"/>
              <a:t>순환되도록 한다</a:t>
            </a:r>
            <a:r>
              <a:rPr lang="en-US" altLang="ko-KR" dirty="0"/>
              <a:t>. </a:t>
            </a:r>
            <a:r>
              <a:rPr lang="ko-KR" altLang="en-US" dirty="0"/>
              <a:t>당연히 표시가 되어야죠</a:t>
            </a:r>
            <a:r>
              <a:rPr lang="en-US" altLang="ko-KR" dirty="0"/>
              <a:t>!</a:t>
            </a:r>
          </a:p>
          <a:p>
            <a:pPr marL="274320" lvl="1" indent="0">
              <a:buNone/>
            </a:pPr>
            <a:r>
              <a:rPr lang="en-US" altLang="ko-KR" dirty="0" smtClean="0"/>
              <a:t>	- </a:t>
            </a:r>
            <a:r>
              <a:rPr lang="en-US" altLang="ko-KR" dirty="0"/>
              <a:t>key </a:t>
            </a:r>
            <a:r>
              <a:rPr lang="ko-KR" altLang="en-US" dirty="0"/>
              <a:t>눌러짐이 끝나면 현재 </a:t>
            </a:r>
            <a:r>
              <a:rPr lang="ko-KR" altLang="en-US" dirty="0" err="1"/>
              <a:t>표시값이</a:t>
            </a:r>
            <a:r>
              <a:rPr lang="ko-KR" altLang="en-US" dirty="0"/>
              <a:t> 입력 숫자가 되어 </a:t>
            </a:r>
            <a:r>
              <a:rPr lang="ko-KR" altLang="en-US" dirty="0" smtClean="0"/>
              <a:t>저장되도록 함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74320" lvl="1" indent="0">
              <a:buNone/>
            </a:pPr>
            <a:r>
              <a:rPr lang="en-US" altLang="ko-KR" dirty="0" smtClean="0"/>
              <a:t>	- </a:t>
            </a:r>
            <a:r>
              <a:rPr lang="ko-KR" altLang="en-US" dirty="0"/>
              <a:t>주어진 암호 개수만큼 암호가 들어와 저장되면 내부에 </a:t>
            </a:r>
            <a:r>
              <a:rPr lang="ko-KR" altLang="en-US" dirty="0" smtClean="0"/>
              <a:t>기록된 암호와 들어</a:t>
            </a:r>
            <a:r>
              <a:rPr lang="en-US" altLang="ko-KR" dirty="0" smtClean="0"/>
              <a:t>	  </a:t>
            </a:r>
            <a:r>
              <a:rPr lang="ko-KR" altLang="en-US" dirty="0" smtClean="0"/>
              <a:t>온 </a:t>
            </a:r>
            <a:r>
              <a:rPr lang="ko-KR" altLang="en-US" dirty="0"/>
              <a:t>암호를 </a:t>
            </a:r>
            <a:r>
              <a:rPr lang="ko-KR" altLang="en-US" dirty="0" smtClean="0"/>
              <a:t>비교하여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- </a:t>
            </a:r>
            <a:r>
              <a:rPr lang="ko-KR" altLang="en-US" dirty="0"/>
              <a:t>다르면 </a:t>
            </a:r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on </a:t>
            </a:r>
            <a:r>
              <a:rPr lang="ko-KR" altLang="en-US" dirty="0"/>
              <a:t>후 </a:t>
            </a:r>
            <a:r>
              <a:rPr lang="en-US" altLang="ko-KR" dirty="0"/>
              <a:t>LED off </a:t>
            </a:r>
            <a:r>
              <a:rPr lang="ko-KR" altLang="en-US" dirty="0"/>
              <a:t>후 </a:t>
            </a:r>
            <a:r>
              <a:rPr lang="en-US" altLang="ko-KR" dirty="0"/>
              <a:t>2)</a:t>
            </a:r>
            <a:r>
              <a:rPr lang="ko-KR" altLang="en-US" dirty="0"/>
              <a:t>로 이동</a:t>
            </a:r>
          </a:p>
          <a:p>
            <a:pPr marL="274320" lvl="1" indent="0">
              <a:buNone/>
            </a:pPr>
            <a:r>
              <a:rPr lang="en-US" altLang="ko-KR" dirty="0" smtClean="0"/>
              <a:t>		- </a:t>
            </a:r>
            <a:r>
              <a:rPr lang="ko-KR" altLang="en-US" dirty="0"/>
              <a:t>같으면 </a:t>
            </a:r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on </a:t>
            </a:r>
            <a:r>
              <a:rPr lang="ko-KR" altLang="en-US" dirty="0"/>
              <a:t>후 </a:t>
            </a:r>
            <a:r>
              <a:rPr lang="en-US" altLang="ko-KR" dirty="0"/>
              <a:t>LED on </a:t>
            </a:r>
            <a:r>
              <a:rPr lang="ko-KR" altLang="en-US" dirty="0"/>
              <a:t>후 </a:t>
            </a:r>
            <a:r>
              <a:rPr lang="en-US" altLang="ko-KR" dirty="0"/>
              <a:t>2)</a:t>
            </a:r>
            <a:r>
              <a:rPr lang="ko-KR" altLang="en-US" dirty="0"/>
              <a:t>로 이동</a:t>
            </a:r>
          </a:p>
          <a:p>
            <a:pPr marL="274320" lvl="1" indent="0">
              <a:buNone/>
            </a:pPr>
            <a:r>
              <a:rPr lang="ko-KR" altLang="en-US" dirty="0"/>
              <a:t>⑤ </a:t>
            </a:r>
            <a:r>
              <a:rPr lang="en-US" altLang="ko-KR" dirty="0"/>
              <a:t>??</a:t>
            </a:r>
            <a:r>
              <a:rPr lang="ko-KR" altLang="en-US" dirty="0"/>
              <a:t>변경 기능이 더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6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 자물쇠 </a:t>
            </a:r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3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353059" y="79128"/>
            <a:ext cx="4755445" cy="62646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199" y="1412776"/>
            <a:ext cx="389585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① 암호 입력 </a:t>
            </a:r>
            <a:r>
              <a:rPr lang="en-US" altLang="ko-KR" sz="1600" dirty="0">
                <a:latin typeface="+mn-ea"/>
              </a:rPr>
              <a:t>key</a:t>
            </a:r>
            <a:r>
              <a:rPr lang="ko-KR" altLang="en-US" sz="1600" dirty="0">
                <a:latin typeface="+mn-ea"/>
              </a:rPr>
              <a:t>가 눌러지면 초기 </a:t>
            </a:r>
            <a:r>
              <a:rPr lang="ko-KR" altLang="en-US" sz="1600" dirty="0" smtClean="0">
                <a:latin typeface="+mn-ea"/>
              </a:rPr>
              <a:t>표시         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값으로 </a:t>
            </a:r>
            <a:r>
              <a:rPr lang="ko-KR" altLang="en-US" sz="1600" dirty="0">
                <a:latin typeface="+mn-ea"/>
              </a:rPr>
              <a:t>‘</a:t>
            </a:r>
            <a:r>
              <a:rPr lang="en-US" altLang="ko-KR" sz="1600" dirty="0">
                <a:latin typeface="+mn-ea"/>
              </a:rPr>
              <a:t>0</a:t>
            </a:r>
            <a:r>
              <a:rPr lang="ko-KR" altLang="en-US" sz="1600" dirty="0">
                <a:latin typeface="+mn-ea"/>
              </a:rPr>
              <a:t>’를 표시한다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ko-KR" altLang="en-US" sz="1600" dirty="0">
                <a:latin typeface="+mn-ea"/>
              </a:rPr>
              <a:t>② 시간 지연을 시킨다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ko-KR" altLang="en-US" sz="1600" dirty="0">
                <a:latin typeface="+mn-ea"/>
              </a:rPr>
              <a:t>③ 암호 입력 </a:t>
            </a:r>
            <a:r>
              <a:rPr lang="en-US" altLang="ko-KR" sz="1600" dirty="0">
                <a:latin typeface="+mn-ea"/>
              </a:rPr>
              <a:t>key</a:t>
            </a:r>
            <a:r>
              <a:rPr lang="ko-KR" altLang="en-US" sz="1600" dirty="0">
                <a:latin typeface="+mn-ea"/>
              </a:rPr>
              <a:t>가 계속 눌러져 있으면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err="1" smtClean="0">
                <a:latin typeface="+mn-ea"/>
              </a:rPr>
              <a:t>표시값을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증가시킨다</a:t>
            </a:r>
            <a:r>
              <a:rPr lang="en-US" altLang="ko-KR" sz="1600" dirty="0" smtClean="0">
                <a:latin typeface="+mn-ea"/>
              </a:rPr>
              <a:t>. </a:t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그리고 </a:t>
            </a:r>
            <a:r>
              <a:rPr lang="ko-KR" altLang="en-US" sz="1600" dirty="0">
                <a:latin typeface="+mn-ea"/>
              </a:rPr>
              <a:t>②로 반복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ko-KR" altLang="en-US" sz="1600" dirty="0">
                <a:latin typeface="+mn-ea"/>
              </a:rPr>
              <a:t>④ 암호 입력 </a:t>
            </a:r>
            <a:r>
              <a:rPr lang="en-US" altLang="ko-KR" sz="1600" dirty="0">
                <a:latin typeface="+mn-ea"/>
              </a:rPr>
              <a:t>key</a:t>
            </a:r>
            <a:r>
              <a:rPr lang="ko-KR" altLang="en-US" sz="1600" dirty="0">
                <a:latin typeface="+mn-ea"/>
              </a:rPr>
              <a:t>가 눌러짐이 해제되면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현재 </a:t>
            </a:r>
            <a:r>
              <a:rPr lang="ko-KR" altLang="en-US" sz="1600" dirty="0">
                <a:latin typeface="+mn-ea"/>
              </a:rPr>
              <a:t>표시되는 값을 암호 저장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buffer</a:t>
            </a:r>
            <a:r>
              <a:rPr lang="ko-KR" altLang="en-US" sz="1600" dirty="0">
                <a:latin typeface="+mn-ea"/>
              </a:rPr>
              <a:t>에 저장시킨다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그리고 저장 </a:t>
            </a:r>
            <a:r>
              <a:rPr lang="ko-KR" altLang="en-US" sz="1600" dirty="0" smtClean="0">
                <a:latin typeface="+mn-ea"/>
              </a:rPr>
              <a:t>개 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수가 </a:t>
            </a:r>
            <a:r>
              <a:rPr lang="ko-KR" altLang="en-US" sz="1600" dirty="0">
                <a:latin typeface="+mn-ea"/>
              </a:rPr>
              <a:t>암호 길이와 같은가를 </a:t>
            </a:r>
            <a:r>
              <a:rPr lang="ko-KR" altLang="en-US" sz="1600" dirty="0" smtClean="0">
                <a:latin typeface="+mn-ea"/>
              </a:rPr>
              <a:t>확인한다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- </a:t>
            </a:r>
            <a:r>
              <a:rPr lang="ko-KR" altLang="en-US" sz="1600" dirty="0">
                <a:latin typeface="+mn-ea"/>
              </a:rPr>
              <a:t>길이가 다르면 단계 ②로 이동</a:t>
            </a:r>
          </a:p>
          <a:p>
            <a:r>
              <a:rPr lang="en-US" altLang="ko-KR" sz="1600" dirty="0" smtClean="0">
                <a:latin typeface="+mn-ea"/>
              </a:rPr>
              <a:t>     - </a:t>
            </a:r>
            <a:r>
              <a:rPr lang="ko-KR" altLang="en-US" sz="1600" dirty="0">
                <a:latin typeface="+mn-ea"/>
              </a:rPr>
              <a:t>길이가 같으면 단계 ⑤로 이동</a:t>
            </a:r>
          </a:p>
          <a:p>
            <a:r>
              <a:rPr lang="ko-KR" altLang="en-US" sz="1600" dirty="0">
                <a:latin typeface="+mn-ea"/>
              </a:rPr>
              <a:t>⑤ 길이가 같으면</a:t>
            </a:r>
          </a:p>
          <a:p>
            <a:r>
              <a:rPr lang="en-US" altLang="ko-KR" sz="1600" dirty="0" smtClean="0">
                <a:latin typeface="+mn-ea"/>
              </a:rPr>
              <a:t>     - </a:t>
            </a:r>
            <a:r>
              <a:rPr lang="ko-KR" altLang="en-US" sz="1600" dirty="0">
                <a:latin typeface="+mn-ea"/>
              </a:rPr>
              <a:t>미리 저장된 암호 숫자와 들어온 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       </a:t>
            </a:r>
            <a:r>
              <a:rPr lang="ko-KR" altLang="en-US" sz="1600" dirty="0" smtClean="0">
                <a:latin typeface="+mn-ea"/>
              </a:rPr>
              <a:t>암호를 </a:t>
            </a:r>
            <a:r>
              <a:rPr lang="ko-KR" altLang="en-US" sz="1600" dirty="0">
                <a:latin typeface="+mn-ea"/>
              </a:rPr>
              <a:t>비교하여</a:t>
            </a:r>
          </a:p>
          <a:p>
            <a:r>
              <a:rPr lang="en-US" altLang="ko-KR" sz="1600" dirty="0" smtClean="0">
                <a:latin typeface="+mn-ea"/>
              </a:rPr>
              <a:t>     - </a:t>
            </a:r>
            <a:r>
              <a:rPr lang="ko-KR" altLang="en-US" sz="1600" dirty="0">
                <a:latin typeface="+mn-ea"/>
              </a:rPr>
              <a:t>전부 같으면 </a:t>
            </a:r>
            <a:r>
              <a:rPr lang="ko-KR" altLang="en-US" sz="1600" dirty="0" err="1">
                <a:latin typeface="+mn-ea"/>
              </a:rPr>
              <a:t>부저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on </a:t>
            </a:r>
            <a:r>
              <a:rPr lang="ko-KR" altLang="en-US" sz="1600" dirty="0">
                <a:latin typeface="+mn-ea"/>
              </a:rPr>
              <a:t>후 </a:t>
            </a:r>
            <a:r>
              <a:rPr lang="en-US" altLang="ko-KR" sz="1600" dirty="0">
                <a:latin typeface="+mn-ea"/>
              </a:rPr>
              <a:t>LED </a:t>
            </a:r>
            <a:r>
              <a:rPr lang="en-US" altLang="ko-KR" sz="1600" dirty="0" smtClean="0">
                <a:latin typeface="+mn-ea"/>
              </a:rPr>
              <a:t>on </a:t>
            </a:r>
            <a:r>
              <a:rPr lang="ko-KR" altLang="en-US" sz="1600" dirty="0" smtClean="0">
                <a:latin typeface="+mn-ea"/>
              </a:rPr>
              <a:t>후</a:t>
            </a:r>
            <a:r>
              <a:rPr lang="en-US" altLang="ko-KR" sz="1600" dirty="0" smtClean="0">
                <a:latin typeface="+mn-ea"/>
              </a:rPr>
              <a:t>  </a:t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       2)</a:t>
            </a:r>
            <a:r>
              <a:rPr lang="ko-KR" altLang="en-US" sz="1600" dirty="0">
                <a:latin typeface="+mn-ea"/>
              </a:rPr>
              <a:t>로 이동</a:t>
            </a:r>
          </a:p>
          <a:p>
            <a:r>
              <a:rPr lang="en-US" altLang="ko-KR" sz="1600" dirty="0" smtClean="0">
                <a:latin typeface="+mn-ea"/>
              </a:rPr>
              <a:t>     - </a:t>
            </a:r>
            <a:r>
              <a:rPr lang="ko-KR" altLang="en-US" sz="1600" dirty="0">
                <a:latin typeface="+mn-ea"/>
              </a:rPr>
              <a:t>다르면 </a:t>
            </a:r>
            <a:r>
              <a:rPr lang="ko-KR" altLang="en-US" sz="1600" dirty="0" err="1">
                <a:latin typeface="+mn-ea"/>
              </a:rPr>
              <a:t>부저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on </a:t>
            </a:r>
            <a:r>
              <a:rPr lang="ko-KR" altLang="en-US" sz="1600" dirty="0">
                <a:latin typeface="+mn-ea"/>
              </a:rPr>
              <a:t>후 </a:t>
            </a:r>
            <a:r>
              <a:rPr lang="en-US" altLang="ko-KR" sz="1600" dirty="0">
                <a:latin typeface="+mn-ea"/>
              </a:rPr>
              <a:t>LED off </a:t>
            </a:r>
            <a:r>
              <a:rPr lang="ko-KR" altLang="en-US" sz="1600" dirty="0">
                <a:latin typeface="+mn-ea"/>
              </a:rPr>
              <a:t>후 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       2)</a:t>
            </a:r>
            <a:r>
              <a:rPr lang="ko-KR" altLang="en-US" sz="1600" dirty="0" smtClean="0">
                <a:latin typeface="+mn-ea"/>
              </a:rPr>
              <a:t>로 </a:t>
            </a:r>
            <a:r>
              <a:rPr lang="ko-KR" altLang="en-US" sz="1600" dirty="0">
                <a:latin typeface="+mn-ea"/>
              </a:rPr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0164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 자물쇠를 구현하기 위한 기본 </a:t>
            </a:r>
            <a:r>
              <a:rPr lang="en-US" altLang="ko-KR" dirty="0"/>
              <a:t>program </a:t>
            </a:r>
            <a:r>
              <a:rPr lang="ko-KR" altLang="en-US" dirty="0"/>
              <a:t>작성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4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프로그램을 작성할 때 처음부터 모든 것을 다 고려하여 작성하면</a:t>
            </a:r>
            <a:r>
              <a:rPr lang="en-US" altLang="ko-KR" dirty="0"/>
              <a:t>, </a:t>
            </a:r>
            <a:r>
              <a:rPr lang="ko-KR" altLang="en-US" dirty="0" smtClean="0"/>
              <a:t>너무 복잡해져서 </a:t>
            </a:r>
            <a:r>
              <a:rPr lang="en-US" altLang="ko-KR" dirty="0"/>
              <a:t>coding </a:t>
            </a:r>
            <a:r>
              <a:rPr lang="ko-KR" altLang="en-US" dirty="0"/>
              <a:t>상의 문제점을 볼 수가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구체적인 </a:t>
            </a:r>
            <a:r>
              <a:rPr lang="ko-KR" altLang="en-US" dirty="0"/>
              <a:t>프로그램 작업은 가장 단순한 기능부터 하나씩 구현하여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개별적으로 확인한 </a:t>
            </a:r>
            <a:r>
              <a:rPr lang="ko-KR" altLang="en-US" dirty="0"/>
              <a:t>다음 집합하는 것이 훨씬 </a:t>
            </a:r>
            <a:r>
              <a:rPr lang="ko-KR" altLang="en-US" dirty="0" smtClean="0"/>
              <a:t>좋음</a:t>
            </a:r>
            <a:r>
              <a:rPr lang="en-US" altLang="ko-KR" dirty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부 </a:t>
            </a:r>
            <a:r>
              <a:rPr lang="ko-KR" altLang="en-US" dirty="0"/>
              <a:t>프로그램을 많이 </a:t>
            </a:r>
            <a:r>
              <a:rPr lang="ko-KR" altLang="en-US" dirty="0" smtClean="0"/>
              <a:t>활용할 것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변수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암호 </a:t>
            </a:r>
            <a:r>
              <a:rPr lang="ko-KR" altLang="en-US" dirty="0"/>
              <a:t>위치를 지정하는 </a:t>
            </a:r>
            <a:r>
              <a:rPr lang="en-US" altLang="ko-KR" dirty="0" smtClean="0"/>
              <a:t>counter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PASS_C</a:t>
            </a:r>
          </a:p>
          <a:p>
            <a:pPr lvl="1"/>
            <a:r>
              <a:rPr lang="ko-KR" altLang="en-US" dirty="0" smtClean="0"/>
              <a:t>암호를 </a:t>
            </a:r>
            <a:r>
              <a:rPr lang="ko-KR" altLang="en-US" dirty="0"/>
              <a:t>저장하는 </a:t>
            </a:r>
            <a:r>
              <a:rPr lang="en-US" altLang="ko-KR" dirty="0" smtClean="0"/>
              <a:t>buffer:</a:t>
            </a:r>
            <a:r>
              <a:rPr lang="ko-KR" altLang="en-US" dirty="0" smtClean="0"/>
              <a:t> </a:t>
            </a:r>
            <a:r>
              <a:rPr lang="en-US" altLang="ko-KR" dirty="0" smtClean="0"/>
              <a:t>PASS_1,2,3,4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현재는 암호를 </a:t>
            </a:r>
            <a:r>
              <a:rPr lang="en-US" altLang="ko-KR" dirty="0"/>
              <a:t>4</a:t>
            </a:r>
            <a:r>
              <a:rPr lang="ko-KR" altLang="en-US" dirty="0"/>
              <a:t>자리 숫자로 정의하였으므로 </a:t>
            </a:r>
            <a:r>
              <a:rPr lang="en-US" altLang="ko-KR" dirty="0"/>
              <a:t>4</a:t>
            </a:r>
            <a:r>
              <a:rPr lang="ko-KR" altLang="en-US" dirty="0"/>
              <a:t>개를 지정한 것이다</a:t>
            </a:r>
            <a:r>
              <a:rPr lang="en-US" altLang="ko-KR" dirty="0"/>
              <a:t>.)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들어온 암호 </a:t>
            </a:r>
            <a:r>
              <a:rPr lang="ko-KR" altLang="en-US" dirty="0"/>
              <a:t>숫자를 임시로 저장하고 표시하는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DISP_B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96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 </a:t>
            </a:r>
            <a:r>
              <a:rPr lang="en-US" altLang="ko-KR" dirty="0" smtClean="0"/>
              <a:t>1) [1/8]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5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앞의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HEADER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에 해당하는 부분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 변수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선언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--&gt;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추가로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해야 되지요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I/O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설정하는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부분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--&gt;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회로의 의미에 맞게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PORTA, PORTC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선언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MAIN PROGRAM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①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단계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부분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BCF </a:t>
            </a:r>
            <a:r>
              <a:rPr lang="en-US" altLang="ko-KR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PORTA,5 </a:t>
            </a:r>
            <a:r>
              <a:rPr lang="en-US" altLang="ko-KR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</a:t>
            </a:r>
            <a:r>
              <a:rPr lang="ko-KR" alt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부져</a:t>
            </a: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off </a:t>
            </a: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설정</a:t>
            </a:r>
          </a:p>
          <a:p>
            <a:pPr marL="274320" lvl="1" indent="0">
              <a:buNone/>
            </a:pPr>
            <a:r>
              <a:rPr lang="en-US" altLang="ko-KR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BCF </a:t>
            </a:r>
            <a:r>
              <a:rPr lang="en-US" altLang="ko-KR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PORTA,3 </a:t>
            </a:r>
            <a:r>
              <a:rPr lang="en-US" altLang="ko-KR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</a:t>
            </a: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출력 </a:t>
            </a:r>
            <a:r>
              <a:rPr lang="en-US" altLang="ko-KR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LED1 off</a:t>
            </a:r>
          </a:p>
          <a:p>
            <a:pPr marL="274320" lvl="1" indent="0">
              <a:buNone/>
            </a:pPr>
            <a:r>
              <a:rPr lang="en-US" altLang="ko-KR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CALL CLEARP		; </a:t>
            </a: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암호 초기화 부분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②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단계 부분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LP 	MOVF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DISP_B,W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표시할 값을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CALL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값을 표시함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BTFSS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PORTA,0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암호 입력 스위치 눌러짐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GOTO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PS0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BTFSS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PORTA,1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수동 열림 스위치 눌러짐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0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 </a:t>
            </a:r>
            <a:r>
              <a:rPr lang="en-US" altLang="ko-KR" dirty="0"/>
              <a:t>1) </a:t>
            </a:r>
            <a:r>
              <a:rPr lang="en-US" altLang="ko-KR" dirty="0" smtClean="0"/>
              <a:t>[2/8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6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GOTO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PS1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BTFSS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PORTA,2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수동 닫힘 스위치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눌러짐 확인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GOTO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PS2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GOTO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③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단계 부분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PS1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BSF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PORTA,3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자물쇠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BSF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PORTA,5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부져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CALL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DELAY_1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BCF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PORTA,5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부져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off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GOTO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LP1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PS2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BCF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PORTA,3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자물쇠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off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BSF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PORTA,5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부져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CALL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DELAY_1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BCF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PORTA,5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부져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off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GOTO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0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 </a:t>
            </a:r>
            <a:r>
              <a:rPr lang="en-US" altLang="ko-KR" dirty="0"/>
              <a:t>1) </a:t>
            </a:r>
            <a:r>
              <a:rPr lang="en-US" altLang="ko-KR" dirty="0" smtClean="0"/>
              <a:t>[3/8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7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암호 위치 초기화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LP1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CALL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CLEARP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암호 초기화 부분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GOTO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④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단계 부분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--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암호 입력 부분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PS0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INCF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DISP_B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초기값을 ‘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’ 으로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만듬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DISP_B,W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CALL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CALL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DELAY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BTFSC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PORTA,0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암호 입력 스위치 눌러짐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GOTO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PSOFF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암호 입력 스위치가 계속 눌러짐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GOTO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PS0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암호 입력 스위치가 놓여짐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PSOFF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저장 위치 구분</a:t>
            </a:r>
          </a:p>
        </p:txBody>
      </p:sp>
    </p:spTree>
    <p:extLst>
      <p:ext uri="{BB962C8B-B14F-4D97-AF65-F5344CB8AC3E}">
        <p14:creationId xmlns:p14="http://schemas.microsoft.com/office/powerpoint/2010/main" val="209262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 </a:t>
            </a:r>
            <a:r>
              <a:rPr lang="en-US" altLang="ko-KR" dirty="0"/>
              <a:t>1) </a:t>
            </a:r>
            <a:r>
              <a:rPr lang="en-US" altLang="ko-KR" dirty="0" smtClean="0"/>
              <a:t>[4/8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8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PASS_C,W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ANDLW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03H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자리로 제한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ADDWF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PCL,F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GOTO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SS_1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GOTO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SS_2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GOTO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SS_3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GOTO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SS_4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SS_1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DISP_B,W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MOVWF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PASS_1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번째 들어온 암호 저장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GOTO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LP3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SS_2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DISP_B,W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MOVWF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PASS_2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번째 들어온 암호 저장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GOTO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LP3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SS_3	MOVF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DISP_B,W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MOVWF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PASS_3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;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번째 들어온 암호 저장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GOTO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LP3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34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1768</TotalTime>
  <Words>277</Words>
  <Application>Microsoft Office PowerPoint</Application>
  <PresentationFormat>화면 슬라이드 쇼(4:3)</PresentationFormat>
  <Paragraphs>188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돋움</vt:lpstr>
      <vt:lpstr>맑은 고딕</vt:lpstr>
      <vt:lpstr>Bookman Old Style</vt:lpstr>
      <vt:lpstr>Gill Sans MT</vt:lpstr>
      <vt:lpstr>Times New Roman</vt:lpstr>
      <vt:lpstr>Wingdings</vt:lpstr>
      <vt:lpstr>Wingdings 3</vt:lpstr>
      <vt:lpstr>원본</vt:lpstr>
      <vt:lpstr>실험 6. 전자 자물쇠 구현하기  </vt:lpstr>
      <vt:lpstr>전자 자물쇠를 구현하기 위한 회로 설계</vt:lpstr>
      <vt:lpstr>전자 자물쇠를 구현하기 위한 flow chart 설계</vt:lpstr>
      <vt:lpstr>전자 자물쇠 flow chart</vt:lpstr>
      <vt:lpstr>전자 자물쇠를 구현하기 위한 기본 program 작성</vt:lpstr>
      <vt:lpstr>예 1) [1/8]</vt:lpstr>
      <vt:lpstr>예 1) [2/8]</vt:lpstr>
      <vt:lpstr>예 1) [3/8]</vt:lpstr>
      <vt:lpstr>예 1) [4/8]</vt:lpstr>
      <vt:lpstr>예 1) [5/8]</vt:lpstr>
      <vt:lpstr>예 1) [6/8]</vt:lpstr>
      <vt:lpstr>예 1) [7/8]</vt:lpstr>
      <vt:lpstr>예 1) [8/8]</vt:lpstr>
      <vt:lpstr>실험 6 (EX6.ASM)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2.0  Visual C++ 2008</dc:title>
  <dc:creator>Microsoft Corporation</dc:creator>
  <cp:lastModifiedBy>JHKIM</cp:lastModifiedBy>
  <cp:revision>186</cp:revision>
  <dcterms:created xsi:type="dcterms:W3CDTF">2006-10-05T04:04:58Z</dcterms:created>
  <dcterms:modified xsi:type="dcterms:W3CDTF">2017-02-27T04:49:46Z</dcterms:modified>
</cp:coreProperties>
</file>