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25"/>
  </p:notesMasterIdLst>
  <p:sldIdLst>
    <p:sldId id="256" r:id="rId2"/>
    <p:sldId id="257" r:id="rId3"/>
    <p:sldId id="279" r:id="rId4"/>
    <p:sldId id="275" r:id="rId5"/>
    <p:sldId id="258" r:id="rId6"/>
    <p:sldId id="260" r:id="rId7"/>
    <p:sldId id="261" r:id="rId8"/>
    <p:sldId id="280" r:id="rId9"/>
    <p:sldId id="281" r:id="rId10"/>
    <p:sldId id="262" r:id="rId11"/>
    <p:sldId id="259" r:id="rId12"/>
    <p:sldId id="263" r:id="rId13"/>
    <p:sldId id="264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8" autoAdjust="0"/>
    <p:restoredTop sz="94660"/>
  </p:normalViewPr>
  <p:slideViewPr>
    <p:cSldViewPr>
      <p:cViewPr varScale="1">
        <p:scale>
          <a:sx n="106" d="100"/>
          <a:sy n="106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6420" tIns="48210" rIns="96420" bIns="482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6420" tIns="48210" rIns="96420" bIns="48210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20" tIns="48210" rIns="96420" bIns="482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6420" tIns="48210" rIns="96420" bIns="482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6420" tIns="48210" rIns="96420" bIns="482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6420" tIns="48210" rIns="96420" bIns="48210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6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‹#›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+mn-ea"/>
                <a:ea typeface="+mn-ea"/>
              </a:rPr>
              <a:t>실험 </a:t>
            </a:r>
            <a:r>
              <a:rPr lang="en-US" altLang="ko-KR" dirty="0" smtClean="0">
                <a:latin typeface="+mn-ea"/>
                <a:ea typeface="+mn-ea"/>
              </a:rPr>
              <a:t>8. </a:t>
            </a:r>
            <a:r>
              <a:rPr lang="ko-KR" altLang="en-US" dirty="0" smtClean="0">
                <a:latin typeface="+mn-ea"/>
                <a:ea typeface="+mn-ea"/>
              </a:rPr>
              <a:t>인터럽트 이해하기와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자리 </a:t>
            </a:r>
            <a:r>
              <a:rPr lang="ko-KR" altLang="en-US" dirty="0" err="1" smtClean="0">
                <a:latin typeface="+mn-ea"/>
                <a:ea typeface="+mn-ea"/>
              </a:rPr>
              <a:t>초시계</a:t>
            </a:r>
            <a:r>
              <a:rPr lang="ko-KR" altLang="en-US" dirty="0" smtClean="0">
                <a:latin typeface="+mn-ea"/>
                <a:ea typeface="+mn-ea"/>
              </a:rPr>
              <a:t>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인터럽트를 주기적으로 발생시키기 위한 </a:t>
            </a:r>
            <a:r>
              <a:rPr lang="en-US" altLang="ko-KR" dirty="0" smtClean="0"/>
              <a:t>timer </a:t>
            </a:r>
            <a:r>
              <a:rPr lang="ko-KR" altLang="en-US" dirty="0" smtClean="0"/>
              <a:t>동작시키기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9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PIC16F876A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timer </a:t>
            </a:r>
            <a:r>
              <a:rPr lang="ko-KR" altLang="en-US" dirty="0" smtClean="0"/>
              <a:t>규격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Timer0, 1, 2 (0, 2: 8-bit timer/counter , 1: 16-bit timer/counter)</a:t>
            </a:r>
          </a:p>
          <a:p>
            <a:pPr lvl="1"/>
            <a:r>
              <a:rPr lang="en-US" altLang="ko-KR" dirty="0" smtClean="0"/>
              <a:t>Read/write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가능한 </a:t>
            </a:r>
            <a:r>
              <a:rPr lang="en-US" altLang="ko-KR" dirty="0" err="1" smtClean="0"/>
              <a:t>prescaler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입력신호로 내부 </a:t>
            </a:r>
            <a:r>
              <a:rPr lang="en-US" altLang="ko-KR" dirty="0" smtClean="0"/>
              <a:t>clock</a:t>
            </a:r>
            <a:r>
              <a:rPr lang="ko-KR" altLang="en-US" dirty="0" smtClean="0"/>
              <a:t>과 외부 </a:t>
            </a:r>
            <a:r>
              <a:rPr lang="en-US" altLang="ko-KR" dirty="0" smtClean="0"/>
              <a:t>pin </a:t>
            </a:r>
            <a:r>
              <a:rPr lang="ko-KR" altLang="en-US" dirty="0" smtClean="0"/>
              <a:t>신호 </a:t>
            </a:r>
            <a:r>
              <a:rPr lang="en-US" altLang="ko-KR" dirty="0" smtClean="0"/>
              <a:t>(RA4 pin) </a:t>
            </a:r>
            <a:r>
              <a:rPr lang="ko-KR" altLang="en-US" dirty="0" smtClean="0"/>
              <a:t>선택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외부 신호 사용시 동작 시점 선택 가능 </a:t>
            </a:r>
            <a:r>
              <a:rPr lang="en-US" altLang="ko-KR" dirty="0" smtClean="0"/>
              <a:t>(rising/falling edge)</a:t>
            </a:r>
          </a:p>
          <a:p>
            <a:pPr lvl="1"/>
            <a:r>
              <a:rPr lang="en-US" altLang="ko-KR" dirty="0" smtClean="0"/>
              <a:t>8-bit timer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timer </a:t>
            </a:r>
            <a:r>
              <a:rPr lang="ko-KR" altLang="en-US" dirty="0" smtClean="0"/>
              <a:t>내용이 </a:t>
            </a:r>
            <a:r>
              <a:rPr lang="en-US" altLang="ko-KR" dirty="0" smtClean="0"/>
              <a:t>0FFH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00H</a:t>
            </a:r>
            <a:r>
              <a:rPr lang="ko-KR" altLang="en-US" dirty="0" smtClean="0"/>
              <a:t>로 변하면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시키고 </a:t>
            </a:r>
            <a:r>
              <a:rPr lang="en-US" altLang="ko-KR" dirty="0" smtClean="0"/>
              <a:t>interrupt </a:t>
            </a:r>
            <a:r>
              <a:rPr lang="ko-KR" altLang="en-US" dirty="0" smtClean="0"/>
              <a:t>발생됨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10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703109" cy="62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000240"/>
            <a:ext cx="7786710" cy="297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ms </a:t>
            </a:r>
            <a:r>
              <a:rPr lang="ko-KR" altLang="en-US" dirty="0" smtClean="0"/>
              <a:t>주기의 인터럽트 만들기 </a:t>
            </a:r>
            <a:r>
              <a:rPr lang="en-US" altLang="ko-KR" dirty="0" smtClean="0"/>
              <a:t>(4 MHz clock)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12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4 MHz 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내부 </a:t>
            </a:r>
            <a:r>
              <a:rPr lang="en-US" altLang="ko-KR" dirty="0" smtClean="0">
                <a:sym typeface="Wingdings" pitchFamily="2" charset="2"/>
              </a:rPr>
              <a:t>clock = 4MHz / 4 = 1MHz</a:t>
            </a:r>
          </a:p>
          <a:p>
            <a:r>
              <a:rPr lang="en-US" altLang="ko-KR" dirty="0" smtClean="0">
                <a:sym typeface="Wingdings" pitchFamily="2" charset="2"/>
              </a:rPr>
              <a:t>8 bit timer  256/1MHz = </a:t>
            </a:r>
            <a:r>
              <a:rPr lang="ko-KR" altLang="en-US" dirty="0" smtClean="0">
                <a:sym typeface="Wingdings" pitchFamily="2" charset="2"/>
              </a:rPr>
              <a:t>약 </a:t>
            </a:r>
            <a:r>
              <a:rPr lang="en-US" altLang="ko-KR" dirty="0" smtClean="0">
                <a:sym typeface="Wingdings" pitchFamily="2" charset="2"/>
              </a:rPr>
              <a:t>0.25 </a:t>
            </a:r>
            <a:r>
              <a:rPr lang="en-US" altLang="ko-KR" dirty="0" err="1" smtClean="0">
                <a:sym typeface="Wingdings" pitchFamily="2" charset="2"/>
              </a:rPr>
              <a:t>msec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2 </a:t>
            </a:r>
            <a:r>
              <a:rPr lang="en-US" altLang="ko-KR" dirty="0" err="1" smtClean="0">
                <a:sym typeface="Wingdings" pitchFamily="2" charset="2"/>
              </a:rPr>
              <a:t>msec</a:t>
            </a:r>
            <a:r>
              <a:rPr lang="ko-KR" altLang="en-US" dirty="0" smtClean="0">
                <a:sym typeface="Wingdings" pitchFamily="2" charset="2"/>
              </a:rPr>
              <a:t>로 만들기 위해서 </a:t>
            </a:r>
            <a:r>
              <a:rPr lang="en-US" altLang="ko-KR" dirty="0" err="1" smtClean="0">
                <a:sym typeface="Wingdings" pitchFamily="2" charset="2"/>
              </a:rPr>
              <a:t>prescaler</a:t>
            </a:r>
            <a:r>
              <a:rPr lang="en-US" altLang="ko-KR" dirty="0" smtClean="0">
                <a:sym typeface="Wingdings" pitchFamily="2" charset="2"/>
              </a:rPr>
              <a:t> = 8 </a:t>
            </a:r>
            <a:r>
              <a:rPr lang="ko-KR" altLang="en-US" dirty="0" smtClean="0">
                <a:sym typeface="Wingdings" pitchFamily="2" charset="2"/>
              </a:rPr>
              <a:t>로 설정 </a:t>
            </a:r>
            <a:r>
              <a:rPr lang="en-US" altLang="ko-KR" dirty="0" smtClean="0">
                <a:sym typeface="Wingdings" pitchFamily="2" charset="2"/>
              </a:rPr>
              <a:t>(8 </a:t>
            </a:r>
            <a:r>
              <a:rPr lang="ko-KR" altLang="en-US" dirty="0" smtClean="0">
                <a:sym typeface="Wingdings" pitchFamily="2" charset="2"/>
              </a:rPr>
              <a:t>분주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PS2, PS1, PS0 = 010</a:t>
            </a:r>
          </a:p>
          <a:p>
            <a:pPr lvl="1"/>
            <a:r>
              <a:rPr lang="ko-KR" altLang="en-US" dirty="0" err="1" smtClean="0">
                <a:sym typeface="Wingdings" pitchFamily="2" charset="2"/>
              </a:rPr>
              <a:t>분주비</a:t>
            </a:r>
            <a:r>
              <a:rPr lang="ko-KR" altLang="en-US" dirty="0" smtClean="0">
                <a:sym typeface="Wingdings" pitchFamily="2" charset="2"/>
              </a:rPr>
              <a:t> 임의로 선택 불가능 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정확한 시간이 필요한 경우 </a:t>
            </a:r>
            <a:r>
              <a:rPr lang="en-US" altLang="ko-KR" dirty="0" smtClean="0">
                <a:sym typeface="Wingdings" pitchFamily="2" charset="2"/>
              </a:rPr>
              <a:t>clock </a:t>
            </a:r>
            <a:r>
              <a:rPr lang="ko-KR" altLang="en-US" dirty="0" smtClean="0">
                <a:sym typeface="Wingdings" pitchFamily="2" charset="2"/>
              </a:rPr>
              <a:t>주파수를 역으로 </a:t>
            </a:r>
            <a:r>
              <a:rPr lang="ko-KR" altLang="en-US" dirty="0" err="1" smtClean="0">
                <a:sym typeface="Wingdings" pitchFamily="2" charset="2"/>
              </a:rPr>
              <a:t>분주비에</a:t>
            </a:r>
            <a:r>
              <a:rPr lang="ko-KR" altLang="en-US" dirty="0" smtClean="0">
                <a:sym typeface="Wingdings" pitchFamily="2" charset="2"/>
              </a:rPr>
              <a:t> 맞추어야 함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BSF		STATUS, RP0	; RAM BANK 1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MOVLW	B’00000010’	; 2.048 </a:t>
            </a:r>
            <a:r>
              <a:rPr lang="en-US" altLang="ko-KR" dirty="0" err="1" smtClean="0">
                <a:solidFill>
                  <a:schemeClr val="tx1"/>
                </a:solidFill>
                <a:latin typeface="+mn-ea"/>
              </a:rPr>
              <a:t>msec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MOVWF	OPTIONR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BCF		STATUS, RP0 	; RAM BANK 0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BSF		INTCON, 5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BSF		INTCON, 7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	GOTO		MAIN_ST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14414" y="3357562"/>
            <a:ext cx="6500858" cy="2643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67228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두자리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초시계를</a:t>
            </a:r>
            <a:r>
              <a:rPr lang="ko-KR" altLang="en-US" dirty="0" smtClean="0"/>
              <a:t> 만들기 위한 하드웨어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I/O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= 8+5 = 13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7-segment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data: 8 bit</a:t>
            </a:r>
          </a:p>
          <a:p>
            <a:pPr lvl="1"/>
            <a:r>
              <a:rPr lang="en-US" altLang="ko-KR" dirty="0" smtClean="0"/>
              <a:t>Digit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: 2 bit</a:t>
            </a:r>
          </a:p>
          <a:p>
            <a:pPr lvl="1"/>
            <a:r>
              <a:rPr lang="en-US" altLang="ko-KR" dirty="0" smtClean="0"/>
              <a:t>Buzzer : 1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Push button switch: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설정 등을 위한 스위치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초시간을 만들기 위한 프로그램 작성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기준시간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2 ms </a:t>
            </a:r>
            <a:r>
              <a:rPr lang="en-US" altLang="ko-KR" dirty="0" smtClean="0">
                <a:sym typeface="Wingdings" pitchFamily="2" charset="2"/>
              </a:rPr>
              <a:t> 1</a:t>
            </a:r>
            <a:r>
              <a:rPr lang="ko-KR" altLang="en-US" dirty="0" smtClean="0">
                <a:sym typeface="Wingdings" pitchFamily="2" charset="2"/>
              </a:rPr>
              <a:t>초</a:t>
            </a:r>
            <a:r>
              <a:rPr lang="en-US" altLang="ko-KR" dirty="0" smtClean="0">
                <a:sym typeface="Wingdings" pitchFamily="2" charset="2"/>
              </a:rPr>
              <a:t> (500</a:t>
            </a:r>
            <a:r>
              <a:rPr lang="ko-KR" altLang="en-US" dirty="0" smtClean="0">
                <a:sym typeface="Wingdings" pitchFamily="2" charset="2"/>
              </a:rPr>
              <a:t>번 계수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8 bit </a:t>
            </a:r>
            <a:r>
              <a:rPr lang="ko-KR" altLang="en-US" dirty="0" smtClean="0">
                <a:sym typeface="Wingdings" pitchFamily="2" charset="2"/>
              </a:rPr>
              <a:t>레지스터 표현범위를 넘음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인터럽트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번 발생시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계수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첫 번째 인터럽트 발생</a:t>
            </a:r>
            <a:r>
              <a:rPr lang="en-US" altLang="ko-KR" dirty="0" smtClean="0">
                <a:sym typeface="Wingdings" pitchFamily="2" charset="2"/>
              </a:rPr>
              <a:t>:</a:t>
            </a:r>
            <a:r>
              <a:rPr lang="ko-KR" altLang="en-US" dirty="0" smtClean="0">
                <a:sym typeface="Wingdings" pitchFamily="2" charset="2"/>
              </a:rPr>
              <a:t> 한 자리 숫자 표시 및 조작 스위치 읽기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dirty="0" smtClean="0">
                <a:sym typeface="Wingdings" pitchFamily="2" charset="2"/>
              </a:rPr>
              <a:t>두 번째 인터럽트 발생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다음 숫자 표시 및 시간계수 </a:t>
            </a:r>
            <a:r>
              <a:rPr lang="en-US" altLang="ko-KR" dirty="0" smtClean="0">
                <a:sym typeface="Wingdings" pitchFamily="2" charset="2"/>
              </a:rPr>
              <a:t>1 </a:t>
            </a:r>
            <a:r>
              <a:rPr lang="ko-KR" altLang="en-US" dirty="0" smtClean="0">
                <a:sym typeface="Wingdings" pitchFamily="2" charset="2"/>
              </a:rPr>
              <a:t>증가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시간계수가 </a:t>
            </a:r>
            <a:r>
              <a:rPr lang="en-US" altLang="ko-KR" dirty="0" smtClean="0">
                <a:sym typeface="Wingdings" pitchFamily="2" charset="2"/>
              </a:rPr>
              <a:t>250</a:t>
            </a:r>
            <a:r>
              <a:rPr lang="ko-KR" altLang="en-US" dirty="0" smtClean="0">
                <a:sym typeface="Wingdings" pitchFamily="2" charset="2"/>
              </a:rPr>
              <a:t>이 되면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초가 경과된 것이므로 시간계수를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만들고 초자리 시간 </a:t>
            </a:r>
            <a:r>
              <a:rPr lang="en-US" altLang="ko-KR" dirty="0" smtClean="0">
                <a:sym typeface="Wingdings" pitchFamily="2" charset="2"/>
              </a:rPr>
              <a:t>buffer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smtClean="0">
                <a:sym typeface="Wingdings" pitchFamily="2" charset="2"/>
              </a:rPr>
              <a:t>1 </a:t>
            </a:r>
            <a:r>
              <a:rPr lang="ko-KR" altLang="en-US" dirty="0" smtClean="0">
                <a:sym typeface="Wingdings" pitchFamily="2" charset="2"/>
              </a:rPr>
              <a:t>증가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초자리 시간 </a:t>
            </a:r>
            <a:r>
              <a:rPr lang="en-US" altLang="ko-KR" dirty="0" smtClean="0">
                <a:sym typeface="Wingdings" pitchFamily="2" charset="2"/>
              </a:rPr>
              <a:t>buffer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dirty="0" smtClean="0">
                <a:sym typeface="Wingdings" pitchFamily="2" charset="2"/>
              </a:rPr>
              <a:t>9</a:t>
            </a:r>
            <a:r>
              <a:rPr lang="ko-KR" altLang="en-US" dirty="0" smtClean="0">
                <a:sym typeface="Wingdings" pitchFamily="2" charset="2"/>
              </a:rPr>
              <a:t>에서 </a:t>
            </a:r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이 되면 초자리 시간 </a:t>
            </a:r>
            <a:r>
              <a:rPr lang="en-US" altLang="ko-KR" dirty="0" smtClean="0">
                <a:sym typeface="Wingdings" pitchFamily="2" charset="2"/>
              </a:rPr>
              <a:t>buffer</a:t>
            </a:r>
            <a:r>
              <a:rPr lang="ko-KR" altLang="en-US" dirty="0" smtClean="0">
                <a:sym typeface="Wingdings" pitchFamily="2" charset="2"/>
              </a:rPr>
              <a:t>는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만들고 </a:t>
            </a:r>
            <a:r>
              <a:rPr lang="en-US" altLang="ko-KR" dirty="0" smtClean="0">
                <a:sym typeface="Wingdings" pitchFamily="2" charset="2"/>
              </a:rPr>
              <a:t>10 </a:t>
            </a:r>
            <a:r>
              <a:rPr lang="ko-KR" altLang="en-US" dirty="0" smtClean="0">
                <a:sym typeface="Wingdings" pitchFamily="2" charset="2"/>
              </a:rPr>
              <a:t>초 자리의 시간 </a:t>
            </a:r>
            <a:r>
              <a:rPr lang="en-US" altLang="ko-KR" dirty="0" smtClean="0">
                <a:sym typeface="Wingdings" pitchFamily="2" charset="2"/>
              </a:rPr>
              <a:t>buffer</a:t>
            </a:r>
            <a:r>
              <a:rPr lang="ko-KR" altLang="en-US" dirty="0" smtClean="0">
                <a:sym typeface="Wingdings" pitchFamily="2" charset="2"/>
              </a:rPr>
              <a:t>를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증가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이 값이 </a:t>
            </a:r>
            <a:r>
              <a:rPr lang="en-US" altLang="ko-KR" dirty="0" smtClean="0">
                <a:sym typeface="Wingdings" pitchFamily="2" charset="2"/>
              </a:rPr>
              <a:t>10</a:t>
            </a:r>
            <a:r>
              <a:rPr lang="ko-KR" altLang="en-US" dirty="0" smtClean="0">
                <a:sym typeface="Wingdings" pitchFamily="2" charset="2"/>
              </a:rPr>
              <a:t>이 되면 </a:t>
            </a:r>
            <a:r>
              <a:rPr lang="en-US" altLang="ko-KR" dirty="0" smtClean="0">
                <a:sym typeface="Wingdings" pitchFamily="2" charset="2"/>
              </a:rPr>
              <a:t>0</a:t>
            </a:r>
            <a:r>
              <a:rPr lang="ko-KR" altLang="en-US" dirty="0" smtClean="0">
                <a:sym typeface="Wingdings" pitchFamily="2" charset="2"/>
              </a:rPr>
              <a:t>으로 만듦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	  00 – 99 </a:t>
            </a:r>
            <a:r>
              <a:rPr lang="ko-KR" altLang="en-US" dirty="0" smtClean="0">
                <a:sym typeface="Wingdings" pitchFamily="2" charset="2"/>
              </a:rPr>
              <a:t>반복하는 </a:t>
            </a:r>
            <a:r>
              <a:rPr lang="en-US" altLang="ko-KR" dirty="0" smtClean="0">
                <a:sym typeface="Wingdings" pitchFamily="2" charset="2"/>
              </a:rPr>
              <a:t>2</a:t>
            </a:r>
            <a:r>
              <a:rPr lang="ko-KR" altLang="en-US" dirty="0" smtClean="0">
                <a:sym typeface="Wingdings" pitchFamily="2" charset="2"/>
              </a:rPr>
              <a:t>자리 </a:t>
            </a:r>
            <a:r>
              <a:rPr lang="ko-KR" altLang="en-US" dirty="0" err="1" smtClean="0">
                <a:sym typeface="Wingdings" pitchFamily="2" charset="2"/>
              </a:rPr>
              <a:t>초시계</a:t>
            </a:r>
            <a:endParaRPr lang="en-US" altLang="ko-KR" dirty="0" smtClean="0"/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변수 선언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INT_CNT: interrupt</a:t>
            </a:r>
            <a:r>
              <a:rPr lang="ko-KR" altLang="en-US" dirty="0" smtClean="0">
                <a:sym typeface="Wingdings" pitchFamily="2" charset="2"/>
              </a:rPr>
              <a:t>가 들어온 횟수 계수 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시간 계수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D_10SEC, D_1SEC: 10</a:t>
            </a:r>
            <a:r>
              <a:rPr lang="ko-KR" altLang="en-US" dirty="0" smtClean="0">
                <a:sym typeface="Wingdings" pitchFamily="2" charset="2"/>
              </a:rPr>
              <a:t>자리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ko-KR" altLang="en-US" dirty="0" smtClean="0">
                <a:sym typeface="Wingdings" pitchFamily="2" charset="2"/>
              </a:rPr>
              <a:t>자리 </a:t>
            </a:r>
            <a:r>
              <a:rPr lang="ko-KR" altLang="en-US" dirty="0" err="1" smtClean="0">
                <a:sym typeface="Wingdings" pitchFamily="2" charset="2"/>
              </a:rPr>
              <a:t>초시계</a:t>
            </a:r>
            <a:r>
              <a:rPr lang="ko-KR" altLang="en-US" dirty="0" smtClean="0">
                <a:sym typeface="Wingdings" pitchFamily="2" charset="2"/>
              </a:rPr>
              <a:t> 값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key_IN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입력 </a:t>
            </a:r>
            <a:r>
              <a:rPr lang="en-US" altLang="ko-KR" dirty="0" smtClean="0">
                <a:sym typeface="Wingdings" pitchFamily="2" charset="2"/>
              </a:rPr>
              <a:t>key </a:t>
            </a:r>
            <a:r>
              <a:rPr lang="ko-KR" altLang="en-US" dirty="0" smtClean="0">
                <a:sym typeface="Wingdings" pitchFamily="2" charset="2"/>
              </a:rPr>
              <a:t>값 </a:t>
            </a:r>
            <a:r>
              <a:rPr lang="en-US" altLang="ko-KR" dirty="0" smtClean="0">
                <a:sym typeface="Wingdings" pitchFamily="2" charset="2"/>
              </a:rPr>
              <a:t>(00: key</a:t>
            </a:r>
            <a:r>
              <a:rPr lang="ko-KR" altLang="en-US" dirty="0" smtClean="0">
                <a:sym typeface="Wingdings" pitchFamily="2" charset="2"/>
              </a:rPr>
              <a:t>값 없음</a:t>
            </a:r>
            <a:r>
              <a:rPr lang="en-US" altLang="ko-KR" dirty="0" smtClean="0">
                <a:sym typeface="Wingdings" pitchFamily="2" charset="2"/>
              </a:rPr>
              <a:t>, 01: 1</a:t>
            </a:r>
            <a:r>
              <a:rPr lang="ko-KR" altLang="en-US" dirty="0" smtClean="0">
                <a:sym typeface="Wingdings" pitchFamily="2" charset="2"/>
              </a:rPr>
              <a:t>번 </a:t>
            </a:r>
            <a:r>
              <a:rPr lang="en-US" altLang="ko-KR" dirty="0" smtClean="0">
                <a:sym typeface="Wingdings" pitchFamily="2" charset="2"/>
              </a:rPr>
              <a:t>key, 02: 2</a:t>
            </a:r>
            <a:r>
              <a:rPr lang="ko-KR" altLang="en-US" dirty="0" smtClean="0">
                <a:sym typeface="Wingdings" pitchFamily="2" charset="2"/>
              </a:rPr>
              <a:t>번 </a:t>
            </a:r>
            <a:r>
              <a:rPr lang="en-US" altLang="ko-KR" dirty="0" smtClean="0">
                <a:sym typeface="Wingdings" pitchFamily="2" charset="2"/>
              </a:rPr>
              <a:t>key)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4)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16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dirty="0" smtClean="0">
                <a:latin typeface="+mn-ea"/>
              </a:rPr>
              <a:t>	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include &lt;pic16f876a.inc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; USER REGISTER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변수 설정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;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ORG	0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GOTO	START_UP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ORG	4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; ISR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시작 번지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MOVWF	W_TEMP		;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현재 사용되고 있는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W REG.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저장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SWAPF	STATUS, W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MOVWF	STATUS_TEMP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CALL	DISP		; DISPLAY </a:t>
            </a:r>
            <a:r>
              <a:rPr lang="ko-KR" altLang="en-US" sz="1400" dirty="0" smtClean="0">
                <a:solidFill>
                  <a:schemeClr val="tx1"/>
                </a:solidFill>
                <a:latin typeface="+mn-ea"/>
              </a:rPr>
              <a:t>부 프로그램</a:t>
            </a:r>
            <a:endParaRPr lang="en-US" altLang="ko-KR" sz="14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SWAPF	STATUS_TEMP, W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MOVWF	STATUS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SWAPF	W_TEMP, F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SWAPF	W_TEMP, W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BCF	INTCON, 2</a:t>
            </a:r>
          </a:p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		RETFIE</a:t>
            </a:r>
          </a:p>
          <a:p>
            <a:pPr lvl="3"/>
            <a:endParaRPr lang="ko-KR" altLang="en-US" sz="1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17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300" dirty="0" smtClean="0"/>
              <a:t>	</a:t>
            </a:r>
          </a:p>
          <a:p>
            <a:pPr>
              <a:buNone/>
            </a:pPr>
            <a:r>
              <a:rPr lang="en-US" altLang="ko-KR" sz="1300" dirty="0" smtClean="0"/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; DISPLAY ROUTINE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DISP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</a:rPr>
              <a:t>; DISP1</a:t>
            </a:r>
            <a:r>
              <a:rPr lang="ko-KR" altLang="en-US" sz="1300" dirty="0" smtClean="0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</a:rPr>
              <a:t>DISP2 </a:t>
            </a:r>
            <a:r>
              <a:rPr lang="ko-KR" altLang="en-US" sz="1300" dirty="0" smtClean="0">
                <a:solidFill>
                  <a:srgbClr val="FF0000"/>
                </a:solidFill>
                <a:latin typeface="+mn-ea"/>
              </a:rPr>
              <a:t>중 어디로 갈지를 판단하는 루틴 작성</a:t>
            </a:r>
            <a:endParaRPr lang="en-US" altLang="ko-KR" sz="13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DISP1 ; &lt;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처음 들어올 때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D_10SEC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변수 내용이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MSD 7-segment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에 표시되도록 할 것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key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상태에 따라서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key_IN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변수에 값 넣기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(00: key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값 없음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, 01: 1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번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key, 02: 2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번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key)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RETURN</a:t>
            </a: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DISP2 ; &lt;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다음 들어올 때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&gt;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D_1SEC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변수 내용이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LSD 7-segment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에 표시되도록 할 것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INT_CNT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증가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RETURN</a:t>
            </a:r>
            <a:endParaRPr lang="ko-KR" altLang="en-US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18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;	main program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시작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START_UP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BSF	STATUS, RP0	; RAM BANK 1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B’????????’		; PORT I/O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MOVWF	TRISA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B’????????’		; PORT I/O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MOVWF	TRISC</a:t>
            </a:r>
          </a:p>
          <a:p>
            <a:pPr>
              <a:buNone/>
            </a:pP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MOVLW	B’00000111’</a:t>
            </a:r>
          </a:p>
          <a:p>
            <a:pPr>
              <a:buNone/>
            </a:pPr>
            <a:r>
              <a:rPr lang="en-US" altLang="ko-KR" sz="1300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MOVWF	ADCON1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;	INTERRUPT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시간 설정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--- 2.048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msec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주기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B’00000010’		; 2.048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msec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MOVWF	OPTIONR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BCF	STATUS, RP0	; RAM BANK 0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BSF	INTCON, 5		; TIMER INTERRUPT ENABLE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BSF	INTCON, 7		; GLOBAL INTERRUPT ENABLE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GOTO	MAIN_ST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 </a:t>
            </a:r>
            <a:r>
              <a:rPr lang="en-US" altLang="ko-KR" dirty="0" smtClean="0"/>
              <a:t>(Interrupt)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통상적인 프로그램 실행 중 다른 특수한 처리 수행시킬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비정기적인 일의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타이머와 같이 항상 일정한 타이밍을 만들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외부 신호에 의해서 현재 수행중인 프로그램 사이에 하드웨어적으로 </a:t>
            </a:r>
            <a:r>
              <a:rPr lang="en-US" altLang="ko-KR" b="1" dirty="0" smtClean="0"/>
              <a:t>CALL ISR </a:t>
            </a:r>
            <a:r>
              <a:rPr lang="ko-KR" altLang="en-US" dirty="0" smtClean="0"/>
              <a:t>명령어가 삽입 </a:t>
            </a:r>
            <a:r>
              <a:rPr lang="en-US" altLang="ko-KR" dirty="0" smtClean="0"/>
              <a:t>(ISR: interrupt service routine)</a:t>
            </a:r>
          </a:p>
          <a:p>
            <a:endParaRPr lang="en-US" altLang="ko-KR" dirty="0"/>
          </a:p>
          <a:p>
            <a:r>
              <a:rPr lang="en-US" altLang="ko-KR" dirty="0" smtClean="0"/>
              <a:t>PIC16F87XA </a:t>
            </a:r>
            <a:r>
              <a:rPr lang="ko-KR" altLang="en-US" dirty="0" smtClean="0"/>
              <a:t>계열의 경우 최대 </a:t>
            </a:r>
            <a:r>
              <a:rPr lang="en-US" altLang="ko-KR" dirty="0" smtClean="0"/>
              <a:t>15</a:t>
            </a:r>
            <a:r>
              <a:rPr lang="ko-KR" altLang="en-US" dirty="0" smtClean="0"/>
              <a:t>개의 인터럽트 발생요인이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인터럽트 발생 요인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RB0/INT </a:t>
            </a:r>
            <a:r>
              <a:rPr lang="ko-KR" altLang="en-US" dirty="0" smtClean="0"/>
              <a:t>핀의 입력에 의한 외부 인터럽트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PORTB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RB4~RB7</a:t>
            </a:r>
            <a:r>
              <a:rPr lang="ko-KR" altLang="en-US" dirty="0" smtClean="0"/>
              <a:t>의 입력 변화시의 인터럽트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TMR0</a:t>
            </a:r>
            <a:r>
              <a:rPr lang="ko-KR" altLang="en-US" dirty="0" smtClean="0"/>
              <a:t>의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</a:t>
            </a:r>
            <a:r>
              <a:rPr lang="en-US" altLang="ko-KR" dirty="0" smtClean="0"/>
              <a:t>overflow</a:t>
            </a:r>
            <a:r>
              <a:rPr lang="ko-KR" altLang="en-US" dirty="0" smtClean="0"/>
              <a:t>시의 인터럽트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 </a:t>
            </a:r>
            <a:r>
              <a:rPr lang="en-US" altLang="ko-KR" dirty="0" smtClean="0"/>
              <a:t>EEPROM</a:t>
            </a:r>
            <a:r>
              <a:rPr lang="ko-KR" altLang="en-US" dirty="0" smtClean="0"/>
              <a:t>에 써넣기 종료시의 인터럽트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19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MAIN_ST	;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여기서부터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USER PROGRAM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작성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;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변수 초기화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(INT_CNT=0, D_10SEC=0, D_1SEC=0, </a:t>
            </a:r>
            <a:r>
              <a:rPr lang="en-US" altLang="ko-KR" sz="1300" dirty="0" err="1" smtClean="0">
                <a:solidFill>
                  <a:schemeClr val="tx1"/>
                </a:solidFill>
                <a:latin typeface="+mn-ea"/>
              </a:rPr>
              <a:t>key_IN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=0)</a:t>
            </a: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M_LOOP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interrupt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가 들어온 횟수 확인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시간계수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) 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.250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SUBWF	INT_CNT, W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BTFSS	STATUS, Z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GOTO	XLOOP</a:t>
            </a: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1 sec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마다 들어오는 부분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CK_LOOP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CLRF	INT_CNT		;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초를 기다리기 위한 초기화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INCF	D_1SEC		; 1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초 단위 변수 증가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.10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SUBWF	D_1SEC, W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BTFSS	STATUS, Z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GOTO	XLOOP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20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300" dirty="0" smtClean="0"/>
              <a:t>	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; 10 sec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마다 들어오는 부분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CLRF	D_1SEC 		;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다음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초를 기다리기 위한 초기화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INCF	D_10SEC		; 10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초 단위 변수 증가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MOVLW	.10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SUBWF	D_10SEC, W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BTFSC	STATUS, Z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CLRF	D_10SEC		; 10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초 단위를 초기화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GOTO	XLOOP</a:t>
            </a:r>
          </a:p>
          <a:p>
            <a:pPr>
              <a:buNone/>
            </a:pP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sz="1300" dirty="0" smtClean="0">
                <a:solidFill>
                  <a:srgbClr val="FF0000"/>
                </a:solidFill>
                <a:latin typeface="+mn-ea"/>
              </a:rPr>
              <a:t>; </a:t>
            </a:r>
            <a:r>
              <a:rPr lang="ko-KR" altLang="en-US" sz="1300" dirty="0" smtClean="0">
                <a:solidFill>
                  <a:srgbClr val="FF0000"/>
                </a:solidFill>
                <a:latin typeface="+mn-ea"/>
              </a:rPr>
              <a:t>나머지 시간 동안 사용자 기능을 수행하기 위한 프로그램 영역</a:t>
            </a:r>
            <a:endParaRPr lang="en-US" altLang="ko-KR" sz="13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XLOOP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key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를 확인하여 </a:t>
            </a: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key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에 따른 기능 수행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 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기능에 따른 </a:t>
            </a:r>
            <a:r>
              <a:rPr lang="ko-KR" altLang="en-US" sz="1300" dirty="0" err="1" smtClean="0">
                <a:solidFill>
                  <a:schemeClr val="tx1"/>
                </a:solidFill>
                <a:latin typeface="+mn-ea"/>
              </a:rPr>
              <a:t>부저</a:t>
            </a:r>
            <a:r>
              <a:rPr lang="ko-KR" altLang="en-US" sz="1300" dirty="0" smtClean="0">
                <a:solidFill>
                  <a:schemeClr val="tx1"/>
                </a:solidFill>
                <a:latin typeface="+mn-ea"/>
              </a:rPr>
              <a:t> 울리기</a:t>
            </a:r>
            <a:endParaRPr lang="en-US" altLang="ko-KR" sz="13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;</a:t>
            </a:r>
          </a:p>
          <a:p>
            <a:pPr>
              <a:buNone/>
            </a:pPr>
            <a:r>
              <a:rPr lang="en-US" altLang="ko-KR" sz="1300" dirty="0" smtClean="0">
                <a:solidFill>
                  <a:schemeClr val="tx1"/>
                </a:solidFill>
                <a:latin typeface="+mn-ea"/>
              </a:rPr>
              <a:t>		GOTO	M_LOOP	</a:t>
            </a:r>
            <a:endParaRPr lang="ko-KR" altLang="en-US" sz="13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부분 프로그램 작성 요령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21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처음 들어올 때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다음 들어올 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구분하는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</a:t>
            </a:r>
            <a:r>
              <a:rPr lang="en-US" altLang="ko-KR" dirty="0" smtClean="0"/>
              <a:t>(DISP_CNT)</a:t>
            </a:r>
            <a:r>
              <a:rPr lang="ko-KR" altLang="en-US" dirty="0" smtClean="0"/>
              <a:t>를 설정하여 </a:t>
            </a:r>
            <a:r>
              <a:rPr lang="en-US" altLang="ko-KR" dirty="0" smtClean="0"/>
              <a:t>bit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처음으로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이면 다음이 되도록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변수는 </a:t>
            </a:r>
            <a:r>
              <a:rPr lang="en-US" altLang="ko-KR" dirty="0" smtClean="0"/>
              <a:t>DISP </a:t>
            </a:r>
            <a:r>
              <a:rPr lang="ko-KR" altLang="en-US" dirty="0" smtClean="0"/>
              <a:t>부 프로그램에 들어올 때마다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증가시킴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설정이 가능 하려면 두 종류의 표시가 가능해야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현재시간 표시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값 표시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표시기는 </a:t>
            </a:r>
            <a:r>
              <a:rPr lang="en-US" altLang="ko-KR" dirty="0" smtClean="0"/>
              <a:t>DISP_1, DISP_2 </a:t>
            </a:r>
            <a:r>
              <a:rPr lang="ko-KR" altLang="en-US" dirty="0" smtClean="0"/>
              <a:t>변수 값을 </a:t>
            </a:r>
            <a:r>
              <a:rPr lang="en-US" altLang="ko-KR" dirty="0" smtClean="0"/>
              <a:t>7-segment</a:t>
            </a:r>
            <a:r>
              <a:rPr lang="ko-KR" altLang="en-US" dirty="0" smtClean="0"/>
              <a:t>에 나타내도록 하고 주 프로그램에서 현재 시간을 표시하려고 하면 현재 시간이 들어있는 변수를 </a:t>
            </a:r>
            <a:r>
              <a:rPr lang="en-US" altLang="ko-KR" dirty="0" smtClean="0"/>
              <a:t>DISP_1, DISP_2 </a:t>
            </a:r>
            <a:r>
              <a:rPr lang="ko-KR" altLang="en-US" dirty="0" smtClean="0"/>
              <a:t>변수로 이동시키고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시간을 나타내려면 설정 시간이 들어 있는 변수를 읽어서 </a:t>
            </a:r>
            <a:r>
              <a:rPr lang="en-US" altLang="ko-KR" dirty="0" smtClean="0"/>
              <a:t>DISP_1, DISP_2</a:t>
            </a:r>
            <a:r>
              <a:rPr lang="ko-KR" altLang="en-US" dirty="0" smtClean="0"/>
              <a:t> 변수에 넣으면 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EX8_1.ASM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4)</a:t>
            </a:r>
            <a:r>
              <a:rPr lang="ko-KR" altLang="en-US" dirty="0" smtClean="0"/>
              <a:t>를 작성하고 동작시키기 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(</a:t>
            </a:r>
            <a:r>
              <a:rPr lang="ko-KR" altLang="en-US" dirty="0"/>
              <a:t>사용자 기능 수행을 위한 프로그램 영역 생략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EX8_2.ASM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발진기의</a:t>
            </a:r>
            <a:r>
              <a:rPr lang="ko-KR" altLang="en-US" dirty="0" smtClean="0"/>
              <a:t> 주파수 변경 없이 정확한 시간 만들기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	(</a:t>
            </a:r>
            <a:r>
              <a:rPr lang="ko-KR" altLang="en-US" dirty="0" smtClean="0"/>
              <a:t>프로그램으로 오차 최소화 시키기</a:t>
            </a:r>
            <a:r>
              <a:rPr lang="en-US" altLang="ko-KR" dirty="0" smtClean="0"/>
              <a:t>)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EX8_3.ASM</a:t>
            </a:r>
            <a:r>
              <a:rPr lang="en-US" altLang="ko-KR" dirty="0" smtClean="0"/>
              <a:t>: 0.5</a:t>
            </a:r>
            <a:r>
              <a:rPr lang="ko-KR" altLang="en-US" dirty="0" smtClean="0"/>
              <a:t>초 간격으로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자리 </a:t>
            </a:r>
            <a:r>
              <a:rPr lang="en-US" altLang="ko-KR" dirty="0" smtClean="0"/>
              <a:t>dot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깜빡거리게</a:t>
            </a:r>
            <a:r>
              <a:rPr lang="ko-KR" altLang="en-US" dirty="0" smtClean="0"/>
              <a:t>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EX8_4.ASM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4)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00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59</a:t>
            </a:r>
            <a:r>
              <a:rPr lang="ko-KR" altLang="en-US" dirty="0" smtClean="0"/>
              <a:t>까지 나타나게 만들기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EX8_5.ASM</a:t>
            </a:r>
            <a:r>
              <a:rPr lang="en-US" altLang="ko-KR" dirty="0" smtClean="0"/>
              <a:t>: PUSH </a:t>
            </a:r>
            <a:r>
              <a:rPr lang="ko-KR" altLang="en-US" dirty="0" smtClean="0"/>
              <a:t>스위치 하나를 추가하여 스위치를 누르면 </a:t>
            </a:r>
            <a:r>
              <a:rPr lang="en-US" altLang="ko-KR" dirty="0" smtClean="0"/>
              <a:t>00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         </a:t>
            </a:r>
            <a:r>
              <a:rPr lang="ko-KR" altLang="en-US" dirty="0" smtClean="0"/>
              <a:t>다시 계수하게 만들기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latin typeface="HY헤드라인M"/>
              <a:ea typeface="HY헤드라인M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헤드라인M"/>
                <a:ea typeface="HY헤드라인M"/>
              </a:rPr>
              <a:t>☞ </a:t>
            </a:r>
            <a:r>
              <a:rPr lang="ko-KR" altLang="en-US" dirty="0" smtClean="0">
                <a:latin typeface="HY헤드라인M"/>
                <a:ea typeface="HY헤드라인M"/>
              </a:rPr>
              <a:t>각 소스 업그레이드 후</a:t>
            </a:r>
            <a:r>
              <a:rPr lang="en-US" altLang="ko-KR" dirty="0" smtClean="0">
                <a:latin typeface="HY헤드라인M"/>
                <a:ea typeface="HY헤드라인M"/>
              </a:rPr>
              <a:t>, </a:t>
            </a:r>
            <a:r>
              <a:rPr lang="ko-KR" altLang="en-US" dirty="0" smtClean="0">
                <a:latin typeface="HY헤드라인M"/>
                <a:ea typeface="HY헤드라인M"/>
              </a:rPr>
              <a:t>수정한 부분을 소스에 주석으로 나타내시오</a:t>
            </a:r>
            <a:r>
              <a:rPr lang="en-US" altLang="ko-KR" dirty="0" smtClean="0">
                <a:latin typeface="HY헤드라인M"/>
                <a:ea typeface="HY헤드라인M"/>
              </a:rPr>
              <a:t>.</a:t>
            </a:r>
            <a:endParaRPr lang="en-US" altLang="ko-KR" dirty="0" smtClean="0"/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" y="548680"/>
            <a:ext cx="8067675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32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2" y="1763869"/>
            <a:ext cx="609483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807"/>
            <a:ext cx="2562871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516216" y="1916832"/>
            <a:ext cx="86409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0032" y="3463406"/>
            <a:ext cx="864096" cy="25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60032" y="1988840"/>
            <a:ext cx="864096" cy="86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4770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1357298"/>
            <a:ext cx="250033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BSF INTCON, 5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; TMR0 interrupt enable</a:t>
            </a: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BSF INTCON, 7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; Global interrupt enable</a:t>
            </a:r>
            <a:endParaRPr lang="ko-KR" alt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인터럽트시의 세부적인 동작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인터럽트를 허가하도록 </a:t>
            </a:r>
            <a:r>
              <a:rPr lang="en-US" altLang="ko-KR" dirty="0" smtClean="0"/>
              <a:t>INTCON </a:t>
            </a:r>
            <a:r>
              <a:rPr lang="ko-KR" altLang="en-US" dirty="0" smtClean="0"/>
              <a:t>레지스터의 </a:t>
            </a:r>
            <a:r>
              <a:rPr lang="en-US" altLang="ko-KR" dirty="0" smtClean="0"/>
              <a:t>GIE </a:t>
            </a:r>
            <a:r>
              <a:rPr lang="ko-KR" altLang="en-US" dirty="0" smtClean="0"/>
              <a:t>비트에 </a:t>
            </a:r>
            <a:r>
              <a:rPr lang="en-US" altLang="ko-KR" dirty="0" smtClean="0"/>
              <a:t>BSF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을 세트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인터럽트가 발생하면 이후의 다른 인터럽트를 금지하기 위해 </a:t>
            </a:r>
            <a:r>
              <a:rPr lang="en-US" altLang="ko-KR" dirty="0" smtClean="0"/>
              <a:t>INTCON </a:t>
            </a:r>
            <a:r>
              <a:rPr lang="ko-KR" altLang="en-US" dirty="0" smtClean="0"/>
              <a:t>레지스터의 </a:t>
            </a:r>
            <a:r>
              <a:rPr lang="en-US" altLang="ko-KR" dirty="0" smtClean="0"/>
              <a:t>GIE 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실행중인 명령의 다음 명령 어드레스</a:t>
            </a:r>
            <a:r>
              <a:rPr lang="en-US" altLang="ko-KR" dirty="0" smtClean="0"/>
              <a:t>(PC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보존 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레지스터는 보존되지 않음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강제적으로 프로그램 카운터에 </a:t>
            </a:r>
            <a:r>
              <a:rPr lang="en-US" altLang="ko-KR" dirty="0" smtClean="0"/>
              <a:t>0004H</a:t>
            </a:r>
            <a:r>
              <a:rPr lang="ko-KR" altLang="en-US" dirty="0" smtClean="0"/>
              <a:t>가 적재되어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번지로 점프</a:t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ko-KR" altLang="en-US" dirty="0" smtClean="0"/>
              <a:t>인터럽트 처리 프로그램을 개시</a:t>
            </a:r>
            <a:r>
              <a:rPr lang="en-US" altLang="ko-KR" dirty="0" smtClean="0"/>
              <a:t> (</a:t>
            </a:r>
            <a:r>
              <a:rPr lang="ko-KR" altLang="en-US" dirty="0" smtClean="0"/>
              <a:t>필요하면 그 직전의 레지스터 값 보존 필요</a:t>
            </a:r>
            <a:r>
              <a:rPr lang="en-US" altLang="ko-KR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ko-KR" altLang="en-US" dirty="0" smtClean="0"/>
              <a:t>인터럽트의 요인을 조사하기 위해</a:t>
            </a:r>
            <a:r>
              <a:rPr lang="en-US" altLang="ko-KR" dirty="0" smtClean="0"/>
              <a:t>, INTCON </a:t>
            </a:r>
            <a:r>
              <a:rPr lang="ko-KR" altLang="en-US" dirty="0" smtClean="0"/>
              <a:t>레지스터의 인터럽트 플래그를 조사하여 플래그가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인 요인의 처리를 실행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그리고 그 플래그를 </a:t>
            </a:r>
            <a:r>
              <a:rPr lang="en-US" altLang="ko-KR" dirty="0" smtClean="0"/>
              <a:t>BCF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"0”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클리어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복수의 인터럽트 플래그가 </a:t>
            </a:r>
            <a:r>
              <a:rPr lang="en-US" altLang="ko-KR" dirty="0" smtClean="0"/>
              <a:t>"1"</a:t>
            </a:r>
            <a:r>
              <a:rPr lang="ko-KR" altLang="en-US" dirty="0" smtClean="0"/>
              <a:t>로 되어 있으면 모든 관련 인터럽트 처리를 실행</a:t>
            </a:r>
            <a:r>
              <a:rPr lang="en-US" altLang="ko-KR" dirty="0" smtClean="0"/>
              <a:t>                                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ko-KR" altLang="en-US" dirty="0" smtClean="0"/>
              <a:t>인터럽트 처리 종료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직전에 끼어들었을 때의 레지스터를 복귀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RETFIE </a:t>
            </a:r>
            <a:r>
              <a:rPr lang="ko-KR" altLang="en-US" dirty="0" smtClean="0"/>
              <a:t>명령을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RETFIE </a:t>
            </a:r>
            <a:r>
              <a:rPr lang="ko-KR" altLang="en-US" dirty="0" smtClean="0"/>
              <a:t>명령의 실행에 의해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보존되어 있던  인터럽트시의 어드레스로 점프하여 복귀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동시에 다음 인터럽트를 허가하기 위해 </a:t>
            </a:r>
            <a:r>
              <a:rPr lang="en-US" altLang="ko-KR" dirty="0" smtClean="0"/>
              <a:t>INTCON </a:t>
            </a:r>
            <a:r>
              <a:rPr lang="ko-KR" altLang="en-US" dirty="0" smtClean="0"/>
              <a:t>레지스터의  </a:t>
            </a:r>
            <a:r>
              <a:rPr lang="en-US" altLang="ko-KR" dirty="0" smtClean="0"/>
              <a:t>GIE </a:t>
            </a:r>
            <a:r>
              <a:rPr lang="ko-KR" altLang="en-US" dirty="0" smtClean="0"/>
              <a:t>비트가 다시 </a:t>
            </a:r>
            <a:r>
              <a:rPr lang="ko-KR" altLang="en-US" dirty="0" err="1" smtClean="0"/>
              <a:t>세트됨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ISR </a:t>
            </a:r>
            <a:r>
              <a:rPr lang="ko-KR" altLang="en-US" dirty="0" smtClean="0"/>
              <a:t>위치에 프로그램 작성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6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ISR </a:t>
            </a:r>
            <a:r>
              <a:rPr lang="ko-KR" altLang="en-US" dirty="0" smtClean="0"/>
              <a:t>시작 번지 </a:t>
            </a:r>
            <a:r>
              <a:rPr lang="en-US" altLang="ko-KR" dirty="0" smtClean="0"/>
              <a:t>= 0004H</a:t>
            </a:r>
          </a:p>
          <a:p>
            <a:r>
              <a:rPr lang="en-US" altLang="ko-KR" dirty="0" smtClean="0"/>
              <a:t>Interrupt </a:t>
            </a:r>
            <a:r>
              <a:rPr lang="ko-KR" altLang="en-US" dirty="0" smtClean="0"/>
              <a:t>발생시 </a:t>
            </a:r>
            <a:r>
              <a:rPr lang="en-US" altLang="ko-KR" dirty="0" smtClean="0"/>
              <a:t>PC (program counter)</a:t>
            </a:r>
            <a:r>
              <a:rPr lang="ko-KR" altLang="en-US" dirty="0" smtClean="0"/>
              <a:t>는 자동적으로 </a:t>
            </a:r>
            <a:r>
              <a:rPr lang="en-US" altLang="ko-KR" dirty="0" smtClean="0"/>
              <a:t>stack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STATUS register</a:t>
            </a:r>
            <a:r>
              <a:rPr lang="ko-KR" altLang="en-US" dirty="0" smtClean="0"/>
              <a:t>는 저장되지 않음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별도 저장 필요</a:t>
            </a:r>
            <a:r>
              <a:rPr lang="en-US" altLang="ko-KR" dirty="0" smtClean="0">
                <a:sym typeface="Wingdings" pitchFamily="2" charset="2"/>
              </a:rPr>
              <a:t>)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	; ISR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sym typeface="Wingdings" pitchFamily="2" charset="2"/>
              </a:rPr>
              <a:t>시작 번지</a:t>
            </a:r>
            <a:endParaRPr lang="en-US" altLang="ko-KR" dirty="0" smtClean="0">
              <a:solidFill>
                <a:schemeClr val="tx1"/>
              </a:solidFill>
              <a:latin typeface="+mn-ea"/>
              <a:sym typeface="Wingdings" pitchFamily="2" charset="2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MOVWF	W_TEMP	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현재 사용되고 있는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W reg.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를 저장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SWAPF	STATUS, W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MOVWF	STATUS_TEMP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; …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실질적인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ISR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영역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SWAPF	STATUS_TEMP, W ;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</a:rPr>
              <a:t>저장된 내용으로 복원</a:t>
            </a:r>
            <a:endParaRPr lang="en-US" altLang="ko-KR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MOVWF	STATUS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SWAPF	W_TEMP, F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SWAPF	W_TEMP, W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BCF		INTCON, 2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	RETFIE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4348" y="2285992"/>
            <a:ext cx="7500990" cy="36433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7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54163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925634" y="629654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88" y="7009"/>
            <a:ext cx="314325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9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8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5"/>
            <a:ext cx="507682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729723"/>
            <a:ext cx="49911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38" y="116632"/>
            <a:ext cx="31146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8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2011</TotalTime>
  <Words>544</Words>
  <Application>Microsoft Office PowerPoint</Application>
  <PresentationFormat>화면 슬라이드 쇼(4:3)</PresentationFormat>
  <Paragraphs>213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HY헤드라인M</vt:lpstr>
      <vt:lpstr>돋움</vt:lpstr>
      <vt:lpstr>맑은 고딕</vt:lpstr>
      <vt:lpstr>Bookman Old Style</vt:lpstr>
      <vt:lpstr>Gill Sans MT</vt:lpstr>
      <vt:lpstr>Times New Roman</vt:lpstr>
      <vt:lpstr>Wingdings</vt:lpstr>
      <vt:lpstr>Wingdings 3</vt:lpstr>
      <vt:lpstr>원본</vt:lpstr>
      <vt:lpstr>실험 8. 인터럽트 이해하기와  2자리 초시계 만들기</vt:lpstr>
      <vt:lpstr>인터럽트 (Interrupt)</vt:lpstr>
      <vt:lpstr>PowerPoint 프레젠테이션</vt:lpstr>
      <vt:lpstr>PowerPoint 프레젠테이션</vt:lpstr>
      <vt:lpstr>PowerPoint 프레젠테이션</vt:lpstr>
      <vt:lpstr>인터럽트시의 세부적인 동작</vt:lpstr>
      <vt:lpstr>ISR 위치에 프로그램 작성</vt:lpstr>
      <vt:lpstr>PowerPoint 프레젠테이션</vt:lpstr>
      <vt:lpstr>PowerPoint 프레젠테이션</vt:lpstr>
      <vt:lpstr>인터럽트를 주기적으로 발생시키기 위한 timer 동작시키기</vt:lpstr>
      <vt:lpstr>PowerPoint 프레젠테이션</vt:lpstr>
      <vt:lpstr>PowerPoint 프레젠테이션</vt:lpstr>
      <vt:lpstr>2 ms 주기의 인터럽트 만들기 (4 MHz clock)</vt:lpstr>
      <vt:lpstr>PowerPoint 프레젠테이션</vt:lpstr>
      <vt:lpstr>두자리 초시계를 만들기 위한 하드웨어 구성</vt:lpstr>
      <vt:lpstr>초시간을 만들기 위한 프로그램 작성 (예)</vt:lpstr>
      <vt:lpstr>(예 4)</vt:lpstr>
      <vt:lpstr>PowerPoint 프레젠테이션</vt:lpstr>
      <vt:lpstr>PowerPoint 프레젠테이션</vt:lpstr>
      <vt:lpstr>PowerPoint 프레젠테이션</vt:lpstr>
      <vt:lpstr>PowerPoint 프레젠테이션</vt:lpstr>
      <vt:lpstr>DISPLAY 부분 프로그램 작성 요령</vt:lpstr>
      <vt:lpstr>실험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216</cp:revision>
  <cp:lastPrinted>2013-05-10T05:20:41Z</cp:lastPrinted>
  <dcterms:created xsi:type="dcterms:W3CDTF">2006-10-05T04:04:58Z</dcterms:created>
  <dcterms:modified xsi:type="dcterms:W3CDTF">2017-02-27T04:51:51Z</dcterms:modified>
</cp:coreProperties>
</file>