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0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4" r:id="rId5"/>
    <p:sldId id="259" r:id="rId6"/>
    <p:sldId id="271" r:id="rId7"/>
    <p:sldId id="260" r:id="rId8"/>
    <p:sldId id="261" r:id="rId9"/>
    <p:sldId id="262" r:id="rId10"/>
    <p:sldId id="263" r:id="rId11"/>
    <p:sldId id="265" r:id="rId12"/>
    <p:sldId id="267" r:id="rId13"/>
    <p:sldId id="268" r:id="rId14"/>
    <p:sldId id="269" r:id="rId15"/>
    <p:sldId id="266" r:id="rId16"/>
    <p:sldId id="270" r:id="rId17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66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951" cy="511254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4524" y="1"/>
            <a:ext cx="3077951" cy="511254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D8534D04-7D01-4F86-8442-AA4F203BCB81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772"/>
            <a:ext cx="3077951" cy="511254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4524" y="9721772"/>
            <a:ext cx="3077951" cy="511254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31D6020D-F8B7-4D6B-9C98-52833A161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03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8427" cy="511730"/>
          </a:xfrm>
          <a:prstGeom prst="rect">
            <a:avLst/>
          </a:prstGeom>
        </p:spPr>
        <p:txBody>
          <a:bodyPr vert="horz" lIns="96452" tIns="48226" rIns="96452" bIns="4822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2"/>
            <a:ext cx="3078427" cy="511730"/>
          </a:xfrm>
          <a:prstGeom prst="rect">
            <a:avLst/>
          </a:prstGeom>
        </p:spPr>
        <p:txBody>
          <a:bodyPr vert="horz" lIns="96452" tIns="48226" rIns="96452" bIns="48226" rtlCol="0"/>
          <a:lstStyle>
            <a:lvl1pPr algn="r">
              <a:defRPr sz="1300"/>
            </a:lvl1pPr>
          </a:lstStyle>
          <a:p>
            <a:fld id="{436524E6-0407-4B8F-A13A-1054C01DFBF3}" type="datetimeFigureOut">
              <a:rPr lang="ko-KR" altLang="en-US" smtClean="0"/>
              <a:pPr/>
              <a:t>2017-02-27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52" tIns="48226" rIns="96452" bIns="48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6452" tIns="48226" rIns="96452" bIns="4822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0"/>
          </a:xfrm>
          <a:prstGeom prst="rect">
            <a:avLst/>
          </a:prstGeom>
        </p:spPr>
        <p:txBody>
          <a:bodyPr vert="horz" lIns="96452" tIns="48226" rIns="96452" bIns="4822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0"/>
          </a:xfrm>
          <a:prstGeom prst="rect">
            <a:avLst/>
          </a:prstGeom>
        </p:spPr>
        <p:txBody>
          <a:bodyPr vert="horz" lIns="96452" tIns="48226" rIns="96452" bIns="48226" rtlCol="0" anchor="b"/>
          <a:lstStyle>
            <a:lvl1pPr algn="r">
              <a:defRPr sz="1300"/>
            </a:lvl1pPr>
          </a:lstStyle>
          <a:p>
            <a:fld id="{DBE66319-88A9-4221-B512-0B668636A6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09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66319-88A9-4221-B512-0B668636A6A5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2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66319-88A9-4221-B512-0B668636A6A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1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‹#›</a:t>
            </a:fld>
            <a:r>
              <a:rPr lang="ko-KR" altLang="en-US" dirty="0" smtClean="0"/>
              <a:t>       </a:t>
            </a:r>
            <a:endParaRPr lang="ko-KR" altLang="en-US" b="1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실험 </a:t>
            </a:r>
            <a:r>
              <a:rPr lang="en-US" altLang="ko-KR" dirty="0" smtClean="0">
                <a:latin typeface="+mn-ea"/>
                <a:ea typeface="+mn-ea"/>
              </a:rPr>
              <a:t>9. Data EEPROM </a:t>
            </a:r>
            <a:r>
              <a:rPr lang="ko-KR" altLang="en-US" dirty="0" smtClean="0">
                <a:latin typeface="+mn-ea"/>
                <a:ea typeface="+mn-ea"/>
              </a:rPr>
              <a:t>메모리와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w</a:t>
            </a:r>
            <a:r>
              <a:rPr lang="en-US" altLang="ko-KR" dirty="0" smtClean="0">
                <a:latin typeface="+mn-ea"/>
                <a:ea typeface="+mn-ea"/>
              </a:rPr>
              <a:t>atchdog </a:t>
            </a:r>
            <a:r>
              <a:rPr lang="ko-KR" altLang="en-US" dirty="0" smtClean="0">
                <a:latin typeface="+mn-ea"/>
                <a:ea typeface="+mn-ea"/>
              </a:rPr>
              <a:t>사용하기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Watchdog timer </a:t>
            </a:r>
            <a:r>
              <a:rPr lang="ko-KR" altLang="en-US" dirty="0" smtClean="0"/>
              <a:t>동작시키기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9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Watchdog</a:t>
            </a:r>
          </a:p>
          <a:p>
            <a:pPr lvl="1"/>
            <a:r>
              <a:rPr lang="en-US" altLang="ko-KR" dirty="0" smtClean="0"/>
              <a:t>MCU </a:t>
            </a:r>
            <a:r>
              <a:rPr lang="ko-KR" altLang="en-US" dirty="0" smtClean="0"/>
              <a:t>정상동작여부 감시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/>
              <a:t>문제발생시 </a:t>
            </a:r>
            <a:r>
              <a:rPr lang="en-US" altLang="ko-KR" dirty="0" smtClean="0"/>
              <a:t>MCU </a:t>
            </a:r>
            <a:r>
              <a:rPr lang="ko-KR" altLang="en-US" dirty="0" smtClean="0"/>
              <a:t>초기화시킴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구현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Timer </a:t>
            </a:r>
            <a:r>
              <a:rPr lang="ko-KR" altLang="en-US" dirty="0" smtClean="0"/>
              <a:t>개념 도입 </a:t>
            </a:r>
            <a:r>
              <a:rPr lang="en-US" altLang="ko-KR" dirty="0" smtClean="0"/>
              <a:t>(watchdog timer)</a:t>
            </a:r>
          </a:p>
          <a:p>
            <a:pPr lvl="2"/>
            <a:r>
              <a:rPr lang="ko-KR" altLang="en-US" dirty="0" smtClean="0"/>
              <a:t>프로그램상에서 </a:t>
            </a:r>
            <a:r>
              <a:rPr lang="en-US" altLang="ko-KR" dirty="0" smtClean="0"/>
              <a:t>timer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clear </a:t>
            </a:r>
            <a:r>
              <a:rPr lang="ko-KR" altLang="en-US" dirty="0" smtClean="0"/>
              <a:t>시키는 신호를 내보냄 </a:t>
            </a:r>
            <a:r>
              <a:rPr lang="en-US" altLang="ko-KR" dirty="0" smtClean="0"/>
              <a:t>( CLRWDT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정해진 시간이 지난 후 </a:t>
            </a:r>
            <a:r>
              <a:rPr lang="en-US" altLang="ko-KR" dirty="0" smtClean="0"/>
              <a:t>time-out</a:t>
            </a:r>
            <a:r>
              <a:rPr lang="ko-KR" altLang="en-US" dirty="0" smtClean="0"/>
              <a:t>에 의한 </a:t>
            </a:r>
            <a:r>
              <a:rPr lang="en-US" altLang="ko-KR" dirty="0" smtClean="0"/>
              <a:t>MCU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reset </a:t>
            </a:r>
            <a:r>
              <a:rPr lang="ko-KR" altLang="en-US" dirty="0" smtClean="0"/>
              <a:t>억제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(clear </a:t>
            </a:r>
            <a:r>
              <a:rPr lang="ko-KR" altLang="en-US" dirty="0" smtClean="0"/>
              <a:t>되지 않을 시 </a:t>
            </a:r>
            <a:r>
              <a:rPr lang="en-US" altLang="ko-KR" dirty="0" smtClean="0"/>
              <a:t>reset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Watchdog timer (WDT)</a:t>
            </a:r>
          </a:p>
          <a:p>
            <a:pPr lvl="1"/>
            <a:r>
              <a:rPr lang="en-US" altLang="ko-KR" dirty="0" smtClean="0"/>
              <a:t>Clock source: 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RC </a:t>
            </a:r>
            <a:r>
              <a:rPr lang="ko-KR" altLang="en-US" dirty="0" smtClean="0"/>
              <a:t>발진회로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 떨어짐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18 </a:t>
            </a:r>
            <a:r>
              <a:rPr lang="en-US" altLang="ko-KR" dirty="0" err="1" smtClean="0"/>
              <a:t>msec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 간격으로 출력 발생시킴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원하는 </a:t>
            </a:r>
            <a:r>
              <a:rPr lang="en-US" altLang="ko-KR" dirty="0" smtClean="0"/>
              <a:t>time-out </a:t>
            </a:r>
            <a:r>
              <a:rPr lang="ko-KR" altLang="en-US" dirty="0" smtClean="0"/>
              <a:t>시간을 얻기 위해 </a:t>
            </a:r>
            <a:r>
              <a:rPr lang="en-US" altLang="ko-KR" dirty="0" err="1" smtClean="0"/>
              <a:t>prescaler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time-out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= 128</a:t>
            </a:r>
            <a:r>
              <a:rPr lang="en-US" altLang="ko-KR" dirty="0" smtClean="0">
                <a:sym typeface="Symbol"/>
              </a:rPr>
              <a:t></a:t>
            </a:r>
            <a:r>
              <a:rPr lang="en-US" altLang="ko-KR" dirty="0" smtClean="0"/>
              <a:t>18 </a:t>
            </a:r>
            <a:r>
              <a:rPr lang="en-US" altLang="ko-KR" dirty="0" err="1" smtClean="0"/>
              <a:t>msec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2.3 sec)</a:t>
            </a:r>
          </a:p>
          <a:p>
            <a:pPr lvl="1"/>
            <a:r>
              <a:rPr lang="en-US" altLang="ko-KR" dirty="0" smtClean="0"/>
              <a:t>Watchdog </a:t>
            </a:r>
            <a:r>
              <a:rPr lang="ko-KR" altLang="en-US" dirty="0" smtClean="0"/>
              <a:t>기능을 사용하려면 </a:t>
            </a:r>
            <a:r>
              <a:rPr lang="en-US" altLang="ko-KR" dirty="0" smtClean="0"/>
              <a:t>chip</a:t>
            </a:r>
            <a:r>
              <a:rPr lang="ko-KR" altLang="en-US" dirty="0" smtClean="0"/>
              <a:t>에 프로그램 기록시 </a:t>
            </a:r>
            <a:r>
              <a:rPr lang="en-US" altLang="ko-KR" dirty="0" smtClean="0"/>
              <a:t>watchdog bit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enable</a:t>
            </a:r>
            <a:r>
              <a:rPr lang="ko-KR" altLang="en-US" dirty="0" smtClean="0"/>
              <a:t>로 해야 함 </a:t>
            </a:r>
            <a:r>
              <a:rPr lang="en-US" altLang="ko-KR" dirty="0" smtClean="0"/>
              <a:t>(default: disable)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10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5" y="836712"/>
            <a:ext cx="8947765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CLRWDT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11</a:t>
            </a:fld>
            <a:r>
              <a:rPr lang="ko-KR" altLang="en-US" dirty="0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Watchdog timer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prescaler</a:t>
            </a:r>
            <a:r>
              <a:rPr lang="en-US" altLang="ko-KR" dirty="0" smtClean="0"/>
              <a:t> (watchdog </a:t>
            </a:r>
            <a:r>
              <a:rPr lang="ko-KR" altLang="en-US" dirty="0" smtClean="0"/>
              <a:t>용으로 사용시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clear</a:t>
            </a:r>
            <a:r>
              <a:rPr lang="ko-KR" altLang="en-US" dirty="0" smtClean="0"/>
              <a:t>시키는 명령어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하드웨어적으로 특정시간이 지나면 </a:t>
            </a:r>
            <a:r>
              <a:rPr lang="en-US" altLang="ko-KR" dirty="0" smtClean="0"/>
              <a:t>time-out </a:t>
            </a:r>
            <a:r>
              <a:rPr lang="ko-KR" altLang="en-US" dirty="0" smtClean="0"/>
              <a:t>신호가 발생되도록 만들어진 </a:t>
            </a:r>
            <a:r>
              <a:rPr lang="en-US" altLang="ko-KR" dirty="0" smtClean="0"/>
              <a:t>watchdog </a:t>
            </a:r>
            <a:r>
              <a:rPr lang="ko-KR" altLang="en-US" dirty="0" smtClean="0"/>
              <a:t>기능에서 </a:t>
            </a:r>
            <a:r>
              <a:rPr lang="en-US" altLang="ko-KR" dirty="0" smtClean="0"/>
              <a:t>counter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clear</a:t>
            </a:r>
            <a:r>
              <a:rPr lang="ko-KR" altLang="en-US" dirty="0" smtClean="0"/>
              <a:t>시켜 </a:t>
            </a:r>
            <a:r>
              <a:rPr lang="en-US" altLang="ko-KR" dirty="0" smtClean="0"/>
              <a:t>MCU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reset </a:t>
            </a:r>
            <a:r>
              <a:rPr lang="ko-KR" altLang="en-US" dirty="0" smtClean="0"/>
              <a:t>시키는 </a:t>
            </a:r>
            <a:r>
              <a:rPr lang="en-US" altLang="ko-KR" dirty="0" smtClean="0"/>
              <a:t>time-out </a:t>
            </a:r>
            <a:r>
              <a:rPr lang="ko-KR" altLang="en-US" dirty="0" smtClean="0"/>
              <a:t>신호의 발생 억제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설정된 </a:t>
            </a:r>
            <a:r>
              <a:rPr lang="en-US" altLang="ko-KR" dirty="0" smtClean="0"/>
              <a:t>watchdog time</a:t>
            </a:r>
            <a:r>
              <a:rPr lang="ko-KR" altLang="en-US" dirty="0" smtClean="0"/>
              <a:t>보다 빠른 주기로 반복 수행되어야 </a:t>
            </a:r>
            <a:r>
              <a:rPr lang="en-US" altLang="ko-KR" dirty="0" smtClean="0"/>
              <a:t>MCU </a:t>
            </a:r>
            <a:r>
              <a:rPr lang="ko-KR" altLang="en-US" dirty="0" smtClean="0"/>
              <a:t>정상 동작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앞 시계 프로그램 예에서 </a:t>
            </a:r>
            <a:r>
              <a:rPr lang="en-US" altLang="ko-KR" dirty="0" smtClean="0"/>
              <a:t>WDT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시계 프로그램에서 </a:t>
            </a:r>
            <a:r>
              <a:rPr lang="en-US" altLang="ko-KR" dirty="0" smtClean="0"/>
              <a:t>Timer0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prescaler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smtClean="0"/>
              <a:t>WDT</a:t>
            </a:r>
            <a:r>
              <a:rPr lang="ko-KR" altLang="en-US" dirty="0" smtClean="0"/>
              <a:t>는 기본시간 </a:t>
            </a:r>
            <a:r>
              <a:rPr lang="en-US" altLang="ko-KR" dirty="0" smtClean="0"/>
              <a:t>18 </a:t>
            </a:r>
            <a:r>
              <a:rPr lang="en-US" altLang="ko-KR" dirty="0" err="1" smtClean="0"/>
              <a:t>msec</a:t>
            </a:r>
            <a:r>
              <a:rPr lang="ko-KR" altLang="en-US" dirty="0" smtClean="0"/>
              <a:t>만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2 </a:t>
            </a:r>
            <a:r>
              <a:rPr lang="en-US" altLang="ko-KR" dirty="0" err="1" smtClean="0"/>
              <a:t>msec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주기로 들어오므로  </a:t>
            </a:r>
            <a:r>
              <a:rPr lang="en-US" altLang="ko-KR" dirty="0" smtClean="0"/>
              <a:t>ISR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CLRWDT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정상 </a:t>
            </a:r>
            <a:r>
              <a:rPr lang="ko-KR" altLang="en-US" dirty="0" err="1" smtClean="0">
                <a:sym typeface="Wingdings" pitchFamily="2" charset="2"/>
              </a:rPr>
              <a:t>동작시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time-out </a:t>
            </a:r>
            <a:r>
              <a:rPr lang="ko-KR" altLang="en-US" dirty="0" smtClean="0">
                <a:sym typeface="Wingdings" pitchFamily="2" charset="2"/>
              </a:rPr>
              <a:t>일어나지 않음 </a:t>
            </a:r>
            <a:r>
              <a:rPr lang="en-US" altLang="ko-KR" dirty="0" smtClean="0">
                <a:sym typeface="Wingdings" pitchFamily="2" charset="2"/>
              </a:rPr>
              <a:t>(watchdog </a:t>
            </a:r>
            <a:r>
              <a:rPr lang="ko-KR" altLang="en-US" dirty="0" smtClean="0">
                <a:sym typeface="Wingdings" pitchFamily="2" charset="2"/>
              </a:rPr>
              <a:t>기능이 느껴지지 않음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ISR</a:t>
            </a:r>
            <a:r>
              <a:rPr lang="ko-KR" altLang="en-US" dirty="0" smtClean="0">
                <a:sym typeface="Wingdings" pitchFamily="2" charset="2"/>
              </a:rPr>
              <a:t>에 있는 </a:t>
            </a:r>
            <a:r>
              <a:rPr lang="en-US" altLang="ko-KR" dirty="0" smtClean="0">
                <a:sym typeface="Wingdings" pitchFamily="2" charset="2"/>
              </a:rPr>
              <a:t>CLRWDT </a:t>
            </a:r>
            <a:r>
              <a:rPr lang="ko-KR" altLang="en-US" dirty="0" smtClean="0">
                <a:sym typeface="Wingdings" pitchFamily="2" charset="2"/>
              </a:rPr>
              <a:t>명령어를 없애면 </a:t>
            </a:r>
            <a:r>
              <a:rPr lang="en-US" altLang="ko-KR" dirty="0" smtClean="0">
                <a:sym typeface="Wingdings" pitchFamily="2" charset="2"/>
              </a:rPr>
              <a:t>MCU</a:t>
            </a:r>
            <a:r>
              <a:rPr lang="ko-KR" altLang="en-US" dirty="0" smtClean="0">
                <a:sym typeface="Wingdings" pitchFamily="2" charset="2"/>
              </a:rPr>
              <a:t>는 계속 </a:t>
            </a:r>
            <a:r>
              <a:rPr lang="en-US" altLang="ko-KR" dirty="0" smtClean="0">
                <a:sym typeface="Wingdings" pitchFamily="2" charset="2"/>
              </a:rPr>
              <a:t>reset </a:t>
            </a:r>
            <a:r>
              <a:rPr lang="ko-KR" altLang="en-US" dirty="0" smtClean="0">
                <a:sym typeface="Wingdings" pitchFamily="2" charset="2"/>
              </a:rPr>
              <a:t>됨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 </a:t>
            </a:r>
            <a:r>
              <a:rPr lang="en-US" altLang="ko-KR" dirty="0" smtClean="0"/>
              <a:t>4) Watchdog</a:t>
            </a:r>
            <a:r>
              <a:rPr lang="ko-KR" altLang="en-US" dirty="0" smtClean="0"/>
              <a:t>을 확인하기 위한 간단한 프로그램 구현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12</a:t>
            </a:fld>
            <a:r>
              <a:rPr lang="ko-KR" altLang="en-US" dirty="0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프로그램이 초기화되면 초기화된 횟수를 세는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횟수를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에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18 </a:t>
            </a:r>
            <a:r>
              <a:rPr lang="en-US" altLang="ko-KR" dirty="0" err="1" smtClean="0"/>
              <a:t>msec</a:t>
            </a:r>
            <a:r>
              <a:rPr lang="ko-KR" altLang="en-US" dirty="0" smtClean="0"/>
              <a:t>로 초기화가 되어 너무 빠른 속도로 </a:t>
            </a:r>
            <a:r>
              <a:rPr lang="en-US" altLang="ko-KR" dirty="0" smtClean="0"/>
              <a:t>LED on/off</a:t>
            </a:r>
            <a:r>
              <a:rPr lang="ko-KR" altLang="en-US" dirty="0" smtClean="0"/>
              <a:t>하게 되면 확인이 어려우므로  </a:t>
            </a:r>
            <a:r>
              <a:rPr lang="en-US" altLang="ko-KR" dirty="0" smtClean="0"/>
              <a:t>64</a:t>
            </a:r>
            <a:r>
              <a:rPr lang="ko-KR" altLang="en-US" dirty="0" smtClean="0"/>
              <a:t>배 시간이 지난 후 약 </a:t>
            </a:r>
            <a:r>
              <a:rPr lang="en-US" altLang="ko-KR" dirty="0" smtClean="0"/>
              <a:t>1 sec </a:t>
            </a:r>
            <a:r>
              <a:rPr lang="ko-KR" altLang="en-US" dirty="0" smtClean="0"/>
              <a:t>주기로 불이 오도록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프로그램 동작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LLLP  loop</a:t>
            </a:r>
            <a:r>
              <a:rPr lang="ko-KR" altLang="en-US" dirty="0" smtClean="0"/>
              <a:t>에서 무한 반복 </a:t>
            </a:r>
            <a:r>
              <a:rPr lang="en-US" altLang="ko-KR" dirty="0" smtClean="0">
                <a:sym typeface="Wingdings" pitchFamily="2" charset="2"/>
              </a:rPr>
              <a:t> WDT_CNT</a:t>
            </a:r>
            <a:r>
              <a:rPr lang="ko-KR" altLang="en-US" dirty="0" smtClean="0">
                <a:sym typeface="Wingdings" pitchFamily="2" charset="2"/>
              </a:rPr>
              <a:t>의 내용이 변하지 않음 </a:t>
            </a:r>
            <a:r>
              <a:rPr lang="en-US" altLang="ko-KR" dirty="0" smtClean="0">
                <a:sym typeface="Wingdings" pitchFamily="2" charset="2"/>
              </a:rPr>
              <a:t>(PORTC </a:t>
            </a:r>
            <a:r>
              <a:rPr lang="ko-KR" altLang="en-US" dirty="0" smtClean="0">
                <a:sym typeface="Wingdings" pitchFamily="2" charset="2"/>
              </a:rPr>
              <a:t>내용 일정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Watchdog </a:t>
            </a:r>
            <a:r>
              <a:rPr lang="ko-KR" altLang="en-US" dirty="0" smtClean="0">
                <a:sym typeface="Wingdings" pitchFamily="2" charset="2"/>
              </a:rPr>
              <a:t>기능 동작 시 </a:t>
            </a:r>
            <a:r>
              <a:rPr lang="en-US" altLang="ko-KR" dirty="0" smtClean="0">
                <a:sym typeface="Wingdings" pitchFamily="2" charset="2"/>
              </a:rPr>
              <a:t>18 </a:t>
            </a:r>
            <a:r>
              <a:rPr lang="en-US" altLang="ko-KR" dirty="0" err="1" smtClean="0">
                <a:sym typeface="Wingdings" pitchFamily="2" charset="2"/>
              </a:rPr>
              <a:t>msec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안에 </a:t>
            </a:r>
            <a:r>
              <a:rPr lang="en-US" altLang="ko-KR" dirty="0" smtClean="0">
                <a:sym typeface="Wingdings" pitchFamily="2" charset="2"/>
              </a:rPr>
              <a:t>watchdog timer</a:t>
            </a:r>
            <a:r>
              <a:rPr lang="ko-KR" altLang="en-US" dirty="0" smtClean="0">
                <a:sym typeface="Wingdings" pitchFamily="2" charset="2"/>
              </a:rPr>
              <a:t>를 </a:t>
            </a:r>
            <a:r>
              <a:rPr lang="en-US" altLang="ko-KR" dirty="0" smtClean="0">
                <a:sym typeface="Wingdings" pitchFamily="2" charset="2"/>
              </a:rPr>
              <a:t>clear</a:t>
            </a:r>
            <a:r>
              <a:rPr lang="ko-KR" altLang="en-US" dirty="0" smtClean="0">
                <a:sym typeface="Wingdings" pitchFamily="2" charset="2"/>
              </a:rPr>
              <a:t>시키는 기능이 동작되지 못하므로 </a:t>
            </a:r>
            <a:r>
              <a:rPr lang="en-US" altLang="ko-KR" dirty="0" smtClean="0">
                <a:sym typeface="Wingdings" pitchFamily="2" charset="2"/>
              </a:rPr>
              <a:t>time-out</a:t>
            </a:r>
            <a:r>
              <a:rPr lang="ko-KR" altLang="en-US" dirty="0" smtClean="0">
                <a:sym typeface="Wingdings" pitchFamily="2" charset="2"/>
              </a:rPr>
              <a:t>에 의해서 </a:t>
            </a:r>
            <a:r>
              <a:rPr lang="en-US" altLang="ko-KR" dirty="0" smtClean="0">
                <a:sym typeface="Wingdings" pitchFamily="2" charset="2"/>
              </a:rPr>
              <a:t>MCU reset</a:t>
            </a:r>
          </a:p>
          <a:p>
            <a:pPr lvl="3"/>
            <a:r>
              <a:rPr lang="en-US" altLang="ko-KR" dirty="0" smtClean="0">
                <a:sym typeface="Wingdings" pitchFamily="2" charset="2"/>
              </a:rPr>
              <a:t>0000H </a:t>
            </a:r>
            <a:r>
              <a:rPr lang="ko-KR" altLang="en-US" dirty="0" smtClean="0">
                <a:sym typeface="Wingdings" pitchFamily="2" charset="2"/>
              </a:rPr>
              <a:t>번지부터 다시 프로그램 수행되므로 </a:t>
            </a:r>
            <a:r>
              <a:rPr lang="en-US" altLang="ko-KR" dirty="0" smtClean="0">
                <a:sym typeface="Wingdings" pitchFamily="2" charset="2"/>
              </a:rPr>
              <a:t>WDT_CNT</a:t>
            </a:r>
            <a:r>
              <a:rPr lang="ko-KR" altLang="en-US" dirty="0" smtClean="0">
                <a:sym typeface="Wingdings" pitchFamily="2" charset="2"/>
              </a:rPr>
              <a:t>가 증가됨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/>
              <a:t>PORTC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BIT5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연결하면 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주기로 불이 들어옴 확인 가능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13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 smtClean="0"/>
              <a:t>	; </a:t>
            </a:r>
            <a:r>
              <a:rPr lang="ko-KR" altLang="en-US" dirty="0"/>
              <a:t>계수 변수 </a:t>
            </a:r>
            <a:r>
              <a:rPr lang="en-US" altLang="ko-KR" dirty="0"/>
              <a:t>WDT_CNT </a:t>
            </a:r>
            <a:r>
              <a:rPr lang="ko-KR" altLang="en-US" dirty="0"/>
              <a:t>선언</a:t>
            </a:r>
            <a:endParaRPr lang="en-US" altLang="ko-KR" dirty="0"/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 smtClean="0">
                <a:latin typeface="+mn-lt"/>
              </a:rPr>
              <a:t>	; </a:t>
            </a:r>
            <a:r>
              <a:rPr lang="ko-KR" altLang="en-US" dirty="0" smtClean="0">
                <a:latin typeface="+mn-lt"/>
              </a:rPr>
              <a:t>프로그램 초기 부분</a:t>
            </a:r>
            <a:endParaRPr lang="en-US" altLang="ko-KR" dirty="0" smtClean="0">
              <a:latin typeface="+mn-lt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 ; 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</a:rPr>
              <a:t>2ms </a:t>
            </a:r>
            <a:r>
              <a:rPr lang="ko-KR" altLang="en-US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</a:rPr>
              <a:t>timer0 </a:t>
            </a:r>
            <a:r>
              <a:rPr lang="ko-KR" altLang="en-US" b="1" dirty="0" smtClean="0">
                <a:solidFill>
                  <a:srgbClr val="FF0000"/>
                </a:solidFill>
                <a:latin typeface="+mn-lt"/>
              </a:rPr>
              <a:t>인터럽트 발생하도록 할 것 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</a:rPr>
              <a:t>(CLRWDT </a:t>
            </a:r>
            <a:r>
              <a:rPr lang="ko-KR" altLang="en-US" b="1" dirty="0" smtClean="0">
                <a:solidFill>
                  <a:srgbClr val="FF0000"/>
                </a:solidFill>
                <a:latin typeface="+mn-lt"/>
              </a:rPr>
              <a:t>실행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  <a:latin typeface="+mn-lt"/>
              </a:rPr>
              <a:t>해제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</a:rPr>
              <a:t>)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 smtClean="0">
                <a:latin typeface="+mn-lt"/>
              </a:rPr>
              <a:t>	START_UP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 smtClean="0">
                <a:latin typeface="+mn-lt"/>
              </a:rPr>
              <a:t>		BSF		STATUS, RP0	; RAM BANK 1 </a:t>
            </a:r>
            <a:r>
              <a:rPr lang="ko-KR" altLang="en-US" dirty="0" smtClean="0">
                <a:latin typeface="+mn-lt"/>
              </a:rPr>
              <a:t>선택</a:t>
            </a:r>
            <a:endParaRPr lang="en-US" altLang="ko-KR" dirty="0" smtClean="0">
              <a:latin typeface="+mn-lt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 smtClean="0">
                <a:latin typeface="+mn-lt"/>
              </a:rPr>
              <a:t>		MOVLW		B’????????’	; PORT I/O </a:t>
            </a:r>
            <a:r>
              <a:rPr lang="ko-KR" altLang="en-US" dirty="0" smtClean="0">
                <a:latin typeface="+mn-lt"/>
              </a:rPr>
              <a:t>선택</a:t>
            </a:r>
            <a:endParaRPr lang="en-US" altLang="ko-KR" dirty="0" smtClean="0">
              <a:latin typeface="+mn-lt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 smtClean="0">
                <a:latin typeface="+mn-lt"/>
              </a:rPr>
              <a:t>		MOVWF		TRISC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 smtClean="0">
                <a:latin typeface="+mn-lt"/>
              </a:rPr>
              <a:t>	; WATCHDOG </a:t>
            </a:r>
            <a:r>
              <a:rPr lang="ko-KR" altLang="en-US" dirty="0" smtClean="0">
                <a:latin typeface="+mn-lt"/>
              </a:rPr>
              <a:t>시간 설정  </a:t>
            </a:r>
            <a:r>
              <a:rPr lang="en-US" altLang="ko-KR" dirty="0" smtClean="0">
                <a:latin typeface="+mn-lt"/>
              </a:rPr>
              <a:t>(18 </a:t>
            </a:r>
            <a:r>
              <a:rPr lang="en-US" altLang="ko-KR" dirty="0" err="1" smtClean="0">
                <a:latin typeface="+mn-lt"/>
              </a:rPr>
              <a:t>msec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주기</a:t>
            </a:r>
            <a:r>
              <a:rPr lang="en-US" altLang="ko-KR" dirty="0" smtClean="0">
                <a:latin typeface="+mn-lt"/>
              </a:rPr>
              <a:t>)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 smtClean="0">
                <a:latin typeface="+mn-lt"/>
              </a:rPr>
              <a:t>		MOVLW		B’00000010’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 smtClean="0">
                <a:latin typeface="+mn-lt"/>
              </a:rPr>
              <a:t>		MOVWF		OPTIONR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 smtClean="0">
                <a:latin typeface="+mn-lt"/>
              </a:rPr>
              <a:t>		BCF		STATUS, RP0	; RAM BANK 0 </a:t>
            </a:r>
            <a:r>
              <a:rPr lang="ko-KR" altLang="en-US" dirty="0" smtClean="0">
                <a:latin typeface="+mn-lt"/>
              </a:rPr>
              <a:t>선택</a:t>
            </a:r>
            <a:endParaRPr lang="en-US" altLang="ko-KR" dirty="0" smtClean="0">
              <a:latin typeface="+mn-lt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 smtClean="0">
                <a:latin typeface="+mn-lt"/>
              </a:rPr>
              <a:t>	; MAIN PROGRAM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 smtClean="0">
                <a:latin typeface="+mn-lt"/>
              </a:rPr>
              <a:t>		INCF		WDT_CNT, F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 smtClean="0">
                <a:latin typeface="+mn-lt"/>
              </a:rPr>
              <a:t>		MOVF		WDT_CNT, W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 smtClean="0">
                <a:latin typeface="+mn-lt"/>
              </a:rPr>
              <a:t>		MOVWF		PORTC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US" altLang="ko-KR" dirty="0" smtClean="0">
              <a:latin typeface="+mn-lt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 smtClean="0">
                <a:latin typeface="+mn-lt"/>
              </a:rPr>
              <a:t>	LLLP	NOP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 smtClean="0">
                <a:latin typeface="+mn-lt"/>
              </a:rPr>
              <a:t>		GOTO		LLLP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 smtClean="0">
                <a:latin typeface="+mn-lt"/>
              </a:rPr>
              <a:t>		END</a:t>
            </a:r>
            <a:endParaRPr lang="ko-KR" altLang="en-US" dirty="0" smtClean="0"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6888" y="1196752"/>
            <a:ext cx="6437400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SLEEP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14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전원 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통상적으로 건전지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절약하기 위하여 </a:t>
            </a:r>
            <a:r>
              <a:rPr lang="en-US" altLang="ko-KR" dirty="0" smtClean="0"/>
              <a:t>MCU</a:t>
            </a:r>
            <a:r>
              <a:rPr lang="ko-KR" altLang="en-US" dirty="0" smtClean="0"/>
              <a:t>가 사용되고 있지 않은 동안에는 </a:t>
            </a:r>
            <a:r>
              <a:rPr lang="en-US" altLang="ko-KR" dirty="0" smtClean="0"/>
              <a:t>MCU</a:t>
            </a:r>
            <a:r>
              <a:rPr lang="ko-KR" altLang="en-US" dirty="0" smtClean="0"/>
              <a:t>의 동작을 멈추고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단자를 끊어둔 상태 </a:t>
            </a:r>
            <a:r>
              <a:rPr lang="en-US" altLang="ko-KR" dirty="0" smtClean="0"/>
              <a:t>(high output impedance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만드는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TV </a:t>
            </a:r>
            <a:r>
              <a:rPr lang="ko-KR" altLang="en-US" dirty="0" smtClean="0"/>
              <a:t>리모컨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디지털 체중계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SLEEP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이상적인 </a:t>
            </a:r>
            <a:r>
              <a:rPr lang="en-US" altLang="ko-KR" dirty="0" smtClean="0"/>
              <a:t>CMOS </a:t>
            </a:r>
            <a:r>
              <a:rPr lang="ko-KR" altLang="en-US" dirty="0" smtClean="0"/>
              <a:t>논리회로의 경우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시에만  전류 소모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발진 주파수를 낮추면 전류 소모 줄어듦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SLEEP </a:t>
            </a:r>
            <a:r>
              <a:rPr lang="ko-KR" altLang="en-US" dirty="0" smtClean="0"/>
              <a:t>상태에서는 </a:t>
            </a:r>
            <a:r>
              <a:rPr lang="en-US" altLang="ko-KR" dirty="0" smtClean="0"/>
              <a:t>clock</a:t>
            </a:r>
            <a:r>
              <a:rPr lang="ko-KR" altLang="en-US" dirty="0" smtClean="0"/>
              <a:t>을 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소모 전류가 </a:t>
            </a:r>
            <a:r>
              <a:rPr lang="en-US" altLang="ko-KR" dirty="0" smtClean="0"/>
              <a:t>2V </a:t>
            </a:r>
            <a:r>
              <a:rPr lang="ko-KR" altLang="en-US" dirty="0" smtClean="0"/>
              <a:t>전원에서 </a:t>
            </a:r>
            <a:r>
              <a:rPr lang="en-US" altLang="ko-KR" dirty="0" smtClean="0"/>
              <a:t>1 </a:t>
            </a:r>
            <a:r>
              <a:rPr lang="en-US" altLang="ko-KR" dirty="0" err="1" smtClean="0"/>
              <a:t>uA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보다 적음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SLEEP </a:t>
            </a:r>
            <a:r>
              <a:rPr lang="ko-KR" altLang="en-US" dirty="0" smtClean="0"/>
              <a:t>상태에서 깨어나는 </a:t>
            </a:r>
            <a:r>
              <a:rPr lang="en-US" altLang="ko-KR" dirty="0" smtClean="0"/>
              <a:t>(wake-up)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Interrupt</a:t>
            </a:r>
          </a:p>
          <a:p>
            <a:pPr lvl="2"/>
            <a:r>
              <a:rPr lang="en-US" altLang="ko-KR" dirty="0" smtClean="0"/>
              <a:t>Watchdog timer</a:t>
            </a:r>
          </a:p>
          <a:p>
            <a:pPr lvl="2"/>
            <a:r>
              <a:rPr lang="en-US" altLang="ko-KR" dirty="0" smtClean="0"/>
              <a:t>etc…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15</a:t>
            </a:fld>
            <a:r>
              <a:rPr lang="ko-KR" altLang="en-US" dirty="0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EX9-1.ASM (</a:t>
            </a:r>
            <a:r>
              <a:rPr lang="ko-KR" altLang="en-US" dirty="0" smtClean="0">
                <a:latin typeface="+mn-ea"/>
              </a:rPr>
              <a:t>예 </a:t>
            </a:r>
            <a:r>
              <a:rPr lang="en-US" altLang="ko-KR" dirty="0" smtClean="0">
                <a:latin typeface="+mn-ea"/>
              </a:rPr>
              <a:t>2), </a:t>
            </a:r>
            <a:r>
              <a:rPr lang="en-US" altLang="ko-KR" dirty="0" smtClean="0"/>
              <a:t>EX9-2.ASM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예 </a:t>
            </a:r>
            <a:r>
              <a:rPr lang="en-US" altLang="ko-KR" dirty="0" smtClean="0">
                <a:latin typeface="+mn-ea"/>
              </a:rPr>
              <a:t>1)</a:t>
            </a:r>
            <a:r>
              <a:rPr lang="ko-KR" altLang="en-US" dirty="0" smtClean="0">
                <a:latin typeface="+mn-ea"/>
              </a:rPr>
              <a:t>를 실험하여 확인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예 </a:t>
            </a:r>
            <a:r>
              <a:rPr lang="en-US" altLang="ko-KR" dirty="0" smtClean="0">
                <a:latin typeface="+mn-ea"/>
              </a:rPr>
              <a:t>2)</a:t>
            </a:r>
            <a:r>
              <a:rPr lang="ko-KR" altLang="en-US" dirty="0" smtClean="0">
                <a:latin typeface="+mn-ea"/>
              </a:rPr>
              <a:t>를 작성하여 </a:t>
            </a:r>
            <a:r>
              <a:rPr lang="en-US" altLang="ko-KR" dirty="0" smtClean="0">
                <a:latin typeface="+mn-ea"/>
              </a:rPr>
              <a:t>EEPROM 0</a:t>
            </a:r>
            <a:r>
              <a:rPr lang="ko-KR" altLang="en-US" dirty="0" smtClean="0">
                <a:latin typeface="+mn-ea"/>
              </a:rPr>
              <a:t>번지에 </a:t>
            </a:r>
            <a:r>
              <a:rPr lang="en-US" altLang="ko-KR" dirty="0" smtClean="0">
                <a:latin typeface="+mn-ea"/>
              </a:rPr>
              <a:t>41H</a:t>
            </a:r>
            <a:r>
              <a:rPr lang="ko-KR" altLang="en-US" dirty="0" smtClean="0">
                <a:latin typeface="+mn-ea"/>
              </a:rPr>
              <a:t>를 기록한 후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전원을 끄고 </a:t>
            </a:r>
            <a:r>
              <a:rPr lang="en-US" altLang="ko-KR" dirty="0" smtClean="0">
                <a:latin typeface="+mn-ea"/>
              </a:rPr>
              <a:t>RAM</a:t>
            </a:r>
            <a:r>
              <a:rPr lang="ko-KR" altLang="en-US" dirty="0" smtClean="0">
                <a:latin typeface="+mn-ea"/>
              </a:rPr>
              <a:t>에 저장된 내용이 지워지도록 한 후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전원을 다시 </a:t>
            </a:r>
            <a:r>
              <a:rPr lang="en-US" altLang="ko-KR" dirty="0" smtClean="0">
                <a:latin typeface="+mn-ea"/>
              </a:rPr>
              <a:t>ON</a:t>
            </a:r>
            <a:r>
              <a:rPr lang="ko-KR" altLang="en-US" dirty="0" smtClean="0">
                <a:latin typeface="+mn-ea"/>
              </a:rPr>
              <a:t>하여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예 </a:t>
            </a:r>
            <a:r>
              <a:rPr lang="en-US" altLang="ko-KR" dirty="0" smtClean="0">
                <a:latin typeface="+mn-ea"/>
              </a:rPr>
              <a:t>1)</a:t>
            </a:r>
            <a:r>
              <a:rPr lang="ko-KR" altLang="en-US" dirty="0" smtClean="0">
                <a:latin typeface="+mn-ea"/>
              </a:rPr>
              <a:t>를 실행하여 </a:t>
            </a:r>
            <a:r>
              <a:rPr lang="en-US" altLang="ko-KR" dirty="0" smtClean="0">
                <a:latin typeface="+mn-ea"/>
              </a:rPr>
              <a:t>EEPROM</a:t>
            </a:r>
            <a:r>
              <a:rPr lang="ko-KR" altLang="en-US" dirty="0" smtClean="0">
                <a:latin typeface="+mn-ea"/>
              </a:rPr>
              <a:t>을 읽어 </a:t>
            </a:r>
            <a:r>
              <a:rPr lang="en-US" altLang="ko-KR" dirty="0" smtClean="0">
                <a:latin typeface="+mn-ea"/>
              </a:rPr>
              <a:t>EEPROM </a:t>
            </a:r>
            <a:r>
              <a:rPr lang="ko-KR" altLang="en-US" dirty="0" smtClean="0">
                <a:latin typeface="+mn-ea"/>
              </a:rPr>
              <a:t>내용이 보존됨을 확인하여야 하나</a:t>
            </a:r>
            <a:r>
              <a:rPr lang="en-US" altLang="ko-KR" dirty="0" smtClean="0">
                <a:latin typeface="+mn-ea"/>
              </a:rPr>
              <a:t>, </a:t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REAL ICE</a:t>
            </a:r>
            <a:r>
              <a:rPr lang="ko-KR" altLang="en-US" dirty="0" smtClean="0">
                <a:latin typeface="+mn-ea"/>
              </a:rPr>
              <a:t>를 이용한 </a:t>
            </a:r>
            <a:r>
              <a:rPr lang="en-US" altLang="ko-KR" dirty="0" smtClean="0">
                <a:latin typeface="+mn-ea"/>
              </a:rPr>
              <a:t>DEBUG </a:t>
            </a:r>
            <a:r>
              <a:rPr lang="ko-KR" altLang="en-US" dirty="0" smtClean="0">
                <a:latin typeface="+mn-ea"/>
              </a:rPr>
              <a:t>모드에서는 </a:t>
            </a:r>
            <a:r>
              <a:rPr lang="en-US" altLang="ko-KR" dirty="0" smtClean="0">
                <a:latin typeface="+mn-ea"/>
              </a:rPr>
              <a:t>EEPROM</a:t>
            </a:r>
            <a:r>
              <a:rPr lang="ko-KR" altLang="en-US" dirty="0" smtClean="0">
                <a:latin typeface="+mn-ea"/>
              </a:rPr>
              <a:t>의 쓰기가 정상 동작하지 않으므로</a:t>
            </a:r>
            <a:r>
              <a:rPr lang="en-US" altLang="ko-KR" dirty="0" smtClean="0">
                <a:latin typeface="+mn-ea"/>
              </a:rPr>
              <a:t>, SIMULATION </a:t>
            </a:r>
            <a:r>
              <a:rPr lang="ko-KR" altLang="en-US" dirty="0" smtClean="0">
                <a:latin typeface="+mn-ea"/>
              </a:rPr>
              <a:t>모드에서 실험하여 확인해 볼 것</a:t>
            </a:r>
            <a:r>
              <a:rPr lang="en-US" altLang="ko-KR" dirty="0" smtClean="0">
                <a:latin typeface="+mn-ea"/>
              </a:rPr>
              <a:t>!</a:t>
            </a:r>
            <a:endParaRPr lang="en-US" altLang="ko-KR" dirty="0">
              <a:latin typeface="+mn-ea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EX9-3.ASM  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4)</a:t>
            </a:r>
            <a:r>
              <a:rPr lang="ko-KR" altLang="en-US" dirty="0" smtClean="0"/>
              <a:t>를 작성하고 동작시키기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+mn-ea"/>
              </a:rPr>
              <a:t>LED</a:t>
            </a:r>
            <a:r>
              <a:rPr lang="ko-KR" altLang="en-US" dirty="0" smtClean="0">
                <a:latin typeface="+mn-ea"/>
              </a:rPr>
              <a:t>가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초 간격으로 </a:t>
            </a:r>
            <a:r>
              <a:rPr lang="en-US" altLang="ko-KR" dirty="0" smtClean="0">
                <a:latin typeface="+mn-ea"/>
              </a:rPr>
              <a:t>on/off </a:t>
            </a:r>
            <a:r>
              <a:rPr lang="ko-KR" altLang="en-US" dirty="0" smtClean="0">
                <a:latin typeface="+mn-ea"/>
              </a:rPr>
              <a:t>되는지 확인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다시 </a:t>
            </a:r>
            <a:r>
              <a:rPr lang="en-US" altLang="ko-KR" dirty="0" smtClean="0">
                <a:latin typeface="+mn-ea"/>
              </a:rPr>
              <a:t>CLRWDT </a:t>
            </a:r>
            <a:r>
              <a:rPr lang="ko-KR" altLang="en-US" dirty="0" smtClean="0">
                <a:latin typeface="+mn-ea"/>
              </a:rPr>
              <a:t>명령어 삽입 후 처음 상태로 만들고 의미 이해</a:t>
            </a:r>
            <a:endParaRPr lang="en-US" altLang="ko-KR" dirty="0" smtClean="0">
              <a:latin typeface="+mn-ea"/>
            </a:endParaRPr>
          </a:p>
          <a:p>
            <a:pPr marL="274320" lvl="1" indent="0">
              <a:buNone/>
            </a:pPr>
            <a:endParaRPr lang="en-US" altLang="ko-KR" dirty="0" smtClean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 smtClean="0">
                <a:latin typeface="+mn-ea"/>
              </a:rPr>
              <a:t>	* Watchdog timer enable </a:t>
            </a:r>
            <a:r>
              <a:rPr lang="en-US" altLang="ko-KR" dirty="0" smtClean="0">
                <a:latin typeface="+mn-ea"/>
                <a:sym typeface="Wingdings" pitchFamily="2" charset="2"/>
              </a:rPr>
              <a:t> Configuration bit</a:t>
            </a:r>
            <a:endParaRPr lang="en-US" altLang="ko-KR" dirty="0" smtClean="0">
              <a:latin typeface="+mn-ea"/>
            </a:endParaRPr>
          </a:p>
          <a:p>
            <a:pPr marL="274320" lvl="1" indent="0">
              <a:buNone/>
            </a:pP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EEPROM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ROM (read only memory)</a:t>
            </a:r>
          </a:p>
          <a:p>
            <a:pPr lvl="1"/>
            <a:r>
              <a:rPr lang="ko-KR" altLang="en-US" dirty="0" smtClean="0"/>
              <a:t>전원이 꺼져도 기억된 내용이 지워지지 않는 기억 소자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cf. RAM (random access memory)</a:t>
            </a:r>
          </a:p>
          <a:p>
            <a:pPr lvl="1"/>
            <a:r>
              <a:rPr lang="ko-KR" altLang="en-US" dirty="0" smtClean="0"/>
              <a:t>시스템 설정 조건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계수 등을 주로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ROM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Masked ROM</a:t>
            </a:r>
          </a:p>
          <a:p>
            <a:pPr lvl="1"/>
            <a:r>
              <a:rPr lang="en-US" altLang="ko-KR" dirty="0" smtClean="0"/>
              <a:t>PROM (programmable ROM)</a:t>
            </a:r>
          </a:p>
          <a:p>
            <a:pPr lvl="2"/>
            <a:r>
              <a:rPr lang="en-US" altLang="ko-KR" dirty="0" smtClean="0"/>
              <a:t>OTP (one time programmable)</a:t>
            </a:r>
          </a:p>
          <a:p>
            <a:pPr lvl="2"/>
            <a:r>
              <a:rPr lang="en-US" altLang="ko-KR" dirty="0" smtClean="0"/>
              <a:t>EPROM (erasable PROM)</a:t>
            </a:r>
          </a:p>
          <a:p>
            <a:pPr lvl="3"/>
            <a:r>
              <a:rPr lang="en-US" altLang="ko-KR" dirty="0" smtClean="0"/>
              <a:t>UV-EPROM</a:t>
            </a:r>
          </a:p>
          <a:p>
            <a:pPr lvl="3"/>
            <a:r>
              <a:rPr lang="en-US" altLang="ko-KR" dirty="0" smtClean="0"/>
              <a:t>EEPROM (electrically erasable PROM)</a:t>
            </a:r>
          </a:p>
          <a:p>
            <a:pPr lvl="3"/>
            <a:r>
              <a:rPr lang="en-US" altLang="ko-KR" dirty="0" smtClean="0"/>
              <a:t>Flash memory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PIC16F876A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EEPROM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2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영구적 데이터 보관을 위한 기억장치 </a:t>
            </a:r>
            <a:r>
              <a:rPr lang="en-US" altLang="ko-KR" dirty="0" smtClean="0"/>
              <a:t>(256 byte </a:t>
            </a:r>
            <a:r>
              <a:rPr lang="ko-KR" altLang="en-US" dirty="0" smtClean="0"/>
              <a:t>기억가능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Byte </a:t>
            </a:r>
            <a:r>
              <a:rPr lang="ko-KR" altLang="en-US" dirty="0" smtClean="0"/>
              <a:t>단위로 </a:t>
            </a:r>
            <a:r>
              <a:rPr lang="en-US" altLang="ko-KR" dirty="0" smtClean="0"/>
              <a:t>read/write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 smtClean="0"/>
              <a:t>Write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: 10 </a:t>
            </a:r>
            <a:r>
              <a:rPr lang="en-US" altLang="ko-KR" dirty="0" err="1" smtClean="0"/>
              <a:t>msec</a:t>
            </a:r>
            <a:endParaRPr lang="en-US" altLang="ko-KR" dirty="0" smtClean="0"/>
          </a:p>
          <a:p>
            <a:r>
              <a:rPr lang="ko-KR" altLang="en-US" dirty="0" smtClean="0"/>
              <a:t>독립된 메모리 공간으로 존재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별도의 </a:t>
            </a:r>
            <a:r>
              <a:rPr lang="en-US" altLang="ko-KR" dirty="0" smtClean="0">
                <a:sym typeface="Wingdings" pitchFamily="2" charset="2"/>
              </a:rPr>
              <a:t>read/write </a:t>
            </a:r>
            <a:r>
              <a:rPr lang="ko-KR" altLang="en-US" dirty="0" smtClean="0">
                <a:sym typeface="Wingdings" pitchFamily="2" charset="2"/>
              </a:rPr>
              <a:t>방법 사용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4</a:t>
            </a:r>
            <a:r>
              <a:rPr lang="ko-KR" altLang="en-US" dirty="0" smtClean="0">
                <a:sym typeface="Wingdings" pitchFamily="2" charset="2"/>
              </a:rPr>
              <a:t>개의 특수기능 레지스터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b="1" dirty="0" smtClean="0">
                <a:sym typeface="Wingdings" pitchFamily="2" charset="2"/>
              </a:rPr>
              <a:t>EEDATA</a:t>
            </a:r>
            <a:r>
              <a:rPr lang="en-US" altLang="ko-KR" dirty="0" smtClean="0">
                <a:sym typeface="Wingdings" pitchFamily="2" charset="2"/>
              </a:rPr>
              <a:t>: read/write </a:t>
            </a:r>
            <a:r>
              <a:rPr lang="ko-KR" altLang="en-US" dirty="0" smtClean="0">
                <a:sym typeface="Wingdings" pitchFamily="2" charset="2"/>
              </a:rPr>
              <a:t>할 </a:t>
            </a:r>
            <a:r>
              <a:rPr lang="en-US" altLang="ko-KR" dirty="0" smtClean="0">
                <a:sym typeface="Wingdings" pitchFamily="2" charset="2"/>
              </a:rPr>
              <a:t>8 bit </a:t>
            </a:r>
            <a:r>
              <a:rPr lang="ko-KR" altLang="en-US" dirty="0" smtClean="0">
                <a:sym typeface="Wingdings" pitchFamily="2" charset="2"/>
              </a:rPr>
              <a:t>데이터를 저장하는 레지스터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b="1" dirty="0" smtClean="0">
                <a:sym typeface="Wingdings" pitchFamily="2" charset="2"/>
              </a:rPr>
              <a:t>EEADR</a:t>
            </a:r>
            <a:r>
              <a:rPr lang="en-US" altLang="ko-KR" dirty="0" smtClean="0">
                <a:sym typeface="Wingdings" pitchFamily="2" charset="2"/>
              </a:rPr>
              <a:t>: access </a:t>
            </a:r>
            <a:r>
              <a:rPr lang="ko-KR" altLang="en-US" dirty="0" smtClean="0">
                <a:sym typeface="Wingdings" pitchFamily="2" charset="2"/>
              </a:rPr>
              <a:t>할 </a:t>
            </a:r>
            <a:r>
              <a:rPr lang="en-US" altLang="ko-KR" dirty="0" smtClean="0">
                <a:sym typeface="Wingdings" pitchFamily="2" charset="2"/>
              </a:rPr>
              <a:t>EEPROM</a:t>
            </a:r>
            <a:r>
              <a:rPr lang="ko-KR" altLang="en-US" dirty="0" smtClean="0">
                <a:sym typeface="Wingdings" pitchFamily="2" charset="2"/>
              </a:rPr>
              <a:t>의 주소를 저장하는 레지스터 </a:t>
            </a:r>
            <a:r>
              <a:rPr lang="en-US" altLang="ko-KR" dirty="0" smtClean="0">
                <a:sym typeface="Wingdings" pitchFamily="2" charset="2"/>
              </a:rPr>
              <a:t>(00H </a:t>
            </a:r>
            <a:r>
              <a:rPr lang="en-US" altLang="ko-KR" smtClean="0">
                <a:sym typeface="Wingdings" pitchFamily="2" charset="2"/>
              </a:rPr>
              <a:t>~ FFH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2"/>
            <a:r>
              <a:rPr lang="en-US" altLang="ko-KR" b="1" dirty="0" smtClean="0">
                <a:sym typeface="Wingdings" pitchFamily="2" charset="2"/>
              </a:rPr>
              <a:t>EECON1</a:t>
            </a:r>
            <a:r>
              <a:rPr lang="en-US" altLang="ko-KR" dirty="0" smtClean="0">
                <a:sym typeface="Wingdings" pitchFamily="2" charset="2"/>
              </a:rPr>
              <a:t>: EEPROM </a:t>
            </a:r>
            <a:r>
              <a:rPr lang="ko-KR" altLang="en-US" dirty="0" smtClean="0">
                <a:sym typeface="Wingdings" pitchFamily="2" charset="2"/>
              </a:rPr>
              <a:t>제어용 레지스터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b="1" dirty="0" smtClean="0">
                <a:sym typeface="Wingdings" pitchFamily="2" charset="2"/>
              </a:rPr>
              <a:t>EECON2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데이터 </a:t>
            </a:r>
            <a:r>
              <a:rPr lang="en-US" altLang="ko-KR" dirty="0" smtClean="0">
                <a:sym typeface="Wingdings" pitchFamily="2" charset="2"/>
              </a:rPr>
              <a:t>write</a:t>
            </a:r>
            <a:r>
              <a:rPr lang="ko-KR" altLang="en-US" dirty="0" smtClean="0">
                <a:sym typeface="Wingdings" pitchFamily="2" charset="2"/>
              </a:rPr>
              <a:t>시 제어코드를 넣어주는 용도로 사용하는 레지스터</a:t>
            </a:r>
            <a:endParaRPr lang="en-US" altLang="ko-KR" dirty="0" smtClean="0">
              <a:sym typeface="Wingdings" pitchFamily="2" charset="2"/>
            </a:endParaRPr>
          </a:p>
          <a:p>
            <a:pPr lvl="3"/>
            <a:r>
              <a:rPr lang="en-US" altLang="ko-KR" dirty="0" smtClean="0"/>
              <a:t>Write bit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하기 전에 이 레지스터를 사용하여 미리 </a:t>
            </a:r>
            <a:r>
              <a:rPr lang="en-US" altLang="ko-KR" dirty="0" smtClean="0"/>
              <a:t>55H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AAH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write</a:t>
            </a:r>
          </a:p>
          <a:p>
            <a:pPr lvl="3"/>
            <a:r>
              <a:rPr lang="ko-KR" altLang="en-US" dirty="0" smtClean="0"/>
              <a:t>전원 </a:t>
            </a:r>
            <a:r>
              <a:rPr lang="en-US" altLang="ko-KR" dirty="0" smtClean="0"/>
              <a:t>ON/OFF </a:t>
            </a:r>
            <a:r>
              <a:rPr lang="ko-KR" altLang="en-US" dirty="0" smtClean="0"/>
              <a:t>시나 잡음신호로 인한 메모리 값 변경을 막아주기 위한 용도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3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317" y="89248"/>
            <a:ext cx="5599361" cy="676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25634" y="4860195"/>
            <a:ext cx="86409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21413" y="6012035"/>
            <a:ext cx="864096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4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" y="764704"/>
            <a:ext cx="6924675" cy="555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5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9708"/>
            <a:ext cx="4953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625790" y="2096708"/>
            <a:ext cx="7923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68953" y="2096708"/>
            <a:ext cx="7923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EEPROM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read </a:t>
            </a:r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6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78896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☞ EEPROM </a:t>
            </a:r>
            <a:r>
              <a:rPr lang="ko-KR" altLang="en-US" dirty="0"/>
              <a:t>데이터 </a:t>
            </a:r>
            <a:r>
              <a:rPr lang="en-US" altLang="ko-KR" dirty="0"/>
              <a:t>read </a:t>
            </a:r>
            <a:r>
              <a:rPr lang="ko-KR" altLang="en-US" dirty="0"/>
              <a:t>순서</a:t>
            </a:r>
          </a:p>
          <a:p>
            <a:pPr marL="0" indent="0">
              <a:buNone/>
            </a:pPr>
            <a:r>
              <a:rPr lang="en-US" altLang="ko-KR" dirty="0" smtClean="0"/>
              <a:t>     ① </a:t>
            </a:r>
            <a:r>
              <a:rPr lang="en-US" altLang="ko-KR" dirty="0"/>
              <a:t>EEADR</a:t>
            </a:r>
            <a:r>
              <a:rPr lang="ko-KR" altLang="en-US" dirty="0"/>
              <a:t>에 주소 저장</a:t>
            </a:r>
          </a:p>
          <a:p>
            <a:pPr marL="0" indent="0">
              <a:buNone/>
            </a:pPr>
            <a:r>
              <a:rPr lang="en-US" altLang="ko-KR" dirty="0" smtClean="0"/>
              <a:t>     ② </a:t>
            </a:r>
            <a:r>
              <a:rPr lang="en-US" altLang="ko-KR" dirty="0"/>
              <a:t>EECON1</a:t>
            </a:r>
            <a:r>
              <a:rPr lang="ko-KR" altLang="en-US" dirty="0"/>
              <a:t>의 </a:t>
            </a:r>
            <a:r>
              <a:rPr lang="en-US" altLang="ko-KR" dirty="0"/>
              <a:t>bit0(read bit)=1 </a:t>
            </a:r>
            <a:r>
              <a:rPr lang="ko-KR" altLang="en-US" dirty="0"/>
              <a:t>한 후</a:t>
            </a:r>
          </a:p>
          <a:p>
            <a:pPr marL="0" indent="0">
              <a:buNone/>
            </a:pPr>
            <a:r>
              <a:rPr lang="ko-KR" altLang="en-US" dirty="0" smtClean="0"/>
              <a:t>     ③ </a:t>
            </a:r>
            <a:r>
              <a:rPr lang="en-US" altLang="ko-KR" dirty="0" smtClean="0"/>
              <a:t>EEDATA</a:t>
            </a:r>
            <a:r>
              <a:rPr lang="ko-KR" altLang="en-US" dirty="0"/>
              <a:t>를 읽으면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	</a:t>
            </a:r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3449" y="1786571"/>
            <a:ext cx="38170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INCLUDE </a:t>
            </a:r>
            <a:r>
              <a:rPr lang="en-US" altLang="ko-KR" dirty="0"/>
              <a:t>&lt;P16F876A.INC&gt;</a:t>
            </a:r>
          </a:p>
          <a:p>
            <a:endParaRPr lang="en-US" altLang="ko-KR" dirty="0"/>
          </a:p>
          <a:p>
            <a:r>
              <a:rPr lang="en-US" altLang="ko-KR" dirty="0"/>
              <a:t>	ORG 0</a:t>
            </a:r>
          </a:p>
          <a:p>
            <a:endParaRPr lang="en-US" altLang="ko-KR" dirty="0"/>
          </a:p>
          <a:p>
            <a:r>
              <a:rPr lang="en-US" altLang="ko-KR" dirty="0"/>
              <a:t>	BSF </a:t>
            </a:r>
            <a:r>
              <a:rPr lang="en-US" altLang="ko-KR" dirty="0" smtClean="0"/>
              <a:t>	STATUS</a:t>
            </a:r>
            <a:r>
              <a:rPr lang="en-US" altLang="ko-KR" dirty="0"/>
              <a:t>, RP1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MOVLW	00H</a:t>
            </a:r>
            <a:endParaRPr lang="en-US" altLang="ko-KR" dirty="0"/>
          </a:p>
          <a:p>
            <a:r>
              <a:rPr lang="en-US" altLang="ko-KR" dirty="0"/>
              <a:t>	MOVWF </a:t>
            </a:r>
            <a:r>
              <a:rPr lang="en-US" altLang="ko-KR" dirty="0" smtClean="0"/>
              <a:t>	EEADR</a:t>
            </a:r>
            <a:endParaRPr lang="en-US" altLang="ko-KR" dirty="0"/>
          </a:p>
          <a:p>
            <a:r>
              <a:rPr lang="en-US" altLang="ko-KR" dirty="0"/>
              <a:t>	BSF	STATUS, RP0</a:t>
            </a:r>
          </a:p>
          <a:p>
            <a:r>
              <a:rPr lang="en-US" altLang="ko-KR" dirty="0"/>
              <a:t>	BSF	EECON1, RD</a:t>
            </a:r>
          </a:p>
          <a:p>
            <a:r>
              <a:rPr lang="en-US" altLang="ko-KR" dirty="0"/>
              <a:t>	BCF	STATUS, RP0</a:t>
            </a:r>
          </a:p>
          <a:p>
            <a:r>
              <a:rPr lang="en-US" altLang="ko-KR" dirty="0"/>
              <a:t>	MOVF </a:t>
            </a:r>
            <a:r>
              <a:rPr lang="en-US" altLang="ko-KR" dirty="0" smtClean="0"/>
              <a:t>	EEDATA</a:t>
            </a:r>
            <a:r>
              <a:rPr lang="en-US" altLang="ko-KR" dirty="0"/>
              <a:t>, W</a:t>
            </a:r>
          </a:p>
          <a:p>
            <a:endParaRPr lang="en-US" altLang="ko-KR" dirty="0"/>
          </a:p>
          <a:p>
            <a:r>
              <a:rPr lang="en-US" altLang="ko-KR" dirty="0"/>
              <a:t>	GOTO </a:t>
            </a:r>
            <a:r>
              <a:rPr lang="en-US" altLang="ko-KR" dirty="0" smtClean="0"/>
              <a:t>	$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END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1219200"/>
            <a:ext cx="464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 </a:t>
            </a:r>
            <a:r>
              <a:rPr lang="en-US" altLang="ko-KR" dirty="0" smtClean="0"/>
              <a:t>1) 00</a:t>
            </a:r>
            <a:r>
              <a:rPr lang="ko-KR" altLang="en-US" dirty="0" smtClean="0"/>
              <a:t>번지 </a:t>
            </a:r>
            <a:r>
              <a:rPr lang="en-US" altLang="ko-KR" dirty="0" smtClean="0"/>
              <a:t>EEPROM </a:t>
            </a:r>
            <a:r>
              <a:rPr lang="ko-KR" altLang="en-US" dirty="0" smtClean="0"/>
              <a:t>내용 읽어서 </a:t>
            </a:r>
            <a:r>
              <a:rPr lang="en-US" altLang="ko-KR" dirty="0" smtClean="0"/>
              <a:t>W</a:t>
            </a:r>
            <a:r>
              <a:rPr lang="ko-KR" altLang="en-US" dirty="0" smtClean="0"/>
              <a:t>에 넣기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EEPROM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write </a:t>
            </a:r>
            <a:r>
              <a:rPr lang="ko-KR" altLang="en-US" dirty="0" smtClean="0"/>
              <a:t>순서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7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39140" cy="4937760"/>
          </a:xfrm>
        </p:spPr>
        <p:txBody>
          <a:bodyPr/>
          <a:lstStyle/>
          <a:p>
            <a:pPr>
              <a:buNone/>
            </a:pPr>
            <a:r>
              <a:rPr lang="ko-KR" altLang="en-US" dirty="0"/>
              <a:t>☞ </a:t>
            </a:r>
            <a:r>
              <a:rPr lang="en-US" altLang="ko-KR" dirty="0"/>
              <a:t>EEPROM</a:t>
            </a:r>
            <a:r>
              <a:rPr lang="ko-KR" altLang="en-US" dirty="0"/>
              <a:t>에 데이터를 </a:t>
            </a:r>
            <a:r>
              <a:rPr lang="en-US" altLang="ko-KR" dirty="0"/>
              <a:t>write </a:t>
            </a:r>
            <a:r>
              <a:rPr lang="ko-KR" altLang="en-US" dirty="0"/>
              <a:t>하는 순서</a:t>
            </a:r>
          </a:p>
          <a:p>
            <a:pPr>
              <a:buNone/>
            </a:pPr>
            <a:r>
              <a:rPr lang="ko-KR" altLang="en-US" dirty="0" smtClean="0"/>
              <a:t>     ① </a:t>
            </a:r>
            <a:r>
              <a:rPr lang="en-US" altLang="ko-KR" dirty="0"/>
              <a:t>EEADR</a:t>
            </a:r>
            <a:r>
              <a:rPr lang="ko-KR" altLang="en-US" dirty="0"/>
              <a:t>에 주소 저장</a:t>
            </a:r>
          </a:p>
          <a:p>
            <a:pPr>
              <a:buNone/>
            </a:pPr>
            <a:r>
              <a:rPr lang="ko-KR" altLang="en-US" dirty="0" smtClean="0"/>
              <a:t>     ② </a:t>
            </a:r>
            <a:r>
              <a:rPr lang="en-US" altLang="ko-KR" dirty="0"/>
              <a:t>EEDATA</a:t>
            </a:r>
            <a:r>
              <a:rPr lang="ko-KR" altLang="en-US" dirty="0"/>
              <a:t>에 데이터 기록</a:t>
            </a:r>
          </a:p>
          <a:p>
            <a:pPr>
              <a:buNone/>
            </a:pPr>
            <a:r>
              <a:rPr lang="ko-KR" altLang="en-US" dirty="0" smtClean="0"/>
              <a:t>     ③ </a:t>
            </a:r>
            <a:r>
              <a:rPr lang="en-US" altLang="ko-KR" dirty="0"/>
              <a:t>EECON1</a:t>
            </a:r>
            <a:r>
              <a:rPr lang="ko-KR" altLang="en-US" dirty="0"/>
              <a:t>의 </a:t>
            </a:r>
            <a:r>
              <a:rPr lang="en-US" altLang="ko-KR" dirty="0"/>
              <a:t>bit2(write enable </a:t>
            </a:r>
            <a:r>
              <a:rPr lang="en-US" altLang="ko-KR" dirty="0" smtClean="0"/>
              <a:t>bit, WREN)=</a:t>
            </a:r>
            <a:r>
              <a:rPr lang="en-US" altLang="ko-KR" dirty="0"/>
              <a:t>1 </a:t>
            </a:r>
            <a:r>
              <a:rPr lang="ko-KR" altLang="en-US" dirty="0"/>
              <a:t>하고</a:t>
            </a:r>
          </a:p>
          <a:p>
            <a:pPr>
              <a:buNone/>
            </a:pPr>
            <a:r>
              <a:rPr lang="ko-KR" altLang="en-US" dirty="0" smtClean="0"/>
              <a:t>     ④ </a:t>
            </a:r>
            <a:r>
              <a:rPr lang="en-US" altLang="ko-KR" dirty="0"/>
              <a:t>EECON2</a:t>
            </a:r>
            <a:r>
              <a:rPr lang="ko-KR" altLang="en-US" dirty="0"/>
              <a:t>에 </a:t>
            </a:r>
            <a:r>
              <a:rPr lang="en-US" altLang="ko-KR" dirty="0"/>
              <a:t>55H,0AAH</a:t>
            </a:r>
            <a:r>
              <a:rPr lang="ko-KR" altLang="en-US" dirty="0"/>
              <a:t>를 순서대로 기록한다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</a:p>
          <a:p>
            <a:pPr>
              <a:buNone/>
            </a:pPr>
            <a:r>
              <a:rPr lang="ko-KR" altLang="en-US" dirty="0" smtClean="0"/>
              <a:t>     ⑤ </a:t>
            </a:r>
            <a:r>
              <a:rPr lang="en-US" altLang="ko-KR" dirty="0"/>
              <a:t>EECON1</a:t>
            </a:r>
            <a:r>
              <a:rPr lang="ko-KR" altLang="en-US" dirty="0"/>
              <a:t>의 </a:t>
            </a:r>
            <a:r>
              <a:rPr lang="en-US" altLang="ko-KR" dirty="0"/>
              <a:t>bit1(write </a:t>
            </a:r>
            <a:r>
              <a:rPr lang="en-US" altLang="ko-KR" dirty="0" smtClean="0"/>
              <a:t>bit, WR)=</a:t>
            </a:r>
            <a:r>
              <a:rPr lang="en-US" altLang="ko-KR" dirty="0"/>
              <a:t>1 </a:t>
            </a:r>
            <a:r>
              <a:rPr lang="ko-KR" altLang="en-US" dirty="0"/>
              <a:t>하면 </a:t>
            </a:r>
            <a:r>
              <a:rPr lang="en-US" altLang="ko-KR" dirty="0"/>
              <a:t>write </a:t>
            </a:r>
            <a:r>
              <a:rPr lang="ko-KR" altLang="en-US" dirty="0"/>
              <a:t>가 시작된다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</a:p>
          <a:p>
            <a:pPr>
              <a:buNone/>
            </a:pPr>
            <a:r>
              <a:rPr lang="ko-KR" altLang="en-US" dirty="0" smtClean="0"/>
              <a:t>     ⑥ </a:t>
            </a:r>
            <a:r>
              <a:rPr lang="en-US" altLang="ko-KR" dirty="0"/>
              <a:t>Write</a:t>
            </a:r>
            <a:r>
              <a:rPr lang="ko-KR" altLang="en-US" dirty="0"/>
              <a:t>가 완전히 되면</a:t>
            </a:r>
            <a:r>
              <a:rPr lang="en-US" altLang="ko-KR" dirty="0"/>
              <a:t>, EECON1</a:t>
            </a:r>
            <a:r>
              <a:rPr lang="ko-KR" altLang="en-US" dirty="0"/>
              <a:t>의 </a:t>
            </a:r>
            <a:r>
              <a:rPr lang="en-US" altLang="ko-KR" dirty="0" smtClean="0"/>
              <a:t>WR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자동 </a:t>
            </a:r>
            <a:r>
              <a:rPr lang="en-US" altLang="ko-KR" dirty="0" smtClean="0"/>
              <a:t>clear</a:t>
            </a:r>
            <a:r>
              <a:rPr lang="ko-KR" altLang="en-US" dirty="0" smtClean="0"/>
              <a:t>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 smtClean="0"/>
              <a:t>     ⑦ </a:t>
            </a:r>
            <a:r>
              <a:rPr lang="ko-KR" altLang="en-US" dirty="0"/>
              <a:t>따라서 사용자는 </a:t>
            </a:r>
            <a:r>
              <a:rPr lang="en-US" altLang="ko-KR" dirty="0" smtClean="0"/>
              <a:t>WR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clear</a:t>
            </a:r>
            <a:r>
              <a:rPr lang="ko-KR" altLang="en-US" dirty="0" smtClean="0"/>
              <a:t>되었는가를 </a:t>
            </a:r>
            <a:r>
              <a:rPr lang="ko-KR" altLang="en-US" dirty="0"/>
              <a:t>확인하여 </a:t>
            </a:r>
            <a:r>
              <a:rPr lang="en-US" altLang="ko-KR" dirty="0"/>
              <a:t>write</a:t>
            </a:r>
            <a:r>
              <a:rPr lang="ko-KR" altLang="en-US" dirty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종료한다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  ⑧ Write</a:t>
            </a:r>
            <a:r>
              <a:rPr lang="ko-KR" altLang="en-US" dirty="0" smtClean="0"/>
              <a:t>가 끝나면</a:t>
            </a:r>
            <a:r>
              <a:rPr lang="en-US" altLang="ko-KR" dirty="0"/>
              <a:t> </a:t>
            </a:r>
            <a:r>
              <a:rPr lang="en-US" altLang="ko-KR" dirty="0" smtClean="0"/>
              <a:t>WREN bit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만들어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EEPROM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write </a:t>
            </a:r>
            <a:r>
              <a:rPr lang="ko-KR" altLang="en-US" dirty="0" smtClean="0"/>
              <a:t>순서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8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618375"/>
            <a:ext cx="3754760" cy="49377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	INCLUDE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&lt;P16F876A.INC&gt;</a:t>
            </a:r>
          </a:p>
          <a:p>
            <a:pPr>
              <a:buNone/>
            </a:pPr>
            <a:endParaRPr lang="en-US" altLang="ko-KR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	ORG 0</a:t>
            </a:r>
          </a:p>
          <a:p>
            <a:pPr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	BSF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		STATUS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RP1</a:t>
            </a:r>
          </a:p>
          <a:p>
            <a:pPr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MOVLW	00H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	MOVWF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	EEADR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	MOVLW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	41H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	MOVWF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	EEDATA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	BSF	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	STATUS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RP0</a:t>
            </a:r>
          </a:p>
          <a:p>
            <a:pPr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	BSF	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	EECON1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WREN</a:t>
            </a:r>
          </a:p>
          <a:p>
            <a:pPr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	MOVLW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	055H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MOVWF	EECON2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	MOVLW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	0AAH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MOVWF	EECON2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	BSF	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	EECON1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WR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4060" y="2656094"/>
            <a:ext cx="36421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/>
              <a:t>LP7	BTFSC </a:t>
            </a:r>
            <a:r>
              <a:rPr lang="en-US" altLang="ko-KR" dirty="0" smtClean="0"/>
              <a:t>	EECON1</a:t>
            </a:r>
            <a:r>
              <a:rPr lang="en-US" altLang="ko-KR" dirty="0"/>
              <a:t>, WR</a:t>
            </a:r>
          </a:p>
          <a:p>
            <a:pPr>
              <a:buNone/>
            </a:pPr>
            <a:r>
              <a:rPr lang="en-US" altLang="ko-KR" dirty="0"/>
              <a:t>	GOTO </a:t>
            </a:r>
            <a:r>
              <a:rPr lang="en-US" altLang="ko-KR" dirty="0" smtClean="0"/>
              <a:t>	LP7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	BCF	EECON1, WREN</a:t>
            </a:r>
          </a:p>
          <a:p>
            <a:pPr>
              <a:buNone/>
            </a:pPr>
            <a:r>
              <a:rPr lang="en-US" altLang="ko-KR" dirty="0"/>
              <a:t>	BCF	STATUS, RP0</a:t>
            </a:r>
          </a:p>
          <a:p>
            <a:pPr>
              <a:buNone/>
            </a:pPr>
            <a:r>
              <a:rPr lang="en-US" altLang="ko-KR" dirty="0"/>
              <a:t>	BCF </a:t>
            </a:r>
            <a:r>
              <a:rPr lang="en-US" altLang="ko-KR" dirty="0" smtClean="0"/>
              <a:t>	STATUS</a:t>
            </a:r>
            <a:r>
              <a:rPr lang="en-US" altLang="ko-KR" dirty="0"/>
              <a:t>, RP1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	GOTO $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	END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193439"/>
            <a:ext cx="424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 </a:t>
            </a:r>
            <a:r>
              <a:rPr lang="en-US" altLang="ko-KR" dirty="0" smtClean="0"/>
              <a:t>2) 00</a:t>
            </a:r>
            <a:r>
              <a:rPr lang="ko-KR" altLang="en-US" dirty="0" smtClean="0"/>
              <a:t>번지 </a:t>
            </a:r>
            <a:r>
              <a:rPr lang="en-US" altLang="ko-KR" dirty="0" smtClean="0"/>
              <a:t>EEPROM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41H </a:t>
            </a:r>
            <a:r>
              <a:rPr lang="ko-KR" altLang="en-US" dirty="0" smtClean="0"/>
              <a:t>기억시키기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2269</TotalTime>
  <Words>641</Words>
  <Application>Microsoft Office PowerPoint</Application>
  <PresentationFormat>화면 슬라이드 쇼(4:3)</PresentationFormat>
  <Paragraphs>177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돋움</vt:lpstr>
      <vt:lpstr>맑은 고딕</vt:lpstr>
      <vt:lpstr>Bookman Old Style</vt:lpstr>
      <vt:lpstr>Gill Sans MT</vt:lpstr>
      <vt:lpstr>Symbol</vt:lpstr>
      <vt:lpstr>Times New Roman</vt:lpstr>
      <vt:lpstr>Wingdings</vt:lpstr>
      <vt:lpstr>Wingdings 3</vt:lpstr>
      <vt:lpstr>원본</vt:lpstr>
      <vt:lpstr>실험 9. Data EEPROM 메모리와 watchdog 사용하기</vt:lpstr>
      <vt:lpstr>EEPROM 메모리</vt:lpstr>
      <vt:lpstr>PIC16F876A의 EEPROM</vt:lpstr>
      <vt:lpstr>PowerPoint 프레젠테이션</vt:lpstr>
      <vt:lpstr>PowerPoint 프레젠테이션</vt:lpstr>
      <vt:lpstr>PowerPoint 프레젠테이션</vt:lpstr>
      <vt:lpstr>EEPROM 데이터 read 순서</vt:lpstr>
      <vt:lpstr>EEPROM 데이터 write 순서 (1/2)</vt:lpstr>
      <vt:lpstr>EEPROM 데이터 write 순서 (2/2)</vt:lpstr>
      <vt:lpstr>Watchdog timer 동작시키기</vt:lpstr>
      <vt:lpstr>PowerPoint 프레젠테이션</vt:lpstr>
      <vt:lpstr>CLRWDT 명령어</vt:lpstr>
      <vt:lpstr>예 4) Watchdog을 확인하기 위한 간단한 프로그램 구현</vt:lpstr>
      <vt:lpstr>PowerPoint 프레젠테이션</vt:lpstr>
      <vt:lpstr>SLEEP 명령어</vt:lpstr>
      <vt:lpstr>실험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2.0  Visual C++ 2008</dc:title>
  <dc:creator>Microsoft Corporation</dc:creator>
  <cp:lastModifiedBy>JHKIM</cp:lastModifiedBy>
  <cp:revision>195</cp:revision>
  <cp:lastPrinted>2013-05-24T08:05:56Z</cp:lastPrinted>
  <dcterms:created xsi:type="dcterms:W3CDTF">2006-10-05T04:04:58Z</dcterms:created>
  <dcterms:modified xsi:type="dcterms:W3CDTF">2017-02-27T04:52:09Z</dcterms:modified>
</cp:coreProperties>
</file>