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0B31"/>
    <a:srgbClr val="22093A"/>
    <a:srgbClr val="F3F3F3"/>
    <a:srgbClr val="FA446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7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0C5059-41B2-AD02-CD9C-5E4060D853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D188D8-6BCE-BED6-1250-9063F9E2E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F08852-0186-B727-B5F3-0BC3CA84C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D0DED-B32E-40E3-A52E-451B8021EEC3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C981F7-8CC2-9EF0-7E0A-906CDDD3E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57D55F-BB88-26E1-D71E-80CE35AB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2F4C-057D-442E-AC41-C0F898B98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823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F2522-6166-1FC2-0140-21CD126ED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58EECC-3563-8AB7-9976-B1B806025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B85FC1-06F2-73B1-8955-8C9B35EA8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D0DED-B32E-40E3-A52E-451B8021EEC3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8654AF-DEA3-A176-D595-15C029D33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D53E76-7A29-836C-4A2B-913008984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2F4C-057D-442E-AC41-C0F898B98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607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6C0770-7B4A-4E23-D3D4-B2C4F6D6A8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30B61C-F828-6530-5B3B-714A42D4D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6A9AE3-46A1-42DF-0569-E493C7D7E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D0DED-B32E-40E3-A52E-451B8021EEC3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25D217-A64A-D48F-5E2F-CBFF95036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CC4861-E808-FDBA-838B-A823570FD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2F4C-057D-442E-AC41-C0F898B98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523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07BE5-1AC0-E088-0E70-C22105A67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F72F60-84E6-5D92-A8EC-C9583DD24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D3110C-FA9E-FA6B-C3B0-E7034D104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D0DED-B32E-40E3-A52E-451B8021EEC3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16CAF7-9D8E-5E29-6C68-24B7B63E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F29C5D-1CCF-D98B-0C65-41157B033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2F4C-057D-442E-AC41-C0F898B98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424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5E30BD-3658-1163-DE52-7F36174E5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DC2D58-0EDE-5B70-DB51-93AD40338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A05465-A424-DCD6-2F9F-AB1C88716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D0DED-B32E-40E3-A52E-451B8021EEC3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B33053-C58F-0EB1-9F36-30B34D908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EA262E-09F9-1C8A-7CC5-9A1F387F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2F4C-057D-442E-AC41-C0F898B98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131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59E3C-291E-F73C-BD1F-7E05556F4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3FAC2F-9695-9EA7-74D4-AB9C2FBDE4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DF4E11-A7DC-2C89-0741-A5C8CAF8C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105018-3957-BF79-CC59-1FA9027D5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D0DED-B32E-40E3-A52E-451B8021EEC3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35B494-EFD6-D2FA-A1CE-9D07E1ECF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F0F669-D58B-BE7B-D34D-DFFB4DFCF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2F4C-057D-442E-AC41-C0F898B98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280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E6B0DE-4502-BAF7-CF73-2786C2E41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1EE984-3C38-5194-EF21-246CC3D2A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89BBC2-E39E-9026-ABBA-8F76C3BC3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5A0423-81B3-9280-EB68-C8FD92C5A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0ACF25-8581-9634-660E-2FE0B019B3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A5F74A6-CDB2-80FF-445C-989A2630F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D0DED-B32E-40E3-A52E-451B8021EEC3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F6B6FFD-4EFB-4BE9-A356-ED5DDE13C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B7E102-A98D-43B2-7FF4-63E19F6FE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2F4C-057D-442E-AC41-C0F898B98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83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ACA91-44A8-B38C-09A5-B36B53492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C98602-7893-C41F-37A5-57296DF93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D0DED-B32E-40E3-A52E-451B8021EEC3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70288C-E19E-C843-8274-6B2668FF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E18BDB-3A42-FB9F-9B1F-6E46269CC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2F4C-057D-442E-AC41-C0F898B98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208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160ED3-D1DD-3AF1-7F2A-336FF6B25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D0DED-B32E-40E3-A52E-451B8021EEC3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D26175-D64F-371E-F01B-90E6E1A50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484FCC-7FF3-4A6F-F63B-14AE2873F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2F4C-057D-442E-AC41-C0F898B98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491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1FE3F8-F9BD-AFD6-9667-CACE69652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29DAB3-543C-4608-0A5D-CAE4A1E16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44C6B3-7E31-31E6-C008-DAADAADCA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0F34B3-0C5C-811E-A501-53A306270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D0DED-B32E-40E3-A52E-451B8021EEC3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977CFB-0D1F-E152-3E8C-BC11353CF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637642-E554-FD51-AB71-50E2AF0CD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2F4C-057D-442E-AC41-C0F898B98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995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417209-D330-536E-B4B6-9773BAF6E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E7C41A9-99F6-707B-D0A8-04DA358EC0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AA77DD-4AB9-9CF5-2447-3391F45D5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CCA873-7914-B317-C9D1-A1429636E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D0DED-B32E-40E3-A52E-451B8021EEC3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465DAF-FFBD-0463-E890-110A11D51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2DA8C4-8964-8662-0420-F92F793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2F4C-057D-442E-AC41-C0F898B98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90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8AA70B-E33D-AB72-5B02-14C87D206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E2E104-F016-B598-AB54-FC02FC981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41F8CE-4A2B-8C22-EF3A-0FDC6444C8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D0DED-B32E-40E3-A52E-451B8021EEC3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B8CBE1-936D-D0E8-7E9E-903967E56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85CC58-E741-0288-717C-D40EB7D5C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72F4C-057D-442E-AC41-C0F898B98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1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55DE2178-72BF-09DA-B718-4E91AB54310F}"/>
              </a:ext>
            </a:extLst>
          </p:cNvPr>
          <p:cNvSpPr/>
          <p:nvPr/>
        </p:nvSpPr>
        <p:spPr>
          <a:xfrm>
            <a:off x="2785730" y="2062716"/>
            <a:ext cx="3310270" cy="3221665"/>
          </a:xfrm>
          <a:prstGeom prst="ellipse">
            <a:avLst/>
          </a:prstGeom>
          <a:solidFill>
            <a:srgbClr val="FA44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弦形 4">
            <a:extLst>
              <a:ext uri="{FF2B5EF4-FFF2-40B4-BE49-F238E27FC236}">
                <a16:creationId xmlns:a16="http://schemas.microsoft.com/office/drawing/2014/main" id="{4B7B0283-1324-EC98-9BE4-5CF2644B2B2A}"/>
              </a:ext>
            </a:extLst>
          </p:cNvPr>
          <p:cNvSpPr/>
          <p:nvPr/>
        </p:nvSpPr>
        <p:spPr>
          <a:xfrm rot="18613020" flipH="1">
            <a:off x="3079707" y="1748304"/>
            <a:ext cx="1287038" cy="1267239"/>
          </a:xfrm>
          <a:prstGeom prst="chord">
            <a:avLst>
              <a:gd name="adj1" fmla="val 2700000"/>
              <a:gd name="adj2" fmla="val 13161105"/>
            </a:avLst>
          </a:prstGeom>
          <a:solidFill>
            <a:srgbClr val="FA44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弦形 5">
            <a:extLst>
              <a:ext uri="{FF2B5EF4-FFF2-40B4-BE49-F238E27FC236}">
                <a16:creationId xmlns:a16="http://schemas.microsoft.com/office/drawing/2014/main" id="{8EE466F0-73A3-2BA2-3AD3-4541ABC26E34}"/>
              </a:ext>
            </a:extLst>
          </p:cNvPr>
          <p:cNvSpPr/>
          <p:nvPr/>
        </p:nvSpPr>
        <p:spPr>
          <a:xfrm rot="18613020" flipH="1">
            <a:off x="3301366" y="1496845"/>
            <a:ext cx="1743821" cy="1716995"/>
          </a:xfrm>
          <a:prstGeom prst="chord">
            <a:avLst>
              <a:gd name="adj1" fmla="val 2700000"/>
              <a:gd name="adj2" fmla="val 13161105"/>
            </a:avLst>
          </a:prstGeom>
          <a:solidFill>
            <a:srgbClr val="FA44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弧形 6">
            <a:extLst>
              <a:ext uri="{FF2B5EF4-FFF2-40B4-BE49-F238E27FC236}">
                <a16:creationId xmlns:a16="http://schemas.microsoft.com/office/drawing/2014/main" id="{6FD74A59-571F-B1BB-5442-6F30033229AE}"/>
              </a:ext>
            </a:extLst>
          </p:cNvPr>
          <p:cNvSpPr/>
          <p:nvPr/>
        </p:nvSpPr>
        <p:spPr>
          <a:xfrm>
            <a:off x="3143738" y="1472349"/>
            <a:ext cx="1863451" cy="1687628"/>
          </a:xfrm>
          <a:prstGeom prst="arc">
            <a:avLst>
              <a:gd name="adj1" fmla="val 16199997"/>
              <a:gd name="adj2" fmla="val 21019265"/>
            </a:avLst>
          </a:prstGeom>
          <a:ln w="1174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弧形 7">
            <a:extLst>
              <a:ext uri="{FF2B5EF4-FFF2-40B4-BE49-F238E27FC236}">
                <a16:creationId xmlns:a16="http://schemas.microsoft.com/office/drawing/2014/main" id="{90703BBC-2A0A-C1D0-89FE-6F1CCF661AC7}"/>
              </a:ext>
            </a:extLst>
          </p:cNvPr>
          <p:cNvSpPr/>
          <p:nvPr/>
        </p:nvSpPr>
        <p:spPr>
          <a:xfrm rot="19539003">
            <a:off x="4919248" y="3149399"/>
            <a:ext cx="1473057" cy="1334069"/>
          </a:xfrm>
          <a:prstGeom prst="arc">
            <a:avLst>
              <a:gd name="adj1" fmla="val 16199997"/>
              <a:gd name="adj2" fmla="val 21019265"/>
            </a:avLst>
          </a:prstGeom>
          <a:ln w="1174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弧形 8">
            <a:extLst>
              <a:ext uri="{FF2B5EF4-FFF2-40B4-BE49-F238E27FC236}">
                <a16:creationId xmlns:a16="http://schemas.microsoft.com/office/drawing/2014/main" id="{9F350BA2-089A-4DD9-ECFF-E81125DA7EA6}"/>
              </a:ext>
            </a:extLst>
          </p:cNvPr>
          <p:cNvSpPr/>
          <p:nvPr/>
        </p:nvSpPr>
        <p:spPr>
          <a:xfrm rot="19511913">
            <a:off x="3195517" y="3173384"/>
            <a:ext cx="1441441" cy="1305436"/>
          </a:xfrm>
          <a:prstGeom prst="arc">
            <a:avLst>
              <a:gd name="adj1" fmla="val 16199997"/>
              <a:gd name="adj2" fmla="val 21019265"/>
            </a:avLst>
          </a:prstGeom>
          <a:ln w="1174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044FD55-AB74-1D79-9AAC-F38C4B179816}"/>
              </a:ext>
            </a:extLst>
          </p:cNvPr>
          <p:cNvSpPr/>
          <p:nvPr/>
        </p:nvSpPr>
        <p:spPr>
          <a:xfrm>
            <a:off x="5471385" y="3444947"/>
            <a:ext cx="521081" cy="5210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73C1474-F321-E4B5-3EFF-414078FE6640}"/>
              </a:ext>
            </a:extLst>
          </p:cNvPr>
          <p:cNvSpPr/>
          <p:nvPr/>
        </p:nvSpPr>
        <p:spPr>
          <a:xfrm>
            <a:off x="3741572" y="3444948"/>
            <a:ext cx="521081" cy="5210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FB23643-D11D-B933-E87D-C79FF3860A13}"/>
              </a:ext>
            </a:extLst>
          </p:cNvPr>
          <p:cNvSpPr/>
          <p:nvPr/>
        </p:nvSpPr>
        <p:spPr>
          <a:xfrm>
            <a:off x="4507154" y="3715296"/>
            <a:ext cx="470432" cy="414996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不完整圆 14">
            <a:extLst>
              <a:ext uri="{FF2B5EF4-FFF2-40B4-BE49-F238E27FC236}">
                <a16:creationId xmlns:a16="http://schemas.microsoft.com/office/drawing/2014/main" id="{6690080D-836A-5755-6F33-1269E8AA7C3E}"/>
              </a:ext>
            </a:extLst>
          </p:cNvPr>
          <p:cNvSpPr/>
          <p:nvPr/>
        </p:nvSpPr>
        <p:spPr>
          <a:xfrm>
            <a:off x="4461836" y="3719518"/>
            <a:ext cx="934489" cy="832764"/>
          </a:xfrm>
          <a:prstGeom prst="pie">
            <a:avLst>
              <a:gd name="adj1" fmla="val 16100525"/>
              <a:gd name="adj2" fmla="val 21583973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A7E2B36-6CEA-AD7A-906E-5397956AAED6}"/>
              </a:ext>
            </a:extLst>
          </p:cNvPr>
          <p:cNvSpPr/>
          <p:nvPr/>
        </p:nvSpPr>
        <p:spPr>
          <a:xfrm>
            <a:off x="4495608" y="4239969"/>
            <a:ext cx="462746" cy="176309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不完整圆 19">
            <a:extLst>
              <a:ext uri="{FF2B5EF4-FFF2-40B4-BE49-F238E27FC236}">
                <a16:creationId xmlns:a16="http://schemas.microsoft.com/office/drawing/2014/main" id="{710E8168-C3FD-9B01-B0A7-C94329DA6EAF}"/>
              </a:ext>
            </a:extLst>
          </p:cNvPr>
          <p:cNvSpPr/>
          <p:nvPr/>
        </p:nvSpPr>
        <p:spPr>
          <a:xfrm flipV="1">
            <a:off x="4498795" y="4018602"/>
            <a:ext cx="732152" cy="397676"/>
          </a:xfrm>
          <a:prstGeom prst="pie">
            <a:avLst>
              <a:gd name="adj1" fmla="val 16306171"/>
              <a:gd name="adj2" fmla="val 21502349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6809770B-9C43-79CA-D5C5-4908B60753D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1F1F1"/>
              </a:clrFrom>
              <a:clrTo>
                <a:srgbClr val="F1F1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32499" y="182599"/>
            <a:ext cx="3147333" cy="3246401"/>
          </a:xfrm>
          <a:prstGeom prst="rect">
            <a:avLst/>
          </a:prstGeom>
        </p:spPr>
      </p:pic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55C8AD3-9291-A57B-572F-45F05F5B5142}"/>
              </a:ext>
            </a:extLst>
          </p:cNvPr>
          <p:cNvCxnSpPr>
            <a:cxnSpLocks/>
          </p:cNvCxnSpPr>
          <p:nvPr/>
        </p:nvCxnSpPr>
        <p:spPr>
          <a:xfrm>
            <a:off x="4484756" y="4183727"/>
            <a:ext cx="894584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161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74A370D-DE0A-F473-89C4-43068177D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054" y="848180"/>
            <a:ext cx="1920406" cy="414563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C6E1346-7EFE-356C-E208-E77BD3EFD45D}"/>
              </a:ext>
            </a:extLst>
          </p:cNvPr>
          <p:cNvSpPr/>
          <p:nvPr/>
        </p:nvSpPr>
        <p:spPr>
          <a:xfrm>
            <a:off x="6676571" y="1538514"/>
            <a:ext cx="827315" cy="4470399"/>
          </a:xfrm>
          <a:prstGeom prst="rect">
            <a:avLst/>
          </a:prstGeom>
          <a:solidFill>
            <a:srgbClr val="1E0B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D1BDAF9-C64E-25A4-1799-9F4E9DBA2ECD}"/>
              </a:ext>
            </a:extLst>
          </p:cNvPr>
          <p:cNvSpPr/>
          <p:nvPr/>
        </p:nvSpPr>
        <p:spPr>
          <a:xfrm>
            <a:off x="6634769" y="6036202"/>
            <a:ext cx="943429" cy="246743"/>
          </a:xfrm>
          <a:prstGeom prst="rect">
            <a:avLst/>
          </a:prstGeom>
          <a:solidFill>
            <a:srgbClr val="2209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383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Jinyu Han</dc:creator>
  <cp:lastModifiedBy>Jinyu Han</cp:lastModifiedBy>
  <cp:revision>3</cp:revision>
  <dcterms:created xsi:type="dcterms:W3CDTF">2023-11-01T02:29:14Z</dcterms:created>
  <dcterms:modified xsi:type="dcterms:W3CDTF">2023-11-01T03:05:02Z</dcterms:modified>
</cp:coreProperties>
</file>