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604" r:id="rId2"/>
    <p:sldId id="605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EE2"/>
    <a:srgbClr val="FF6699"/>
    <a:srgbClr val="66FFFF"/>
    <a:srgbClr val="FBFAD4"/>
    <a:srgbClr val="EFEFDF"/>
    <a:srgbClr val="189040"/>
    <a:srgbClr val="FFFF99"/>
    <a:srgbClr val="FFFFFF"/>
    <a:srgbClr val="D4DE33"/>
    <a:srgbClr val="92C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90" autoAdjust="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15098" y="643112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E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9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EE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80AE0B5-85E5-4D8F-8E65-380E364EA87E}"/>
              </a:ext>
            </a:extLst>
          </p:cNvPr>
          <p:cNvGrpSpPr/>
          <p:nvPr/>
        </p:nvGrpSpPr>
        <p:grpSpPr>
          <a:xfrm>
            <a:off x="2160494" y="68282"/>
            <a:ext cx="7843443" cy="6601463"/>
            <a:chOff x="2160494" y="68282"/>
            <a:chExt cx="7843443" cy="6601463"/>
          </a:xfrm>
        </p:grpSpPr>
        <p:sp>
          <p:nvSpPr>
            <p:cNvPr id="287" name="Rectangle: Rounded Corners 286">
              <a:extLst>
                <a:ext uri="{FF2B5EF4-FFF2-40B4-BE49-F238E27FC236}">
                  <a16:creationId xmlns:a16="http://schemas.microsoft.com/office/drawing/2014/main" id="{D0CC8FE4-6F12-4656-8326-5675ABB10151}"/>
                </a:ext>
              </a:extLst>
            </p:cNvPr>
            <p:cNvSpPr/>
            <p:nvPr/>
          </p:nvSpPr>
          <p:spPr>
            <a:xfrm>
              <a:off x="8030411" y="403490"/>
              <a:ext cx="1956292" cy="1937284"/>
            </a:xfrm>
            <a:prstGeom prst="roundRect">
              <a:avLst>
                <a:gd name="adj" fmla="val 453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85B620D0-E2CA-4244-B37B-B20BF3D6A673}"/>
                </a:ext>
              </a:extLst>
            </p:cNvPr>
            <p:cNvSpPr/>
            <p:nvPr/>
          </p:nvSpPr>
          <p:spPr>
            <a:xfrm>
              <a:off x="6344259" y="2520830"/>
              <a:ext cx="3654030" cy="1004609"/>
            </a:xfrm>
            <a:prstGeom prst="roundRect">
              <a:avLst>
                <a:gd name="adj" fmla="val 774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: Rounded Corners 284">
              <a:extLst>
                <a:ext uri="{FF2B5EF4-FFF2-40B4-BE49-F238E27FC236}">
                  <a16:creationId xmlns:a16="http://schemas.microsoft.com/office/drawing/2014/main" id="{14210D87-E2FD-4DFA-9748-3CDECF0524BD}"/>
                </a:ext>
              </a:extLst>
            </p:cNvPr>
            <p:cNvSpPr/>
            <p:nvPr/>
          </p:nvSpPr>
          <p:spPr>
            <a:xfrm>
              <a:off x="6349907" y="3707252"/>
              <a:ext cx="3654030" cy="7038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: Rounded Corners 282">
              <a:extLst>
                <a:ext uri="{FF2B5EF4-FFF2-40B4-BE49-F238E27FC236}">
                  <a16:creationId xmlns:a16="http://schemas.microsoft.com/office/drawing/2014/main" id="{4F94FBFA-2372-4605-BF8C-4FF9D05F5D71}"/>
                </a:ext>
              </a:extLst>
            </p:cNvPr>
            <p:cNvSpPr/>
            <p:nvPr/>
          </p:nvSpPr>
          <p:spPr>
            <a:xfrm>
              <a:off x="6336346" y="4554989"/>
              <a:ext cx="3654030" cy="5760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AD2E2BD8-3F82-4280-BAA5-5A995AAF3407}"/>
                </a:ext>
              </a:extLst>
            </p:cNvPr>
            <p:cNvSpPr/>
            <p:nvPr/>
          </p:nvSpPr>
          <p:spPr>
            <a:xfrm>
              <a:off x="6336346" y="5272512"/>
              <a:ext cx="3654030" cy="5429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: Rounded Corners 280">
              <a:extLst>
                <a:ext uri="{FF2B5EF4-FFF2-40B4-BE49-F238E27FC236}">
                  <a16:creationId xmlns:a16="http://schemas.microsoft.com/office/drawing/2014/main" id="{BCEDA6FD-6833-44CD-95F1-DC472FB11F27}"/>
                </a:ext>
              </a:extLst>
            </p:cNvPr>
            <p:cNvSpPr/>
            <p:nvPr/>
          </p:nvSpPr>
          <p:spPr>
            <a:xfrm>
              <a:off x="2160494" y="5272512"/>
              <a:ext cx="3654030" cy="5429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6D2CF02B-4EB5-4CFA-9F6D-C17D11C80BC8}"/>
                </a:ext>
              </a:extLst>
            </p:cNvPr>
            <p:cNvSpPr/>
            <p:nvPr/>
          </p:nvSpPr>
          <p:spPr>
            <a:xfrm>
              <a:off x="4714303" y="5928943"/>
              <a:ext cx="2824972" cy="740802"/>
            </a:xfrm>
            <a:custGeom>
              <a:avLst/>
              <a:gdLst>
                <a:gd name="connsiteX0" fmla="*/ 1134081 w 2824972"/>
                <a:gd name="connsiteY0" fmla="*/ 0 h 796731"/>
                <a:gd name="connsiteX1" fmla="*/ 1670132 w 2824972"/>
                <a:gd name="connsiteY1" fmla="*/ 0 h 796731"/>
                <a:gd name="connsiteX2" fmla="*/ 1753995 w 2824972"/>
                <a:gd name="connsiteY2" fmla="*/ 83863 h 796731"/>
                <a:gd name="connsiteX3" fmla="*/ 1753995 w 2824972"/>
                <a:gd name="connsiteY3" fmla="*/ 293562 h 796731"/>
                <a:gd name="connsiteX4" fmla="*/ 2741109 w 2824972"/>
                <a:gd name="connsiteY4" fmla="*/ 293562 h 796731"/>
                <a:gd name="connsiteX5" fmla="*/ 2824972 w 2824972"/>
                <a:gd name="connsiteY5" fmla="*/ 377425 h 796731"/>
                <a:gd name="connsiteX6" fmla="*/ 2824972 w 2824972"/>
                <a:gd name="connsiteY6" fmla="*/ 712868 h 796731"/>
                <a:gd name="connsiteX7" fmla="*/ 2741109 w 2824972"/>
                <a:gd name="connsiteY7" fmla="*/ 796731 h 796731"/>
                <a:gd name="connsiteX8" fmla="*/ 83863 w 2824972"/>
                <a:gd name="connsiteY8" fmla="*/ 796731 h 796731"/>
                <a:gd name="connsiteX9" fmla="*/ 0 w 2824972"/>
                <a:gd name="connsiteY9" fmla="*/ 712868 h 796731"/>
                <a:gd name="connsiteX10" fmla="*/ 0 w 2824972"/>
                <a:gd name="connsiteY10" fmla="*/ 377425 h 796731"/>
                <a:gd name="connsiteX11" fmla="*/ 83863 w 2824972"/>
                <a:gd name="connsiteY11" fmla="*/ 293562 h 796731"/>
                <a:gd name="connsiteX12" fmla="*/ 1050218 w 2824972"/>
                <a:gd name="connsiteY12" fmla="*/ 293562 h 796731"/>
                <a:gd name="connsiteX13" fmla="*/ 1050218 w 2824972"/>
                <a:gd name="connsiteY13" fmla="*/ 83863 h 796731"/>
                <a:gd name="connsiteX14" fmla="*/ 1134081 w 2824972"/>
                <a:gd name="connsiteY14" fmla="*/ 0 h 796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4972" h="796731">
                  <a:moveTo>
                    <a:pt x="1134081" y="0"/>
                  </a:moveTo>
                  <a:lnTo>
                    <a:pt x="1670132" y="0"/>
                  </a:lnTo>
                  <a:cubicBezTo>
                    <a:pt x="1716448" y="0"/>
                    <a:pt x="1753995" y="37547"/>
                    <a:pt x="1753995" y="83863"/>
                  </a:cubicBezTo>
                  <a:lnTo>
                    <a:pt x="1753995" y="293562"/>
                  </a:lnTo>
                  <a:lnTo>
                    <a:pt x="2741109" y="293562"/>
                  </a:lnTo>
                  <a:cubicBezTo>
                    <a:pt x="2787425" y="293562"/>
                    <a:pt x="2824972" y="331109"/>
                    <a:pt x="2824972" y="377425"/>
                  </a:cubicBezTo>
                  <a:lnTo>
                    <a:pt x="2824972" y="712868"/>
                  </a:lnTo>
                  <a:cubicBezTo>
                    <a:pt x="2824972" y="759184"/>
                    <a:pt x="2787425" y="796731"/>
                    <a:pt x="2741109" y="796731"/>
                  </a:cubicBezTo>
                  <a:lnTo>
                    <a:pt x="83863" y="796731"/>
                  </a:lnTo>
                  <a:cubicBezTo>
                    <a:pt x="37547" y="796731"/>
                    <a:pt x="0" y="759184"/>
                    <a:pt x="0" y="712868"/>
                  </a:cubicBezTo>
                  <a:lnTo>
                    <a:pt x="0" y="377425"/>
                  </a:lnTo>
                  <a:cubicBezTo>
                    <a:pt x="0" y="331109"/>
                    <a:pt x="37547" y="293562"/>
                    <a:pt x="83863" y="293562"/>
                  </a:cubicBezTo>
                  <a:lnTo>
                    <a:pt x="1050218" y="293562"/>
                  </a:lnTo>
                  <a:lnTo>
                    <a:pt x="1050218" y="83863"/>
                  </a:lnTo>
                  <a:cubicBezTo>
                    <a:pt x="1050218" y="37547"/>
                    <a:pt x="1087765" y="0"/>
                    <a:pt x="113408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4" name="Rectangle: Rounded Corners 273">
              <a:extLst>
                <a:ext uri="{FF2B5EF4-FFF2-40B4-BE49-F238E27FC236}">
                  <a16:creationId xmlns:a16="http://schemas.microsoft.com/office/drawing/2014/main" id="{918F62A7-EB7D-4890-9D7F-5F54186C7048}"/>
                </a:ext>
              </a:extLst>
            </p:cNvPr>
            <p:cNvSpPr/>
            <p:nvPr/>
          </p:nvSpPr>
          <p:spPr>
            <a:xfrm>
              <a:off x="2160494" y="4554989"/>
              <a:ext cx="3654030" cy="5760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: Rounded Corners 272">
              <a:extLst>
                <a:ext uri="{FF2B5EF4-FFF2-40B4-BE49-F238E27FC236}">
                  <a16:creationId xmlns:a16="http://schemas.microsoft.com/office/drawing/2014/main" id="{4F0FADCD-EF2B-4247-9DB1-71167D996AF5}"/>
                </a:ext>
              </a:extLst>
            </p:cNvPr>
            <p:cNvSpPr/>
            <p:nvPr/>
          </p:nvSpPr>
          <p:spPr>
            <a:xfrm>
              <a:off x="2160494" y="3707252"/>
              <a:ext cx="3654030" cy="7038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: Rounded Corners 271">
              <a:extLst>
                <a:ext uri="{FF2B5EF4-FFF2-40B4-BE49-F238E27FC236}">
                  <a16:creationId xmlns:a16="http://schemas.microsoft.com/office/drawing/2014/main" id="{7B5396A6-2A9F-4CB2-AA2B-92BCBFC733E4}"/>
                </a:ext>
              </a:extLst>
            </p:cNvPr>
            <p:cNvSpPr/>
            <p:nvPr/>
          </p:nvSpPr>
          <p:spPr>
            <a:xfrm>
              <a:off x="2160494" y="2520830"/>
              <a:ext cx="3654030" cy="1004609"/>
            </a:xfrm>
            <a:prstGeom prst="roundRect">
              <a:avLst>
                <a:gd name="adj" fmla="val 774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B60748A-860F-451A-B009-7312847CE502}"/>
                </a:ext>
              </a:extLst>
            </p:cNvPr>
            <p:cNvSpPr/>
            <p:nvPr/>
          </p:nvSpPr>
          <p:spPr>
            <a:xfrm>
              <a:off x="2160494" y="403412"/>
              <a:ext cx="4856144" cy="17314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5475ACC-95CB-484E-8DB8-962EF8C1966D}"/>
                </a:ext>
              </a:extLst>
            </p:cNvPr>
            <p:cNvSpPr/>
            <p:nvPr/>
          </p:nvSpPr>
          <p:spPr>
            <a:xfrm>
              <a:off x="4880312" y="2589134"/>
              <a:ext cx="896471" cy="851647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2E6C0BF-5570-43CA-A3C9-6ABF340ECA50}"/>
                </a:ext>
              </a:extLst>
            </p:cNvPr>
            <p:cNvSpPr/>
            <p:nvPr/>
          </p:nvSpPr>
          <p:spPr>
            <a:xfrm>
              <a:off x="5153083" y="3763143"/>
              <a:ext cx="623045" cy="59189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158DD36-10DF-4CC1-95D2-3FCCD912FC37}"/>
                </a:ext>
              </a:extLst>
            </p:cNvPr>
            <p:cNvSpPr/>
            <p:nvPr/>
          </p:nvSpPr>
          <p:spPr>
            <a:xfrm>
              <a:off x="5337537" y="4663750"/>
              <a:ext cx="421340" cy="40027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8801099-BD63-47FD-87C9-30344B3DC54E}"/>
                </a:ext>
              </a:extLst>
            </p:cNvPr>
            <p:cNvSpPr/>
            <p:nvPr/>
          </p:nvSpPr>
          <p:spPr>
            <a:xfrm>
              <a:off x="5459724" y="5351816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2455D11B-AD9A-44C7-8181-7701DF3A35C1}"/>
                </a:ext>
              </a:extLst>
            </p:cNvPr>
            <p:cNvSpPr/>
            <p:nvPr/>
          </p:nvSpPr>
          <p:spPr>
            <a:xfrm>
              <a:off x="6166160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Arrow: Bent-Up 184">
              <a:extLst>
                <a:ext uri="{FF2B5EF4-FFF2-40B4-BE49-F238E27FC236}">
                  <a16:creationId xmlns:a16="http://schemas.microsoft.com/office/drawing/2014/main" id="{077930BD-0A39-491F-80A3-3051A096DE90}"/>
                </a:ext>
              </a:extLst>
            </p:cNvPr>
            <p:cNvSpPr/>
            <p:nvPr/>
          </p:nvSpPr>
          <p:spPr>
            <a:xfrm rot="16200000" flipH="1" flipV="1">
              <a:off x="4527351" y="3743411"/>
              <a:ext cx="499784" cy="198343"/>
            </a:xfrm>
            <a:prstGeom prst="bentUpArrow">
              <a:avLst>
                <a:gd name="adj1" fmla="val 4856"/>
                <a:gd name="adj2" fmla="val 12770"/>
                <a:gd name="adj3" fmla="val 25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Arrow: Bent-Up 185">
              <a:extLst>
                <a:ext uri="{FF2B5EF4-FFF2-40B4-BE49-F238E27FC236}">
                  <a16:creationId xmlns:a16="http://schemas.microsoft.com/office/drawing/2014/main" id="{5A95E2F9-D251-4728-9399-23EFCB96DEB9}"/>
                </a:ext>
              </a:extLst>
            </p:cNvPr>
            <p:cNvSpPr/>
            <p:nvPr/>
          </p:nvSpPr>
          <p:spPr>
            <a:xfrm rot="16200000" flipH="1" flipV="1">
              <a:off x="4775374" y="4563636"/>
              <a:ext cx="471576" cy="209920"/>
            </a:xfrm>
            <a:prstGeom prst="bentUpArrow">
              <a:avLst>
                <a:gd name="adj1" fmla="val 4856"/>
                <a:gd name="adj2" fmla="val 12770"/>
                <a:gd name="adj3" fmla="val 25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Arrow: Bent-Up 186">
              <a:extLst>
                <a:ext uri="{FF2B5EF4-FFF2-40B4-BE49-F238E27FC236}">
                  <a16:creationId xmlns:a16="http://schemas.microsoft.com/office/drawing/2014/main" id="{EC4DD94B-447A-4451-9CB9-CC6AFAE120CB}"/>
                </a:ext>
              </a:extLst>
            </p:cNvPr>
            <p:cNvSpPr/>
            <p:nvPr/>
          </p:nvSpPr>
          <p:spPr>
            <a:xfrm rot="16200000" flipH="1" flipV="1">
              <a:off x="4987108" y="5277587"/>
              <a:ext cx="444468" cy="69860"/>
            </a:xfrm>
            <a:prstGeom prst="bentUpArrow">
              <a:avLst>
                <a:gd name="adj1" fmla="val 15080"/>
                <a:gd name="adj2" fmla="val 38335"/>
                <a:gd name="adj3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8" name="Arrow: Bent-Up 187">
              <a:extLst>
                <a:ext uri="{FF2B5EF4-FFF2-40B4-BE49-F238E27FC236}">
                  <a16:creationId xmlns:a16="http://schemas.microsoft.com/office/drawing/2014/main" id="{AD115B7F-AFBB-4921-8574-DD6B2CBFE759}"/>
                </a:ext>
              </a:extLst>
            </p:cNvPr>
            <p:cNvSpPr/>
            <p:nvPr/>
          </p:nvSpPr>
          <p:spPr>
            <a:xfrm rot="16200000" flipH="1" flipV="1">
              <a:off x="5503934" y="5829169"/>
              <a:ext cx="312002" cy="198343"/>
            </a:xfrm>
            <a:prstGeom prst="bentUpArrow">
              <a:avLst>
                <a:gd name="adj1" fmla="val 4856"/>
                <a:gd name="adj2" fmla="val 12770"/>
                <a:gd name="adj3" fmla="val 25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Arrow: Bent-Up 188">
              <a:extLst>
                <a:ext uri="{FF2B5EF4-FFF2-40B4-BE49-F238E27FC236}">
                  <a16:creationId xmlns:a16="http://schemas.microsoft.com/office/drawing/2014/main" id="{BEFD636B-4433-4CCE-AAA3-8E004C787DE3}"/>
                </a:ext>
              </a:extLst>
            </p:cNvPr>
            <p:cNvSpPr/>
            <p:nvPr/>
          </p:nvSpPr>
          <p:spPr>
            <a:xfrm rot="10800000" flipH="1" flipV="1">
              <a:off x="6514875" y="5792074"/>
              <a:ext cx="144580" cy="276998"/>
            </a:xfrm>
            <a:prstGeom prst="bentUpArrow">
              <a:avLst>
                <a:gd name="adj1" fmla="val 6504"/>
                <a:gd name="adj2" fmla="val 12770"/>
                <a:gd name="adj3" fmla="val 25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Arrow: Bent-Up 189">
              <a:extLst>
                <a:ext uri="{FF2B5EF4-FFF2-40B4-BE49-F238E27FC236}">
                  <a16:creationId xmlns:a16="http://schemas.microsoft.com/office/drawing/2014/main" id="{B4923943-014D-4202-92A5-A721A7860F9C}"/>
                </a:ext>
              </a:extLst>
            </p:cNvPr>
            <p:cNvSpPr/>
            <p:nvPr/>
          </p:nvSpPr>
          <p:spPr>
            <a:xfrm rot="10800000" flipH="1" flipV="1">
              <a:off x="6764466" y="5153986"/>
              <a:ext cx="209560" cy="360729"/>
            </a:xfrm>
            <a:prstGeom prst="bentUpArrow">
              <a:avLst>
                <a:gd name="adj1" fmla="val 4856"/>
                <a:gd name="adj2" fmla="val 12770"/>
                <a:gd name="adj3" fmla="val 25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Arrow: Bent-Up 190">
              <a:extLst>
                <a:ext uri="{FF2B5EF4-FFF2-40B4-BE49-F238E27FC236}">
                  <a16:creationId xmlns:a16="http://schemas.microsoft.com/office/drawing/2014/main" id="{D5E8E219-21CB-40AD-8754-6B5BD360BE8C}"/>
                </a:ext>
              </a:extLst>
            </p:cNvPr>
            <p:cNvSpPr/>
            <p:nvPr/>
          </p:nvSpPr>
          <p:spPr>
            <a:xfrm rot="10800000" flipH="1" flipV="1">
              <a:off x="6964535" y="4526568"/>
              <a:ext cx="226360" cy="471575"/>
            </a:xfrm>
            <a:prstGeom prst="bentUpArrow">
              <a:avLst>
                <a:gd name="adj1" fmla="val 4856"/>
                <a:gd name="adj2" fmla="val 12770"/>
                <a:gd name="adj3" fmla="val 25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Arrow: Bent-Up 191">
              <a:extLst>
                <a:ext uri="{FF2B5EF4-FFF2-40B4-BE49-F238E27FC236}">
                  <a16:creationId xmlns:a16="http://schemas.microsoft.com/office/drawing/2014/main" id="{AF2C6061-16CF-4BA7-9593-F6995A818204}"/>
                </a:ext>
              </a:extLst>
            </p:cNvPr>
            <p:cNvSpPr/>
            <p:nvPr/>
          </p:nvSpPr>
          <p:spPr>
            <a:xfrm rot="10800000" flipH="1" flipV="1">
              <a:off x="7278754" y="3619317"/>
              <a:ext cx="226360" cy="471575"/>
            </a:xfrm>
            <a:prstGeom prst="bentUpArrow">
              <a:avLst>
                <a:gd name="adj1" fmla="val 4856"/>
                <a:gd name="adj2" fmla="val 12770"/>
                <a:gd name="adj3" fmla="val 25000"/>
              </a:avLst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80A72D82-A92E-4B67-9CEC-E8B3CB99E796}"/>
                </a:ext>
              </a:extLst>
            </p:cNvPr>
            <p:cNvSpPr/>
            <p:nvPr/>
          </p:nvSpPr>
          <p:spPr>
            <a:xfrm>
              <a:off x="4777244" y="2589134"/>
              <a:ext cx="896471" cy="851647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3401F84A-AFEC-4B22-8E2C-8AE39FC7C672}"/>
                </a:ext>
              </a:extLst>
            </p:cNvPr>
            <p:cNvSpPr/>
            <p:nvPr/>
          </p:nvSpPr>
          <p:spPr>
            <a:xfrm>
              <a:off x="4674178" y="2589134"/>
              <a:ext cx="896471" cy="851647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AC24530-81CC-46E1-934A-EED77FD812A5}"/>
                </a:ext>
              </a:extLst>
            </p:cNvPr>
            <p:cNvSpPr/>
            <p:nvPr/>
          </p:nvSpPr>
          <p:spPr>
            <a:xfrm>
              <a:off x="4571112" y="2589134"/>
              <a:ext cx="896471" cy="851647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A17DFC95-0276-4100-9702-C0CCA372AC33}"/>
                </a:ext>
              </a:extLst>
            </p:cNvPr>
            <p:cNvSpPr/>
            <p:nvPr/>
          </p:nvSpPr>
          <p:spPr>
            <a:xfrm>
              <a:off x="4468046" y="2589134"/>
              <a:ext cx="896471" cy="851647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4D4C2F84-4564-4F36-B4FB-E0E3EDE9FA60}"/>
                </a:ext>
              </a:extLst>
            </p:cNvPr>
            <p:cNvSpPr/>
            <p:nvPr/>
          </p:nvSpPr>
          <p:spPr>
            <a:xfrm>
              <a:off x="4364979" y="2589134"/>
              <a:ext cx="896471" cy="851647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BE5ECAA-F35C-4E0C-AED1-A87DED009118}"/>
                </a:ext>
              </a:extLst>
            </p:cNvPr>
            <p:cNvSpPr/>
            <p:nvPr/>
          </p:nvSpPr>
          <p:spPr>
            <a:xfrm>
              <a:off x="4225944" y="2589134"/>
              <a:ext cx="896471" cy="851647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F4081EA-4FED-4C66-9C41-C4E4EAB05099}"/>
                </a:ext>
              </a:extLst>
            </p:cNvPr>
            <p:cNvSpPr/>
            <p:nvPr/>
          </p:nvSpPr>
          <p:spPr>
            <a:xfrm>
              <a:off x="5109397" y="3763143"/>
              <a:ext cx="623045" cy="59189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9A1F40DA-82ED-4183-A3DE-4A3DF75614C5}"/>
                </a:ext>
              </a:extLst>
            </p:cNvPr>
            <p:cNvSpPr/>
            <p:nvPr/>
          </p:nvSpPr>
          <p:spPr>
            <a:xfrm>
              <a:off x="5065711" y="3763143"/>
              <a:ext cx="623045" cy="59189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9266E3-15FB-4DE3-85BA-B0FB2F6D6CB9}"/>
                </a:ext>
              </a:extLst>
            </p:cNvPr>
            <p:cNvSpPr/>
            <p:nvPr/>
          </p:nvSpPr>
          <p:spPr>
            <a:xfrm>
              <a:off x="5022025" y="3763143"/>
              <a:ext cx="623045" cy="59189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04FC8BDA-565B-47F2-A4AE-1BA5D6293178}"/>
                </a:ext>
              </a:extLst>
            </p:cNvPr>
            <p:cNvSpPr/>
            <p:nvPr/>
          </p:nvSpPr>
          <p:spPr>
            <a:xfrm>
              <a:off x="4978339" y="3763143"/>
              <a:ext cx="623045" cy="59189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FAB90A0D-3CA5-4B79-8625-A604C83C8906}"/>
                </a:ext>
              </a:extLst>
            </p:cNvPr>
            <p:cNvSpPr/>
            <p:nvPr/>
          </p:nvSpPr>
          <p:spPr>
            <a:xfrm>
              <a:off x="4934653" y="3763143"/>
              <a:ext cx="623045" cy="59189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EA15F6AC-AC57-4723-8F78-760554026653}"/>
                </a:ext>
              </a:extLst>
            </p:cNvPr>
            <p:cNvSpPr/>
            <p:nvPr/>
          </p:nvSpPr>
          <p:spPr>
            <a:xfrm>
              <a:off x="4890967" y="3763143"/>
              <a:ext cx="623045" cy="59189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EC2D0C9E-D9DC-4826-BCB9-08FC136E32CD}"/>
                </a:ext>
              </a:extLst>
            </p:cNvPr>
            <p:cNvSpPr/>
            <p:nvPr/>
          </p:nvSpPr>
          <p:spPr>
            <a:xfrm>
              <a:off x="4847281" y="3763143"/>
              <a:ext cx="623045" cy="59189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0844799-33C2-47A6-8080-7DEE46698B76}"/>
                </a:ext>
              </a:extLst>
            </p:cNvPr>
            <p:cNvSpPr/>
            <p:nvPr/>
          </p:nvSpPr>
          <p:spPr>
            <a:xfrm>
              <a:off x="5319456" y="4663750"/>
              <a:ext cx="421340" cy="40027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19CCD38-0A75-46A9-8646-CBB4C008A2F0}"/>
                </a:ext>
              </a:extLst>
            </p:cNvPr>
            <p:cNvSpPr/>
            <p:nvPr/>
          </p:nvSpPr>
          <p:spPr>
            <a:xfrm>
              <a:off x="5301373" y="4663750"/>
              <a:ext cx="421340" cy="40027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81CF516C-4AE3-4896-B31B-4988C41CE8A8}"/>
                </a:ext>
              </a:extLst>
            </p:cNvPr>
            <p:cNvSpPr/>
            <p:nvPr/>
          </p:nvSpPr>
          <p:spPr>
            <a:xfrm>
              <a:off x="5283290" y="4663750"/>
              <a:ext cx="421340" cy="40027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C7853B2-EB72-4CEC-98C0-070835946BEB}"/>
                </a:ext>
              </a:extLst>
            </p:cNvPr>
            <p:cNvSpPr/>
            <p:nvPr/>
          </p:nvSpPr>
          <p:spPr>
            <a:xfrm>
              <a:off x="5265207" y="4663750"/>
              <a:ext cx="421340" cy="40027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B2C2CE5-E1A2-4064-9BAA-55B6BB7AEFFF}"/>
                </a:ext>
              </a:extLst>
            </p:cNvPr>
            <p:cNvSpPr/>
            <p:nvPr/>
          </p:nvSpPr>
          <p:spPr>
            <a:xfrm>
              <a:off x="5247124" y="4663750"/>
              <a:ext cx="421340" cy="40027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14BB607-A54A-4D68-A681-5B281A8971E6}"/>
                </a:ext>
              </a:extLst>
            </p:cNvPr>
            <p:cNvSpPr/>
            <p:nvPr/>
          </p:nvSpPr>
          <p:spPr>
            <a:xfrm>
              <a:off x="5229041" y="4663750"/>
              <a:ext cx="421340" cy="40027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AE80E38-9B0B-4601-8598-73312CD39F74}"/>
                </a:ext>
              </a:extLst>
            </p:cNvPr>
            <p:cNvSpPr/>
            <p:nvPr/>
          </p:nvSpPr>
          <p:spPr>
            <a:xfrm>
              <a:off x="5210958" y="4663750"/>
              <a:ext cx="421340" cy="40027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33738330-521E-4AF0-A71A-901586DCFCBF}"/>
                </a:ext>
              </a:extLst>
            </p:cNvPr>
            <p:cNvSpPr/>
            <p:nvPr/>
          </p:nvSpPr>
          <p:spPr>
            <a:xfrm>
              <a:off x="5192875" y="4663750"/>
              <a:ext cx="421340" cy="40027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1F748F8B-FEF1-4C6C-A2EA-3BE17F451D71}"/>
                </a:ext>
              </a:extLst>
            </p:cNvPr>
            <p:cNvSpPr/>
            <p:nvPr/>
          </p:nvSpPr>
          <p:spPr>
            <a:xfrm>
              <a:off x="5174792" y="4663750"/>
              <a:ext cx="421340" cy="40027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233D51B-09ED-4545-BA7D-7D03B08FFE42}"/>
                </a:ext>
              </a:extLst>
            </p:cNvPr>
            <p:cNvSpPr/>
            <p:nvPr/>
          </p:nvSpPr>
          <p:spPr>
            <a:xfrm>
              <a:off x="5156709" y="4663750"/>
              <a:ext cx="421340" cy="40027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38D0AD5F-FAD1-4226-8C3A-CF88AF375A7E}"/>
                </a:ext>
              </a:extLst>
            </p:cNvPr>
            <p:cNvSpPr/>
            <p:nvPr/>
          </p:nvSpPr>
          <p:spPr>
            <a:xfrm>
              <a:off x="5138626" y="4663750"/>
              <a:ext cx="421340" cy="40027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854362FD-E3F0-48E9-A8D0-2BED3B938EEE}"/>
                </a:ext>
              </a:extLst>
            </p:cNvPr>
            <p:cNvSpPr/>
            <p:nvPr/>
          </p:nvSpPr>
          <p:spPr>
            <a:xfrm>
              <a:off x="5448796" y="5351816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5BBCAE8-B64C-45C9-B682-E4E67C66A2F8}"/>
                </a:ext>
              </a:extLst>
            </p:cNvPr>
            <p:cNvSpPr/>
            <p:nvPr/>
          </p:nvSpPr>
          <p:spPr>
            <a:xfrm>
              <a:off x="5437872" y="5351816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620B5D8C-3EC8-4EAD-8B9F-64E45A56D9E2}"/>
                </a:ext>
              </a:extLst>
            </p:cNvPr>
            <p:cNvSpPr/>
            <p:nvPr/>
          </p:nvSpPr>
          <p:spPr>
            <a:xfrm>
              <a:off x="5426948" y="5351816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F41C0AC3-08BE-48BF-8C25-E8E372EAFFBC}"/>
                </a:ext>
              </a:extLst>
            </p:cNvPr>
            <p:cNvSpPr/>
            <p:nvPr/>
          </p:nvSpPr>
          <p:spPr>
            <a:xfrm>
              <a:off x="5416024" y="5351816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BCC6770F-F2DB-4E3F-A435-53938397E3AD}"/>
                </a:ext>
              </a:extLst>
            </p:cNvPr>
            <p:cNvSpPr/>
            <p:nvPr/>
          </p:nvSpPr>
          <p:spPr>
            <a:xfrm>
              <a:off x="5405100" y="5351816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F7C0106A-A066-413F-B341-48179FE03936}"/>
                </a:ext>
              </a:extLst>
            </p:cNvPr>
            <p:cNvSpPr/>
            <p:nvPr/>
          </p:nvSpPr>
          <p:spPr>
            <a:xfrm>
              <a:off x="5394176" y="5351816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1ECB6DB2-0134-4F51-B48A-C804B13FC54B}"/>
                </a:ext>
              </a:extLst>
            </p:cNvPr>
            <p:cNvSpPr/>
            <p:nvPr/>
          </p:nvSpPr>
          <p:spPr>
            <a:xfrm>
              <a:off x="5383252" y="5351816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DC917A8-7393-4604-9C08-4081EE906BE3}"/>
                </a:ext>
              </a:extLst>
            </p:cNvPr>
            <p:cNvSpPr/>
            <p:nvPr/>
          </p:nvSpPr>
          <p:spPr>
            <a:xfrm>
              <a:off x="5372328" y="5351816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114DAC7A-F89E-40CA-8F57-B07E5635ADD8}"/>
                </a:ext>
              </a:extLst>
            </p:cNvPr>
            <p:cNvSpPr/>
            <p:nvPr/>
          </p:nvSpPr>
          <p:spPr>
            <a:xfrm>
              <a:off x="5361404" y="5351816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C1B7BB39-7B76-4501-ADE3-1C76F05C7720}"/>
                </a:ext>
              </a:extLst>
            </p:cNvPr>
            <p:cNvSpPr/>
            <p:nvPr/>
          </p:nvSpPr>
          <p:spPr>
            <a:xfrm>
              <a:off x="5350480" y="5351816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BBEFC1A-01A3-4A9B-BD55-A570DB9E3FC9}"/>
                </a:ext>
              </a:extLst>
            </p:cNvPr>
            <p:cNvSpPr/>
            <p:nvPr/>
          </p:nvSpPr>
          <p:spPr>
            <a:xfrm>
              <a:off x="5339556" y="5351816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414EC2C-BFF5-4115-AE2C-201A59F8DFF2}"/>
                </a:ext>
              </a:extLst>
            </p:cNvPr>
            <p:cNvSpPr/>
            <p:nvPr/>
          </p:nvSpPr>
          <p:spPr>
            <a:xfrm>
              <a:off x="5328632" y="5351816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C3AA4F91-A382-4029-B925-A9E0ABBEABF3}"/>
                </a:ext>
              </a:extLst>
            </p:cNvPr>
            <p:cNvSpPr/>
            <p:nvPr/>
          </p:nvSpPr>
          <p:spPr>
            <a:xfrm>
              <a:off x="5317708" y="5351816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E0AE509-9D81-4A50-92B8-91B983064B9C}"/>
                </a:ext>
              </a:extLst>
            </p:cNvPr>
            <p:cNvSpPr/>
            <p:nvPr/>
          </p:nvSpPr>
          <p:spPr>
            <a:xfrm>
              <a:off x="5306784" y="5351816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4FD3B7A7-B0EA-47F7-8C8D-2033D5BF61EE}"/>
                </a:ext>
              </a:extLst>
            </p:cNvPr>
            <p:cNvSpPr/>
            <p:nvPr/>
          </p:nvSpPr>
          <p:spPr>
            <a:xfrm>
              <a:off x="5295860" y="5351816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2E638EDF-3E43-4743-84D2-31CD8F336A28}"/>
                </a:ext>
              </a:extLst>
            </p:cNvPr>
            <p:cNvSpPr/>
            <p:nvPr/>
          </p:nvSpPr>
          <p:spPr>
            <a:xfrm>
              <a:off x="5284936" y="5351816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0C51C33-A805-4BB2-AE46-C39A14A3B9A5}"/>
                </a:ext>
              </a:extLst>
            </p:cNvPr>
            <p:cNvSpPr/>
            <p:nvPr/>
          </p:nvSpPr>
          <p:spPr>
            <a:xfrm>
              <a:off x="5274012" y="5351816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E640CD65-DC2B-455B-B3B4-8A5EAD2A9E0D}"/>
                </a:ext>
              </a:extLst>
            </p:cNvPr>
            <p:cNvSpPr/>
            <p:nvPr/>
          </p:nvSpPr>
          <p:spPr>
            <a:xfrm>
              <a:off x="5263088" y="5351816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3A8242F1-F1B6-4241-8255-49C74A440C30}"/>
                </a:ext>
              </a:extLst>
            </p:cNvPr>
            <p:cNvSpPr/>
            <p:nvPr/>
          </p:nvSpPr>
          <p:spPr>
            <a:xfrm>
              <a:off x="5252164" y="5351816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476713B3-9739-426D-A250-C589058D9A41}"/>
                </a:ext>
              </a:extLst>
            </p:cNvPr>
            <p:cNvSpPr/>
            <p:nvPr/>
          </p:nvSpPr>
          <p:spPr>
            <a:xfrm>
              <a:off x="5241240" y="5351816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69F02250-1E02-4EFA-98BC-8FD5BDF26E25}"/>
                </a:ext>
              </a:extLst>
            </p:cNvPr>
            <p:cNvSpPr/>
            <p:nvPr/>
          </p:nvSpPr>
          <p:spPr>
            <a:xfrm>
              <a:off x="5230316" y="5351816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7E6CB75E-B44E-472D-A143-0E36A20C8C8D}"/>
                </a:ext>
              </a:extLst>
            </p:cNvPr>
            <p:cNvSpPr/>
            <p:nvPr/>
          </p:nvSpPr>
          <p:spPr>
            <a:xfrm>
              <a:off x="6155713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40CFEE66-E08D-4C30-8147-77CF5767068C}"/>
                </a:ext>
              </a:extLst>
            </p:cNvPr>
            <p:cNvSpPr/>
            <p:nvPr/>
          </p:nvSpPr>
          <p:spPr>
            <a:xfrm>
              <a:off x="6145259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C310A587-9536-4BBF-9A2B-695049EBDA11}"/>
                </a:ext>
              </a:extLst>
            </p:cNvPr>
            <p:cNvSpPr/>
            <p:nvPr/>
          </p:nvSpPr>
          <p:spPr>
            <a:xfrm>
              <a:off x="6134805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100697C-D616-421A-BFC2-1F81D21BBD8A}"/>
                </a:ext>
              </a:extLst>
            </p:cNvPr>
            <p:cNvSpPr/>
            <p:nvPr/>
          </p:nvSpPr>
          <p:spPr>
            <a:xfrm>
              <a:off x="6124351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2AB1365-4EBC-4F5E-B2A1-0D5F956022B0}"/>
                </a:ext>
              </a:extLst>
            </p:cNvPr>
            <p:cNvSpPr/>
            <p:nvPr/>
          </p:nvSpPr>
          <p:spPr>
            <a:xfrm>
              <a:off x="6113897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B6DBE2CE-6AC1-4CD7-B98D-F37DC8C5D7F0}"/>
                </a:ext>
              </a:extLst>
            </p:cNvPr>
            <p:cNvSpPr/>
            <p:nvPr/>
          </p:nvSpPr>
          <p:spPr>
            <a:xfrm>
              <a:off x="6103443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12138BB-9650-440A-BEC8-DA70853E1CA8}"/>
                </a:ext>
              </a:extLst>
            </p:cNvPr>
            <p:cNvSpPr/>
            <p:nvPr/>
          </p:nvSpPr>
          <p:spPr>
            <a:xfrm>
              <a:off x="6092989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7FF33BEB-1CD8-49D5-B567-BF1A88EBEDB0}"/>
                </a:ext>
              </a:extLst>
            </p:cNvPr>
            <p:cNvSpPr/>
            <p:nvPr/>
          </p:nvSpPr>
          <p:spPr>
            <a:xfrm>
              <a:off x="6082535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658F623-B9A3-46D7-A9C0-D7499ED1AA7B}"/>
                </a:ext>
              </a:extLst>
            </p:cNvPr>
            <p:cNvSpPr/>
            <p:nvPr/>
          </p:nvSpPr>
          <p:spPr>
            <a:xfrm>
              <a:off x="6072081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449CE6F1-1D01-4B9F-9609-7565938EDC10}"/>
                </a:ext>
              </a:extLst>
            </p:cNvPr>
            <p:cNvSpPr/>
            <p:nvPr/>
          </p:nvSpPr>
          <p:spPr>
            <a:xfrm>
              <a:off x="6061627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E094C04B-802C-4734-968B-5A529DDC3B72}"/>
                </a:ext>
              </a:extLst>
            </p:cNvPr>
            <p:cNvSpPr/>
            <p:nvPr/>
          </p:nvSpPr>
          <p:spPr>
            <a:xfrm>
              <a:off x="6051173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298F2B3D-4C04-4D2B-8E0C-DC5D998F3704}"/>
                </a:ext>
              </a:extLst>
            </p:cNvPr>
            <p:cNvSpPr/>
            <p:nvPr/>
          </p:nvSpPr>
          <p:spPr>
            <a:xfrm>
              <a:off x="6040719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D97BBBBF-FE1B-45B4-9006-172732ED6F39}"/>
                </a:ext>
              </a:extLst>
            </p:cNvPr>
            <p:cNvSpPr/>
            <p:nvPr/>
          </p:nvSpPr>
          <p:spPr>
            <a:xfrm>
              <a:off x="6030265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1DC1D431-9FFB-451E-B44D-40FBBB1E3EBE}"/>
                </a:ext>
              </a:extLst>
            </p:cNvPr>
            <p:cNvSpPr/>
            <p:nvPr/>
          </p:nvSpPr>
          <p:spPr>
            <a:xfrm>
              <a:off x="6019811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6C1FB4C9-508A-4FCD-A9DF-70170AC8E33C}"/>
                </a:ext>
              </a:extLst>
            </p:cNvPr>
            <p:cNvSpPr/>
            <p:nvPr/>
          </p:nvSpPr>
          <p:spPr>
            <a:xfrm>
              <a:off x="6009357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8EB267A4-A38E-45F6-8DE7-798E3CC0A829}"/>
                </a:ext>
              </a:extLst>
            </p:cNvPr>
            <p:cNvSpPr/>
            <p:nvPr/>
          </p:nvSpPr>
          <p:spPr>
            <a:xfrm>
              <a:off x="5998903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E83B8D9A-0310-4FAE-BC55-093B00B7C4E1}"/>
                </a:ext>
              </a:extLst>
            </p:cNvPr>
            <p:cNvSpPr/>
            <p:nvPr/>
          </p:nvSpPr>
          <p:spPr>
            <a:xfrm>
              <a:off x="5988449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1EFBEE7-EA31-438D-8CBB-34D4E5E97034}"/>
                </a:ext>
              </a:extLst>
            </p:cNvPr>
            <p:cNvSpPr/>
            <p:nvPr/>
          </p:nvSpPr>
          <p:spPr>
            <a:xfrm>
              <a:off x="5977995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03E30E0-13EC-4D64-B71B-E2087596E5E6}"/>
                </a:ext>
              </a:extLst>
            </p:cNvPr>
            <p:cNvSpPr/>
            <p:nvPr/>
          </p:nvSpPr>
          <p:spPr>
            <a:xfrm>
              <a:off x="5967541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A13BC196-F19F-45ED-A186-5C2FE257C0CF}"/>
                </a:ext>
              </a:extLst>
            </p:cNvPr>
            <p:cNvSpPr/>
            <p:nvPr/>
          </p:nvSpPr>
          <p:spPr>
            <a:xfrm>
              <a:off x="5957087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FACF222C-0687-4FF5-8854-71502404FA74}"/>
                </a:ext>
              </a:extLst>
            </p:cNvPr>
            <p:cNvSpPr/>
            <p:nvPr/>
          </p:nvSpPr>
          <p:spPr>
            <a:xfrm>
              <a:off x="5946633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D516648-78B0-4766-AB51-BA8D13A656F4}"/>
                </a:ext>
              </a:extLst>
            </p:cNvPr>
            <p:cNvSpPr/>
            <p:nvPr/>
          </p:nvSpPr>
          <p:spPr>
            <a:xfrm>
              <a:off x="5936179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A27B17E5-659F-4ED7-A279-9D4AB9FD1FFB}"/>
                </a:ext>
              </a:extLst>
            </p:cNvPr>
            <p:cNvSpPr/>
            <p:nvPr/>
          </p:nvSpPr>
          <p:spPr>
            <a:xfrm>
              <a:off x="5925725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92E6318A-85FF-4622-862C-250DCD54AB06}"/>
                </a:ext>
              </a:extLst>
            </p:cNvPr>
            <p:cNvSpPr/>
            <p:nvPr/>
          </p:nvSpPr>
          <p:spPr>
            <a:xfrm>
              <a:off x="5915271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A89E8B4E-74DC-4749-9716-1DC635E3C37E}"/>
                </a:ext>
              </a:extLst>
            </p:cNvPr>
            <p:cNvSpPr/>
            <p:nvPr/>
          </p:nvSpPr>
          <p:spPr>
            <a:xfrm>
              <a:off x="5904817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624FEE68-EBFB-4629-81AD-E19436767DB3}"/>
                </a:ext>
              </a:extLst>
            </p:cNvPr>
            <p:cNvSpPr/>
            <p:nvPr/>
          </p:nvSpPr>
          <p:spPr>
            <a:xfrm>
              <a:off x="5894363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9260B178-807F-4D04-930B-604274885C07}"/>
                </a:ext>
              </a:extLst>
            </p:cNvPr>
            <p:cNvSpPr/>
            <p:nvPr/>
          </p:nvSpPr>
          <p:spPr>
            <a:xfrm>
              <a:off x="5883909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69ECEB6-FE65-457A-8A20-AF48BE6B9493}"/>
                </a:ext>
              </a:extLst>
            </p:cNvPr>
            <p:cNvSpPr/>
            <p:nvPr/>
          </p:nvSpPr>
          <p:spPr>
            <a:xfrm>
              <a:off x="5873455" y="5983315"/>
              <a:ext cx="194194" cy="184484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9DA06175-7085-4840-A8E8-CC1C80029948}"/>
                </a:ext>
              </a:extLst>
            </p:cNvPr>
            <p:cNvSpPr/>
            <p:nvPr/>
          </p:nvSpPr>
          <p:spPr>
            <a:xfrm>
              <a:off x="6563106" y="4663750"/>
              <a:ext cx="421340" cy="40027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F91582B7-3FFB-422A-91B7-39CDB9908B33}"/>
                </a:ext>
              </a:extLst>
            </p:cNvPr>
            <p:cNvSpPr/>
            <p:nvPr/>
          </p:nvSpPr>
          <p:spPr>
            <a:xfrm>
              <a:off x="6545025" y="4663750"/>
              <a:ext cx="421340" cy="40027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D487A919-6162-4859-9D72-3A81BC06C87B}"/>
                </a:ext>
              </a:extLst>
            </p:cNvPr>
            <p:cNvSpPr/>
            <p:nvPr/>
          </p:nvSpPr>
          <p:spPr>
            <a:xfrm>
              <a:off x="6526942" y="4663750"/>
              <a:ext cx="421340" cy="40027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AD9F74EC-2824-4107-917E-2E78563623DE}"/>
                </a:ext>
              </a:extLst>
            </p:cNvPr>
            <p:cNvSpPr/>
            <p:nvPr/>
          </p:nvSpPr>
          <p:spPr>
            <a:xfrm>
              <a:off x="6508859" y="4663750"/>
              <a:ext cx="421340" cy="40027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50EAFE47-43DB-435C-A7BD-FF33685D38BF}"/>
                </a:ext>
              </a:extLst>
            </p:cNvPr>
            <p:cNvSpPr/>
            <p:nvPr/>
          </p:nvSpPr>
          <p:spPr>
            <a:xfrm>
              <a:off x="6490776" y="4663750"/>
              <a:ext cx="421340" cy="40027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A9BD7AFC-154D-4829-8192-CA8A26961122}"/>
                </a:ext>
              </a:extLst>
            </p:cNvPr>
            <p:cNvSpPr/>
            <p:nvPr/>
          </p:nvSpPr>
          <p:spPr>
            <a:xfrm>
              <a:off x="6472693" y="4663750"/>
              <a:ext cx="421340" cy="40027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96FC6561-AF61-45D9-A450-883733B124BC}"/>
                </a:ext>
              </a:extLst>
            </p:cNvPr>
            <p:cNvSpPr/>
            <p:nvPr/>
          </p:nvSpPr>
          <p:spPr>
            <a:xfrm>
              <a:off x="6454610" y="4663750"/>
              <a:ext cx="421340" cy="40027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776FE4CD-E211-4625-AA4F-7B1F8CAA9686}"/>
                </a:ext>
              </a:extLst>
            </p:cNvPr>
            <p:cNvSpPr/>
            <p:nvPr/>
          </p:nvSpPr>
          <p:spPr>
            <a:xfrm>
              <a:off x="6436527" y="4663750"/>
              <a:ext cx="421340" cy="40027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0681CF00-0176-4C22-B255-FDC76C33ED6F}"/>
                </a:ext>
              </a:extLst>
            </p:cNvPr>
            <p:cNvSpPr/>
            <p:nvPr/>
          </p:nvSpPr>
          <p:spPr>
            <a:xfrm>
              <a:off x="6418444" y="4663750"/>
              <a:ext cx="421340" cy="40027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1D6EDA86-BBB0-463C-ACCE-646E35CCF9C7}"/>
                </a:ext>
              </a:extLst>
            </p:cNvPr>
            <p:cNvSpPr/>
            <p:nvPr/>
          </p:nvSpPr>
          <p:spPr>
            <a:xfrm>
              <a:off x="6400361" y="4663750"/>
              <a:ext cx="421340" cy="40027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5A335E0B-7D57-442C-ADCE-1B39D1E9E215}"/>
                </a:ext>
              </a:extLst>
            </p:cNvPr>
            <p:cNvSpPr/>
            <p:nvPr/>
          </p:nvSpPr>
          <p:spPr>
            <a:xfrm>
              <a:off x="6382278" y="4663750"/>
              <a:ext cx="421340" cy="40027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9D130206-499B-4C1E-A691-336D24621D25}"/>
                </a:ext>
              </a:extLst>
            </p:cNvPr>
            <p:cNvSpPr/>
            <p:nvPr/>
          </p:nvSpPr>
          <p:spPr>
            <a:xfrm>
              <a:off x="6364195" y="4663750"/>
              <a:ext cx="421340" cy="40027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EB29909A-43EE-464F-B647-D45CD338A61F}"/>
                </a:ext>
              </a:extLst>
            </p:cNvPr>
            <p:cNvSpPr/>
            <p:nvPr/>
          </p:nvSpPr>
          <p:spPr>
            <a:xfrm>
              <a:off x="6655709" y="3759804"/>
              <a:ext cx="623045" cy="59189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D9C0D7C7-D48E-4645-94B3-D9C2CDF9C682}"/>
                </a:ext>
              </a:extLst>
            </p:cNvPr>
            <p:cNvSpPr/>
            <p:nvPr/>
          </p:nvSpPr>
          <p:spPr>
            <a:xfrm>
              <a:off x="6612023" y="3759804"/>
              <a:ext cx="623045" cy="59189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E083BF70-72A2-43FB-A2A8-E9EBCDA166F3}"/>
                </a:ext>
              </a:extLst>
            </p:cNvPr>
            <p:cNvSpPr/>
            <p:nvPr/>
          </p:nvSpPr>
          <p:spPr>
            <a:xfrm>
              <a:off x="6568337" y="3759804"/>
              <a:ext cx="623045" cy="59189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5399A467-EF7B-489C-AB9F-3518AEBC5E30}"/>
                </a:ext>
              </a:extLst>
            </p:cNvPr>
            <p:cNvSpPr/>
            <p:nvPr/>
          </p:nvSpPr>
          <p:spPr>
            <a:xfrm>
              <a:off x="6524651" y="3759804"/>
              <a:ext cx="623045" cy="59189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E9D05171-A078-4568-8A31-736E908DCB0D}"/>
                </a:ext>
              </a:extLst>
            </p:cNvPr>
            <p:cNvSpPr/>
            <p:nvPr/>
          </p:nvSpPr>
          <p:spPr>
            <a:xfrm>
              <a:off x="6480965" y="3759804"/>
              <a:ext cx="623045" cy="59189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D08C569B-6153-48F5-820F-E4B84039CD8F}"/>
                </a:ext>
              </a:extLst>
            </p:cNvPr>
            <p:cNvSpPr/>
            <p:nvPr/>
          </p:nvSpPr>
          <p:spPr>
            <a:xfrm>
              <a:off x="6437279" y="3759804"/>
              <a:ext cx="623045" cy="59189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B93891A1-0227-46EA-BA44-FCFC0F58EEB8}"/>
                </a:ext>
              </a:extLst>
            </p:cNvPr>
            <p:cNvSpPr/>
            <p:nvPr/>
          </p:nvSpPr>
          <p:spPr>
            <a:xfrm>
              <a:off x="6393593" y="3759804"/>
              <a:ext cx="623045" cy="59189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5BC381EF-2F55-4364-B851-C6165BE28A3C}"/>
                </a:ext>
              </a:extLst>
            </p:cNvPr>
            <p:cNvSpPr/>
            <p:nvPr/>
          </p:nvSpPr>
          <p:spPr>
            <a:xfrm>
              <a:off x="6349907" y="3759804"/>
              <a:ext cx="623045" cy="591892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BC11B7E3-CBA0-4B87-8418-E556BD36C857}"/>
                </a:ext>
              </a:extLst>
            </p:cNvPr>
            <p:cNvSpPr/>
            <p:nvPr/>
          </p:nvSpPr>
          <p:spPr>
            <a:xfrm>
              <a:off x="6952005" y="2600745"/>
              <a:ext cx="896471" cy="851647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2DDAC91C-2C9D-4314-8F19-931BF7722F00}"/>
                </a:ext>
              </a:extLst>
            </p:cNvPr>
            <p:cNvSpPr/>
            <p:nvPr/>
          </p:nvSpPr>
          <p:spPr>
            <a:xfrm>
              <a:off x="6848937" y="2600745"/>
              <a:ext cx="896471" cy="851647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D018B6E-E2CB-4505-83FD-A65185325F69}"/>
                </a:ext>
              </a:extLst>
            </p:cNvPr>
            <p:cNvSpPr/>
            <p:nvPr/>
          </p:nvSpPr>
          <p:spPr>
            <a:xfrm>
              <a:off x="6745871" y="2600745"/>
              <a:ext cx="896471" cy="851647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2DA22C26-9561-42D1-B873-78D7BD7DD49A}"/>
                </a:ext>
              </a:extLst>
            </p:cNvPr>
            <p:cNvSpPr/>
            <p:nvPr/>
          </p:nvSpPr>
          <p:spPr>
            <a:xfrm>
              <a:off x="6642805" y="2600745"/>
              <a:ext cx="896471" cy="851647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1A761D59-A02D-44C3-8457-04CDBF2BA3E5}"/>
                </a:ext>
              </a:extLst>
            </p:cNvPr>
            <p:cNvSpPr/>
            <p:nvPr/>
          </p:nvSpPr>
          <p:spPr>
            <a:xfrm>
              <a:off x="6539739" y="2600745"/>
              <a:ext cx="896471" cy="851647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7E2A56AC-4F37-465E-899E-B392E684DE31}"/>
                </a:ext>
              </a:extLst>
            </p:cNvPr>
            <p:cNvSpPr/>
            <p:nvPr/>
          </p:nvSpPr>
          <p:spPr>
            <a:xfrm>
              <a:off x="6436672" y="2600745"/>
              <a:ext cx="896471" cy="851647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B88319A4-EA0C-4EEB-8906-C403AF2FBFE4}"/>
                </a:ext>
              </a:extLst>
            </p:cNvPr>
            <p:cNvSpPr/>
            <p:nvPr/>
          </p:nvSpPr>
          <p:spPr>
            <a:xfrm>
              <a:off x="6297637" y="2600745"/>
              <a:ext cx="896471" cy="851647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6BD6D320-B276-4009-86C9-92F16076DDB9}"/>
                </a:ext>
              </a:extLst>
            </p:cNvPr>
            <p:cNvSpPr/>
            <p:nvPr/>
          </p:nvSpPr>
          <p:spPr>
            <a:xfrm>
              <a:off x="6602271" y="5344291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DF4BCFF4-ABAE-4B95-97C2-736F587E9418}"/>
                </a:ext>
              </a:extLst>
            </p:cNvPr>
            <p:cNvSpPr/>
            <p:nvPr/>
          </p:nvSpPr>
          <p:spPr>
            <a:xfrm>
              <a:off x="6591343" y="5344291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0FEE1E70-635D-475B-8885-86914A902EA8}"/>
                </a:ext>
              </a:extLst>
            </p:cNvPr>
            <p:cNvSpPr/>
            <p:nvPr/>
          </p:nvSpPr>
          <p:spPr>
            <a:xfrm>
              <a:off x="6580419" y="5344291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BC143BBC-56F4-4D52-9A49-1B9DAE22E4D5}"/>
                </a:ext>
              </a:extLst>
            </p:cNvPr>
            <p:cNvSpPr/>
            <p:nvPr/>
          </p:nvSpPr>
          <p:spPr>
            <a:xfrm>
              <a:off x="6569495" y="5344291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75782D04-0B20-4C5D-84A9-C775C1248771}"/>
                </a:ext>
              </a:extLst>
            </p:cNvPr>
            <p:cNvSpPr/>
            <p:nvPr/>
          </p:nvSpPr>
          <p:spPr>
            <a:xfrm>
              <a:off x="6558571" y="5344291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1F1063E8-2F51-43FA-AC10-88733D0BFCFF}"/>
                </a:ext>
              </a:extLst>
            </p:cNvPr>
            <p:cNvSpPr/>
            <p:nvPr/>
          </p:nvSpPr>
          <p:spPr>
            <a:xfrm>
              <a:off x="6547647" y="5344291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1DC73AF7-6A69-448C-A800-615470ECB011}"/>
                </a:ext>
              </a:extLst>
            </p:cNvPr>
            <p:cNvSpPr/>
            <p:nvPr/>
          </p:nvSpPr>
          <p:spPr>
            <a:xfrm>
              <a:off x="6536723" y="5344291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D9B18BE6-FFB7-4B12-B5CF-0CE43A5DE8E5}"/>
                </a:ext>
              </a:extLst>
            </p:cNvPr>
            <p:cNvSpPr/>
            <p:nvPr/>
          </p:nvSpPr>
          <p:spPr>
            <a:xfrm>
              <a:off x="6525799" y="5344291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8688FCE-E2ED-474D-9344-FF9F46E5242B}"/>
                </a:ext>
              </a:extLst>
            </p:cNvPr>
            <p:cNvSpPr/>
            <p:nvPr/>
          </p:nvSpPr>
          <p:spPr>
            <a:xfrm>
              <a:off x="6514875" y="5344291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23F94E90-17D6-4D76-A489-92FE1D9501C9}"/>
                </a:ext>
              </a:extLst>
            </p:cNvPr>
            <p:cNvSpPr/>
            <p:nvPr/>
          </p:nvSpPr>
          <p:spPr>
            <a:xfrm>
              <a:off x="6503951" y="5344291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4D875D7B-6125-446F-BEC1-FDDE640B0DBA}"/>
                </a:ext>
              </a:extLst>
            </p:cNvPr>
            <p:cNvSpPr/>
            <p:nvPr/>
          </p:nvSpPr>
          <p:spPr>
            <a:xfrm>
              <a:off x="6493027" y="5344291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F2BFC1F-D917-441A-BABD-365BF0173F1F}"/>
                </a:ext>
              </a:extLst>
            </p:cNvPr>
            <p:cNvSpPr/>
            <p:nvPr/>
          </p:nvSpPr>
          <p:spPr>
            <a:xfrm>
              <a:off x="6482103" y="5344291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C6A4F4B2-E04B-4C2E-82FB-A7E60C1E23A0}"/>
                </a:ext>
              </a:extLst>
            </p:cNvPr>
            <p:cNvSpPr/>
            <p:nvPr/>
          </p:nvSpPr>
          <p:spPr>
            <a:xfrm>
              <a:off x="6471179" y="5344291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37E4C4CD-8986-472E-98D5-097634DDAC73}"/>
                </a:ext>
              </a:extLst>
            </p:cNvPr>
            <p:cNvSpPr/>
            <p:nvPr/>
          </p:nvSpPr>
          <p:spPr>
            <a:xfrm>
              <a:off x="6460255" y="5344291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FEBAA4BF-01F4-4376-A43D-BFD74148D16D}"/>
                </a:ext>
              </a:extLst>
            </p:cNvPr>
            <p:cNvSpPr/>
            <p:nvPr/>
          </p:nvSpPr>
          <p:spPr>
            <a:xfrm>
              <a:off x="6449331" y="5344291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B3A7C5E8-5387-4137-9438-95563CDBBAC1}"/>
                </a:ext>
              </a:extLst>
            </p:cNvPr>
            <p:cNvSpPr/>
            <p:nvPr/>
          </p:nvSpPr>
          <p:spPr>
            <a:xfrm>
              <a:off x="6438407" y="5344291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4A64B324-BC8F-4F6F-838D-7729482BB285}"/>
                </a:ext>
              </a:extLst>
            </p:cNvPr>
            <p:cNvSpPr/>
            <p:nvPr/>
          </p:nvSpPr>
          <p:spPr>
            <a:xfrm>
              <a:off x="6427483" y="5344291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DE2C0FE6-2CEC-4DAA-957D-FB6036810C6C}"/>
                </a:ext>
              </a:extLst>
            </p:cNvPr>
            <p:cNvSpPr/>
            <p:nvPr/>
          </p:nvSpPr>
          <p:spPr>
            <a:xfrm>
              <a:off x="6416559" y="5344291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439C93D6-94CE-4825-B3F9-2063D278F30E}"/>
                </a:ext>
              </a:extLst>
            </p:cNvPr>
            <p:cNvSpPr/>
            <p:nvPr/>
          </p:nvSpPr>
          <p:spPr>
            <a:xfrm>
              <a:off x="6405635" y="5344291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701671AE-F4AD-4444-8EC4-7927FDD4E353}"/>
                </a:ext>
              </a:extLst>
            </p:cNvPr>
            <p:cNvSpPr/>
            <p:nvPr/>
          </p:nvSpPr>
          <p:spPr>
            <a:xfrm>
              <a:off x="6394711" y="5344291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1BBB5BE-C7A0-4B51-8901-C42389ED9484}"/>
                </a:ext>
              </a:extLst>
            </p:cNvPr>
            <p:cNvSpPr/>
            <p:nvPr/>
          </p:nvSpPr>
          <p:spPr>
            <a:xfrm>
              <a:off x="6383787" y="5344291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A885E95A-5EFA-43FA-A408-CCC380FBA3E3}"/>
                </a:ext>
              </a:extLst>
            </p:cNvPr>
            <p:cNvSpPr/>
            <p:nvPr/>
          </p:nvSpPr>
          <p:spPr>
            <a:xfrm>
              <a:off x="6372863" y="5344291"/>
              <a:ext cx="304798" cy="289557"/>
            </a:xfrm>
            <a:prstGeom prst="rect">
              <a:avLst/>
            </a:prstGeom>
            <a:effectLst>
              <a:outerShdw blurRad="57150" dist="19050" dir="5400000" algn="ctr" rotWithShape="0">
                <a:schemeClr val="bg1">
                  <a:lumMod val="50000"/>
                  <a:alpha val="63000"/>
                </a:scheme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Arrow: Right 365">
              <a:extLst>
                <a:ext uri="{FF2B5EF4-FFF2-40B4-BE49-F238E27FC236}">
                  <a16:creationId xmlns:a16="http://schemas.microsoft.com/office/drawing/2014/main" id="{14121B3B-4DE7-4265-B95C-32F18DE9E265}"/>
                </a:ext>
              </a:extLst>
            </p:cNvPr>
            <p:cNvSpPr/>
            <p:nvPr/>
          </p:nvSpPr>
          <p:spPr>
            <a:xfrm>
              <a:off x="5852877" y="5472773"/>
              <a:ext cx="482400" cy="9144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32B9A0AF-CE87-485D-B433-EBA86B387C8B}"/>
                </a:ext>
              </a:extLst>
            </p:cNvPr>
            <p:cNvSpPr/>
            <p:nvPr/>
          </p:nvSpPr>
          <p:spPr>
            <a:xfrm>
              <a:off x="2189443" y="2290088"/>
              <a:ext cx="64472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/>
                <a:t>Down-1</a:t>
              </a:r>
              <a:endParaRPr lang="en-US" sz="1100" b="1" dirty="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47F9B6F-80C3-47E9-B9CB-E761F97749D8}"/>
                </a:ext>
              </a:extLst>
            </p:cNvPr>
            <p:cNvSpPr/>
            <p:nvPr/>
          </p:nvSpPr>
          <p:spPr>
            <a:xfrm>
              <a:off x="2189443" y="3507561"/>
              <a:ext cx="64472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/>
                <a:t>Down-2</a:t>
              </a:r>
              <a:endParaRPr lang="en-US" sz="1100" b="1" dirty="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30BA4E4-4E92-4FF4-A377-72D77F029FC5}"/>
                </a:ext>
              </a:extLst>
            </p:cNvPr>
            <p:cNvSpPr/>
            <p:nvPr/>
          </p:nvSpPr>
          <p:spPr>
            <a:xfrm>
              <a:off x="2189443" y="4367101"/>
              <a:ext cx="64472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/>
                <a:t>Down-3</a:t>
              </a:r>
              <a:endParaRPr lang="en-US" sz="1100" b="1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28EAF60-0924-4FBE-9F63-238AD433B15D}"/>
                </a:ext>
              </a:extLst>
            </p:cNvPr>
            <p:cNvSpPr/>
            <p:nvPr/>
          </p:nvSpPr>
          <p:spPr>
            <a:xfrm>
              <a:off x="2189443" y="5080812"/>
              <a:ext cx="64472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/>
                <a:t>Down-4</a:t>
              </a:r>
              <a:endParaRPr lang="en-US" sz="1100" b="1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D9F7C1-3305-4684-9A5F-4A8F27519818}"/>
                </a:ext>
              </a:extLst>
            </p:cNvPr>
            <p:cNvSpPr/>
            <p:nvPr/>
          </p:nvSpPr>
          <p:spPr>
            <a:xfrm>
              <a:off x="5713519" y="5748576"/>
              <a:ext cx="81624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b="1" dirty="0"/>
                <a:t>Bottleneck</a:t>
              </a:r>
              <a:endParaRPr lang="en-US" sz="1050" b="1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43C6A68-985C-4D94-A31D-8F45F3AB685F}"/>
                </a:ext>
              </a:extLst>
            </p:cNvPr>
            <p:cNvSpPr/>
            <p:nvPr/>
          </p:nvSpPr>
          <p:spPr>
            <a:xfrm>
              <a:off x="9476004" y="5077736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/>
                <a:t>Up-4</a:t>
              </a:r>
              <a:endParaRPr lang="en-US" sz="1100" b="1" dirty="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82C7058-B317-4669-85D3-5B99EA1CB1B9}"/>
                </a:ext>
              </a:extLst>
            </p:cNvPr>
            <p:cNvSpPr/>
            <p:nvPr/>
          </p:nvSpPr>
          <p:spPr>
            <a:xfrm>
              <a:off x="9476004" y="4356894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/>
                <a:t>Up-3</a:t>
              </a:r>
              <a:endParaRPr lang="en-US" sz="1100" b="1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6EC8937-B0B7-4A19-A1C3-54D66377A21C}"/>
                </a:ext>
              </a:extLst>
            </p:cNvPr>
            <p:cNvSpPr/>
            <p:nvPr/>
          </p:nvSpPr>
          <p:spPr>
            <a:xfrm>
              <a:off x="9476004" y="3503752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/>
                <a:t>Up-2</a:t>
              </a:r>
              <a:endParaRPr lang="en-US" sz="1100" b="1" dirty="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56BFCC83-F0F1-4F7D-8472-42314920E74D}"/>
                </a:ext>
              </a:extLst>
            </p:cNvPr>
            <p:cNvSpPr/>
            <p:nvPr/>
          </p:nvSpPr>
          <p:spPr>
            <a:xfrm>
              <a:off x="9476004" y="2325384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/>
                <a:t>Up-1</a:t>
              </a:r>
              <a:endParaRPr lang="en-US" sz="1100" b="1" dirty="0"/>
            </a:p>
          </p:txBody>
        </p: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E722C428-B462-4B0F-B824-473689B10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6768" y="702832"/>
              <a:ext cx="1508306" cy="1315010"/>
            </a:xfrm>
            <a:prstGeom prst="rect">
              <a:avLst/>
            </a:prstGeom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7BA3CF83-3F68-471E-9E23-6AAEB471D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0657" y="702833"/>
              <a:ext cx="1457212" cy="1315010"/>
            </a:xfrm>
            <a:prstGeom prst="rect">
              <a:avLst/>
            </a:prstGeom>
          </p:spPr>
        </p:pic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18F0855-CE52-4688-8785-9F7CCB31DD07}"/>
                </a:ext>
              </a:extLst>
            </p:cNvPr>
            <p:cNvSpPr/>
            <p:nvPr/>
          </p:nvSpPr>
          <p:spPr>
            <a:xfrm>
              <a:off x="2433637" y="346496"/>
              <a:ext cx="1284755" cy="38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1100" kern="0" dirty="0">
                  <a:ea typeface="黑体" panose="02010600030101010101" charset="-122"/>
                  <a:cs typeface="+mn-ea"/>
                  <a:sym typeface="+mn-lt"/>
                </a:rPr>
                <a:t>Urban extent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CC0BC05-4364-4A7A-A102-DEF9D1783C5A}"/>
                </a:ext>
              </a:extLst>
            </p:cNvPr>
            <p:cNvSpPr/>
            <p:nvPr/>
          </p:nvSpPr>
          <p:spPr>
            <a:xfrm>
              <a:off x="4282911" y="346496"/>
              <a:ext cx="739696" cy="38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1100" kern="0" dirty="0">
                  <a:ea typeface="黑体" panose="02010600030101010101" charset="-122"/>
                  <a:cs typeface="+mn-ea"/>
                  <a:sym typeface="+mn-lt"/>
                </a:rPr>
                <a:t>DEM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95976B0-27F5-450B-8BFE-DC408A642A8C}"/>
                </a:ext>
              </a:extLst>
            </p:cNvPr>
            <p:cNvSpPr/>
            <p:nvPr/>
          </p:nvSpPr>
          <p:spPr>
            <a:xfrm>
              <a:off x="5846181" y="346837"/>
              <a:ext cx="929796" cy="38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1100" kern="0" dirty="0">
                  <a:ea typeface="黑体" panose="02010600030101010101" charset="-122"/>
                  <a:cs typeface="+mn-ea"/>
                  <a:sym typeface="+mn-lt"/>
                </a:rPr>
                <a:t>Slope</a:t>
              </a:r>
            </a:p>
          </p:txBody>
        </p:sp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697E2390-7284-498D-A028-110D1A3D6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7936" y="702832"/>
              <a:ext cx="1383741" cy="1342126"/>
            </a:xfrm>
            <a:prstGeom prst="rect">
              <a:avLst/>
            </a:prstGeom>
          </p:spPr>
        </p:pic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3779B680-5102-425A-AD06-389977DDEDB3}"/>
                </a:ext>
              </a:extLst>
            </p:cNvPr>
            <p:cNvSpPr/>
            <p:nvPr/>
          </p:nvSpPr>
          <p:spPr>
            <a:xfrm>
              <a:off x="2420116" y="68282"/>
              <a:ext cx="1284755" cy="38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1100" b="1" kern="0" dirty="0">
                  <a:ea typeface="黑体" panose="02010600030101010101" charset="-122"/>
                  <a:cs typeface="+mn-ea"/>
                  <a:sym typeface="+mn-lt"/>
                </a:rPr>
                <a:t>Input image tile</a:t>
              </a: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FD6703B6-67E0-4928-AFA2-07B0FECE3A84}"/>
                </a:ext>
              </a:extLst>
            </p:cNvPr>
            <p:cNvSpPr/>
            <p:nvPr/>
          </p:nvSpPr>
          <p:spPr>
            <a:xfrm>
              <a:off x="8053007" y="68282"/>
              <a:ext cx="1284755" cy="38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1100" b="1" kern="0" dirty="0">
                  <a:ea typeface="黑体" panose="02010600030101010101" charset="-122"/>
                  <a:cs typeface="+mn-ea"/>
                  <a:sym typeface="+mn-lt"/>
                </a:rPr>
                <a:t>Output image tile</a:t>
              </a:r>
            </a:p>
          </p:txBody>
        </p:sp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FFBC767D-8A90-4FE7-9005-73B95FDA18EB}"/>
                </a:ext>
              </a:extLst>
            </p:cNvPr>
            <p:cNvSpPr/>
            <p:nvPr/>
          </p:nvSpPr>
          <p:spPr>
            <a:xfrm>
              <a:off x="4456577" y="2132404"/>
              <a:ext cx="217601" cy="388426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Arrow: Right 183">
              <a:extLst>
                <a:ext uri="{FF2B5EF4-FFF2-40B4-BE49-F238E27FC236}">
                  <a16:creationId xmlns:a16="http://schemas.microsoft.com/office/drawing/2014/main" id="{15E1D5CB-2BD8-4A35-943E-C6688639C9FA}"/>
                </a:ext>
              </a:extLst>
            </p:cNvPr>
            <p:cNvSpPr/>
            <p:nvPr/>
          </p:nvSpPr>
          <p:spPr>
            <a:xfrm>
              <a:off x="5852877" y="4796091"/>
              <a:ext cx="482400" cy="9144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Arrow: Right 192">
              <a:extLst>
                <a:ext uri="{FF2B5EF4-FFF2-40B4-BE49-F238E27FC236}">
                  <a16:creationId xmlns:a16="http://schemas.microsoft.com/office/drawing/2014/main" id="{754F272E-E7C7-46BC-8376-5C55FD2FDC04}"/>
                </a:ext>
              </a:extLst>
            </p:cNvPr>
            <p:cNvSpPr/>
            <p:nvPr/>
          </p:nvSpPr>
          <p:spPr>
            <a:xfrm>
              <a:off x="5852877" y="4015214"/>
              <a:ext cx="482400" cy="9144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Arrow: Right 193">
              <a:extLst>
                <a:ext uri="{FF2B5EF4-FFF2-40B4-BE49-F238E27FC236}">
                  <a16:creationId xmlns:a16="http://schemas.microsoft.com/office/drawing/2014/main" id="{7D0C6FB3-9FC9-4606-9D4C-A7F467D9592D}"/>
                </a:ext>
              </a:extLst>
            </p:cNvPr>
            <p:cNvSpPr/>
            <p:nvPr/>
          </p:nvSpPr>
          <p:spPr>
            <a:xfrm>
              <a:off x="5852877" y="3001754"/>
              <a:ext cx="482400" cy="9144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4863E98-559B-47B0-8253-FC0C55E76DEB}"/>
                </a:ext>
              </a:extLst>
            </p:cNvPr>
            <p:cNvGrpSpPr/>
            <p:nvPr/>
          </p:nvGrpSpPr>
          <p:grpSpPr>
            <a:xfrm>
              <a:off x="2269908" y="2577756"/>
              <a:ext cx="1810927" cy="886840"/>
              <a:chOff x="2245391" y="2540382"/>
              <a:chExt cx="1810927" cy="88684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D9F3145-7890-41B7-8C74-DE038B81C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5391" y="2540382"/>
                <a:ext cx="881885" cy="88684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A8469BB-E49B-4971-BB9C-4AA7B68DE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9485" y="2540382"/>
                <a:ext cx="886833" cy="886833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47C8E75-36F7-4D55-B7B0-E9A3B2ED8389}"/>
                </a:ext>
              </a:extLst>
            </p:cNvPr>
            <p:cNvGrpSpPr/>
            <p:nvPr/>
          </p:nvGrpSpPr>
          <p:grpSpPr>
            <a:xfrm>
              <a:off x="2278511" y="3710569"/>
              <a:ext cx="2028111" cy="651388"/>
              <a:chOff x="2245391" y="3565612"/>
              <a:chExt cx="2028111" cy="651388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59B207A-61BC-4BAF-A73E-F33AEE7E7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5391" y="3565613"/>
                <a:ext cx="655109" cy="651387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7AE5BBB-7A93-4FA5-A0DF-8C892A6BE6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0308" y="3568980"/>
                <a:ext cx="651744" cy="64802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69830C9-0D83-4C05-9750-AB7ECF316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18033" y="3565612"/>
                <a:ext cx="655469" cy="648021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F677E6C-64A4-41EF-AA46-54EE1867E086}"/>
                </a:ext>
              </a:extLst>
            </p:cNvPr>
            <p:cNvGrpSpPr/>
            <p:nvPr/>
          </p:nvGrpSpPr>
          <p:grpSpPr>
            <a:xfrm>
              <a:off x="2277935" y="4568319"/>
              <a:ext cx="2268667" cy="546983"/>
              <a:chOff x="2256643" y="4552488"/>
              <a:chExt cx="2268667" cy="546983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05457A3-4B79-4EA0-AD55-20C68CF30E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56643" y="4552488"/>
                <a:ext cx="543857" cy="546983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1ADF5F1-DCB9-4E18-91A0-9E104DE4C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32584" y="4552488"/>
                <a:ext cx="546983" cy="546983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C1BB393-9790-4696-A423-5B86B7B0CA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11651" y="4552488"/>
                <a:ext cx="543857" cy="546983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6723515-0287-479D-85CE-0A5227A43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87592" y="4552488"/>
                <a:ext cx="537718" cy="537718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BE3A149-28E7-4C32-A0EB-218C308224D2}"/>
                </a:ext>
              </a:extLst>
            </p:cNvPr>
            <p:cNvGrpSpPr/>
            <p:nvPr/>
          </p:nvGrpSpPr>
          <p:grpSpPr>
            <a:xfrm>
              <a:off x="2269908" y="5311404"/>
              <a:ext cx="2444396" cy="486573"/>
              <a:chOff x="2243123" y="5224579"/>
              <a:chExt cx="2444396" cy="486573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DD28B86-D468-4C61-B508-5F926DC04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43123" y="5224579"/>
                <a:ext cx="480981" cy="486573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4951EA5-8BD7-441A-9DDA-91C657518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38122" y="5224579"/>
                <a:ext cx="480981" cy="480981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106F15F-90A7-42E2-A116-193063806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33121" y="5224579"/>
                <a:ext cx="475454" cy="475454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7B26E89-136D-4618-A3E1-40F75A0C9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22593" y="5224579"/>
                <a:ext cx="475454" cy="475454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33A279F-DB61-4B25-9685-C854F4C63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12065" y="5224579"/>
                <a:ext cx="475454" cy="475454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EDD9ACA-F06E-419C-B96F-C05DF9510A1F}"/>
                </a:ext>
              </a:extLst>
            </p:cNvPr>
            <p:cNvGrpSpPr/>
            <p:nvPr/>
          </p:nvGrpSpPr>
          <p:grpSpPr>
            <a:xfrm>
              <a:off x="4773444" y="6232599"/>
              <a:ext cx="2678212" cy="419048"/>
              <a:chOff x="4654931" y="6211752"/>
              <a:chExt cx="2678212" cy="41904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C30602C-677D-4B24-9BDE-9975E8654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54931" y="6211752"/>
                <a:ext cx="419048" cy="419048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196DBB99-D8DD-466D-A2A2-7AE377B7F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10573" y="6211752"/>
                <a:ext cx="409524" cy="419048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3DD49E6-0F1C-4661-99E0-D24BDC14A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56691" y="6211752"/>
                <a:ext cx="419048" cy="409524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FEE0EC09-C74F-4103-9654-E916397565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012333" y="6211752"/>
                <a:ext cx="419048" cy="419048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4DE8BC3F-D5FF-474F-B519-2371171336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67975" y="6211752"/>
                <a:ext cx="409524" cy="40952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CD5F25BB-B5F4-426E-ADA8-ECEDAC564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14095" y="6211752"/>
                <a:ext cx="419048" cy="409524"/>
              </a:xfrm>
              <a:prstGeom prst="rect">
                <a:avLst/>
              </a:prstGeom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BDAC135-E594-43C0-838F-1015249378AC}"/>
                </a:ext>
              </a:extLst>
            </p:cNvPr>
            <p:cNvGrpSpPr/>
            <p:nvPr/>
          </p:nvGrpSpPr>
          <p:grpSpPr>
            <a:xfrm>
              <a:off x="7386637" y="5324106"/>
              <a:ext cx="2461255" cy="473871"/>
              <a:chOff x="2263745" y="5897719"/>
              <a:chExt cx="2461255" cy="473871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46B52F61-F863-4643-B15D-93ADF2E507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63745" y="5897719"/>
                <a:ext cx="468425" cy="473871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4DF99BD9-683D-455A-8F3A-3C5733190E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62040" y="5897719"/>
                <a:ext cx="473871" cy="473871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D1C4E675-49D5-45FB-88D6-B3CCC8213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65781" y="5897719"/>
                <a:ext cx="469543" cy="469543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3A8CAA7-DC76-4CBE-96F1-0D06D5D878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765194" y="5897719"/>
                <a:ext cx="469543" cy="469543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C2CD3F02-EE84-40F3-806B-9C70F0C6C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64606" y="5897719"/>
                <a:ext cx="460394" cy="465686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237F6B0-4339-4C02-9470-39D550494D67}"/>
                </a:ext>
              </a:extLst>
            </p:cNvPr>
            <p:cNvGrpSpPr/>
            <p:nvPr/>
          </p:nvGrpSpPr>
          <p:grpSpPr>
            <a:xfrm>
              <a:off x="7580184" y="4570676"/>
              <a:ext cx="2267708" cy="535361"/>
              <a:chOff x="2239835" y="5164717"/>
              <a:chExt cx="2267708" cy="535361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4460C00C-AA69-49FE-A20D-541A0EEA97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981435" y="5164717"/>
                <a:ext cx="526108" cy="526108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2909F88A-76F2-4400-8050-1B119C19D9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98041" y="5164717"/>
                <a:ext cx="532301" cy="535361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6D46F69A-4A52-4F64-B940-219C44B477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814030" y="5164717"/>
                <a:ext cx="532919" cy="529874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CFAA8551-199D-42CE-A5D5-633E612B80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39835" y="5164717"/>
                <a:ext cx="523103" cy="526109"/>
              </a:xfrm>
              <a:prstGeom prst="rect">
                <a:avLst/>
              </a:prstGeom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5EE8B8A-8CC9-4B2D-BC5D-F1F032045110}"/>
                </a:ext>
              </a:extLst>
            </p:cNvPr>
            <p:cNvGrpSpPr/>
            <p:nvPr/>
          </p:nvGrpSpPr>
          <p:grpSpPr>
            <a:xfrm>
              <a:off x="7822662" y="3722041"/>
              <a:ext cx="2021990" cy="639916"/>
              <a:chOff x="2264687" y="4399564"/>
              <a:chExt cx="2021990" cy="639916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0F178306-5548-4564-B314-6777B98DC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46761" y="4399564"/>
                <a:ext cx="639916" cy="639916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43216532-21EA-4214-BCC6-787A988348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54261" y="4399564"/>
                <a:ext cx="630492" cy="634116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0F1FE5FC-43B6-4B2A-B8E9-49DA6A8BA4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264687" y="4399564"/>
                <a:ext cx="627565" cy="627565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F1DFFD3-8DA1-463E-B8F2-1E2065C7278F}"/>
                </a:ext>
              </a:extLst>
            </p:cNvPr>
            <p:cNvGrpSpPr/>
            <p:nvPr/>
          </p:nvGrpSpPr>
          <p:grpSpPr>
            <a:xfrm>
              <a:off x="8047137" y="2546611"/>
              <a:ext cx="1797229" cy="886017"/>
              <a:chOff x="8054757" y="2664281"/>
              <a:chExt cx="1797229" cy="886017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9C4D852D-25D9-4852-855F-DA90654E22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75362" y="2668749"/>
                <a:ext cx="876624" cy="881549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2720FD9E-260C-406B-AE55-B03BF138A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54757" y="2664281"/>
                <a:ext cx="876625" cy="876625"/>
              </a:xfrm>
              <a:prstGeom prst="rect">
                <a:avLst/>
              </a:prstGeom>
            </p:spPr>
          </p:pic>
        </p:grp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460B776-9CAE-4C0E-808A-B104AFD75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6047" y="511266"/>
              <a:ext cx="1741232" cy="1741232"/>
            </a:xfrm>
            <a:prstGeom prst="rect">
              <a:avLst/>
            </a:prstGeom>
          </p:spPr>
        </p:pic>
        <p:sp>
          <p:nvSpPr>
            <p:cNvPr id="53" name="Arrow: Bent 52">
              <a:extLst>
                <a:ext uri="{FF2B5EF4-FFF2-40B4-BE49-F238E27FC236}">
                  <a16:creationId xmlns:a16="http://schemas.microsoft.com/office/drawing/2014/main" id="{0177359A-AD3B-49D0-991C-E19D29D627DA}"/>
                </a:ext>
              </a:extLst>
            </p:cNvPr>
            <p:cNvSpPr/>
            <p:nvPr/>
          </p:nvSpPr>
          <p:spPr>
            <a:xfrm>
              <a:off x="7598989" y="1272156"/>
              <a:ext cx="438456" cy="1248674"/>
            </a:xfrm>
            <a:prstGeom prst="bentArrow">
              <a:avLst>
                <a:gd name="adj1" fmla="val 21944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921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EE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>
            <a:extLst>
              <a:ext uri="{FF2B5EF4-FFF2-40B4-BE49-F238E27FC236}">
                <a16:creationId xmlns:a16="http://schemas.microsoft.com/office/drawing/2014/main" id="{55475ACC-95CB-484E-8DB8-962EF8C1966D}"/>
              </a:ext>
            </a:extLst>
          </p:cNvPr>
          <p:cNvSpPr/>
          <p:nvPr/>
        </p:nvSpPr>
        <p:spPr>
          <a:xfrm>
            <a:off x="4880312" y="2589134"/>
            <a:ext cx="896471" cy="85164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2E6C0BF-5570-43CA-A3C9-6ABF340ECA50}"/>
              </a:ext>
            </a:extLst>
          </p:cNvPr>
          <p:cNvSpPr/>
          <p:nvPr/>
        </p:nvSpPr>
        <p:spPr>
          <a:xfrm>
            <a:off x="5153083" y="3763143"/>
            <a:ext cx="623045" cy="59189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158DD36-10DF-4CC1-95D2-3FCCD912FC37}"/>
              </a:ext>
            </a:extLst>
          </p:cNvPr>
          <p:cNvSpPr/>
          <p:nvPr/>
        </p:nvSpPr>
        <p:spPr>
          <a:xfrm>
            <a:off x="5337537" y="4663750"/>
            <a:ext cx="421340" cy="40027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8801099-BD63-47FD-87C9-30344B3DC54E}"/>
              </a:ext>
            </a:extLst>
          </p:cNvPr>
          <p:cNvSpPr/>
          <p:nvPr/>
        </p:nvSpPr>
        <p:spPr>
          <a:xfrm>
            <a:off x="5459724" y="5351816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455D11B-AD9A-44C7-8181-7701DF3A35C1}"/>
              </a:ext>
            </a:extLst>
          </p:cNvPr>
          <p:cNvSpPr/>
          <p:nvPr/>
        </p:nvSpPr>
        <p:spPr>
          <a:xfrm>
            <a:off x="6166160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Arrow: Bent-Up 184">
            <a:extLst>
              <a:ext uri="{FF2B5EF4-FFF2-40B4-BE49-F238E27FC236}">
                <a16:creationId xmlns:a16="http://schemas.microsoft.com/office/drawing/2014/main" id="{077930BD-0A39-491F-80A3-3051A096DE90}"/>
              </a:ext>
            </a:extLst>
          </p:cNvPr>
          <p:cNvSpPr/>
          <p:nvPr/>
        </p:nvSpPr>
        <p:spPr>
          <a:xfrm rot="16200000" flipH="1" flipV="1">
            <a:off x="4527351" y="3743411"/>
            <a:ext cx="499784" cy="198343"/>
          </a:xfrm>
          <a:prstGeom prst="bentUpArrow">
            <a:avLst>
              <a:gd name="adj1" fmla="val 4856"/>
              <a:gd name="adj2" fmla="val 1277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Arrow: Bent-Up 185">
            <a:extLst>
              <a:ext uri="{FF2B5EF4-FFF2-40B4-BE49-F238E27FC236}">
                <a16:creationId xmlns:a16="http://schemas.microsoft.com/office/drawing/2014/main" id="{5A95E2F9-D251-4728-9399-23EFCB96DEB9}"/>
              </a:ext>
            </a:extLst>
          </p:cNvPr>
          <p:cNvSpPr/>
          <p:nvPr/>
        </p:nvSpPr>
        <p:spPr>
          <a:xfrm rot="16200000" flipH="1" flipV="1">
            <a:off x="4775374" y="4563636"/>
            <a:ext cx="471576" cy="209920"/>
          </a:xfrm>
          <a:prstGeom prst="bentUpArrow">
            <a:avLst>
              <a:gd name="adj1" fmla="val 4856"/>
              <a:gd name="adj2" fmla="val 1277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Arrow: Bent-Up 186">
            <a:extLst>
              <a:ext uri="{FF2B5EF4-FFF2-40B4-BE49-F238E27FC236}">
                <a16:creationId xmlns:a16="http://schemas.microsoft.com/office/drawing/2014/main" id="{EC4DD94B-447A-4451-9CB9-CC6AFAE120CB}"/>
              </a:ext>
            </a:extLst>
          </p:cNvPr>
          <p:cNvSpPr/>
          <p:nvPr/>
        </p:nvSpPr>
        <p:spPr>
          <a:xfrm rot="16200000" flipH="1" flipV="1">
            <a:off x="4987108" y="5277587"/>
            <a:ext cx="444468" cy="69860"/>
          </a:xfrm>
          <a:prstGeom prst="bentUpArrow">
            <a:avLst>
              <a:gd name="adj1" fmla="val 15080"/>
              <a:gd name="adj2" fmla="val 38335"/>
              <a:gd name="adj3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88" name="Arrow: Bent-Up 187">
            <a:extLst>
              <a:ext uri="{FF2B5EF4-FFF2-40B4-BE49-F238E27FC236}">
                <a16:creationId xmlns:a16="http://schemas.microsoft.com/office/drawing/2014/main" id="{AD115B7F-AFBB-4921-8574-DD6B2CBFE759}"/>
              </a:ext>
            </a:extLst>
          </p:cNvPr>
          <p:cNvSpPr/>
          <p:nvPr/>
        </p:nvSpPr>
        <p:spPr>
          <a:xfrm rot="16200000" flipH="1" flipV="1">
            <a:off x="5503934" y="5829169"/>
            <a:ext cx="312002" cy="198343"/>
          </a:xfrm>
          <a:prstGeom prst="bentUpArrow">
            <a:avLst>
              <a:gd name="adj1" fmla="val 4856"/>
              <a:gd name="adj2" fmla="val 1277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Arrow: Bent-Up 188">
            <a:extLst>
              <a:ext uri="{FF2B5EF4-FFF2-40B4-BE49-F238E27FC236}">
                <a16:creationId xmlns:a16="http://schemas.microsoft.com/office/drawing/2014/main" id="{BEFD636B-4433-4CCE-AAA3-8E004C787DE3}"/>
              </a:ext>
            </a:extLst>
          </p:cNvPr>
          <p:cNvSpPr/>
          <p:nvPr/>
        </p:nvSpPr>
        <p:spPr>
          <a:xfrm rot="10800000" flipH="1" flipV="1">
            <a:off x="6514875" y="5792074"/>
            <a:ext cx="144580" cy="276998"/>
          </a:xfrm>
          <a:prstGeom prst="bentUpArrow">
            <a:avLst>
              <a:gd name="adj1" fmla="val 6504"/>
              <a:gd name="adj2" fmla="val 1277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Arrow: Bent-Up 189">
            <a:extLst>
              <a:ext uri="{FF2B5EF4-FFF2-40B4-BE49-F238E27FC236}">
                <a16:creationId xmlns:a16="http://schemas.microsoft.com/office/drawing/2014/main" id="{B4923943-014D-4202-92A5-A721A7860F9C}"/>
              </a:ext>
            </a:extLst>
          </p:cNvPr>
          <p:cNvSpPr/>
          <p:nvPr/>
        </p:nvSpPr>
        <p:spPr>
          <a:xfrm rot="10800000" flipH="1" flipV="1">
            <a:off x="6764466" y="5153986"/>
            <a:ext cx="209560" cy="360729"/>
          </a:xfrm>
          <a:prstGeom prst="bentUpArrow">
            <a:avLst>
              <a:gd name="adj1" fmla="val 4856"/>
              <a:gd name="adj2" fmla="val 1277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Arrow: Bent-Up 190">
            <a:extLst>
              <a:ext uri="{FF2B5EF4-FFF2-40B4-BE49-F238E27FC236}">
                <a16:creationId xmlns:a16="http://schemas.microsoft.com/office/drawing/2014/main" id="{D5E8E219-21CB-40AD-8754-6B5BD360BE8C}"/>
              </a:ext>
            </a:extLst>
          </p:cNvPr>
          <p:cNvSpPr/>
          <p:nvPr/>
        </p:nvSpPr>
        <p:spPr>
          <a:xfrm rot="10800000" flipH="1" flipV="1">
            <a:off x="6964535" y="4526568"/>
            <a:ext cx="226360" cy="471575"/>
          </a:xfrm>
          <a:prstGeom prst="bentUpArrow">
            <a:avLst>
              <a:gd name="adj1" fmla="val 4856"/>
              <a:gd name="adj2" fmla="val 1277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Arrow: Bent-Up 191">
            <a:extLst>
              <a:ext uri="{FF2B5EF4-FFF2-40B4-BE49-F238E27FC236}">
                <a16:creationId xmlns:a16="http://schemas.microsoft.com/office/drawing/2014/main" id="{AF2C6061-16CF-4BA7-9593-F6995A818204}"/>
              </a:ext>
            </a:extLst>
          </p:cNvPr>
          <p:cNvSpPr/>
          <p:nvPr/>
        </p:nvSpPr>
        <p:spPr>
          <a:xfrm rot="10800000" flipH="1" flipV="1">
            <a:off x="7278754" y="3619317"/>
            <a:ext cx="226360" cy="471575"/>
          </a:xfrm>
          <a:prstGeom prst="bentUpArrow">
            <a:avLst>
              <a:gd name="adj1" fmla="val 4856"/>
              <a:gd name="adj2" fmla="val 12770"/>
              <a:gd name="adj3" fmla="val 25000"/>
            </a:avLst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0A72D82-A92E-4B67-9CEC-E8B3CB99E796}"/>
              </a:ext>
            </a:extLst>
          </p:cNvPr>
          <p:cNvSpPr/>
          <p:nvPr/>
        </p:nvSpPr>
        <p:spPr>
          <a:xfrm>
            <a:off x="4777244" y="2589134"/>
            <a:ext cx="896471" cy="85164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401F84A-AFEC-4B22-8E2C-8AE39FC7C672}"/>
              </a:ext>
            </a:extLst>
          </p:cNvPr>
          <p:cNvSpPr/>
          <p:nvPr/>
        </p:nvSpPr>
        <p:spPr>
          <a:xfrm>
            <a:off x="4674178" y="2589134"/>
            <a:ext cx="896471" cy="85164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AC24530-81CC-46E1-934A-EED77FD812A5}"/>
              </a:ext>
            </a:extLst>
          </p:cNvPr>
          <p:cNvSpPr/>
          <p:nvPr/>
        </p:nvSpPr>
        <p:spPr>
          <a:xfrm>
            <a:off x="4571112" y="2589134"/>
            <a:ext cx="896471" cy="85164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17DFC95-0276-4100-9702-C0CCA372AC33}"/>
              </a:ext>
            </a:extLst>
          </p:cNvPr>
          <p:cNvSpPr/>
          <p:nvPr/>
        </p:nvSpPr>
        <p:spPr>
          <a:xfrm>
            <a:off x="4468046" y="2589134"/>
            <a:ext cx="896471" cy="85164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4D4C2F84-4564-4F36-B4FB-E0E3EDE9FA60}"/>
              </a:ext>
            </a:extLst>
          </p:cNvPr>
          <p:cNvSpPr/>
          <p:nvPr/>
        </p:nvSpPr>
        <p:spPr>
          <a:xfrm>
            <a:off x="4364979" y="2589134"/>
            <a:ext cx="896471" cy="85164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BE5ECAA-F35C-4E0C-AED1-A87DED009118}"/>
              </a:ext>
            </a:extLst>
          </p:cNvPr>
          <p:cNvSpPr/>
          <p:nvPr/>
        </p:nvSpPr>
        <p:spPr>
          <a:xfrm>
            <a:off x="4225944" y="2589134"/>
            <a:ext cx="896471" cy="85164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F4081EA-4FED-4C66-9C41-C4E4EAB05099}"/>
              </a:ext>
            </a:extLst>
          </p:cNvPr>
          <p:cNvSpPr/>
          <p:nvPr/>
        </p:nvSpPr>
        <p:spPr>
          <a:xfrm>
            <a:off x="5109397" y="3763143"/>
            <a:ext cx="623045" cy="59189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A1F40DA-82ED-4183-A3DE-4A3DF75614C5}"/>
              </a:ext>
            </a:extLst>
          </p:cNvPr>
          <p:cNvSpPr/>
          <p:nvPr/>
        </p:nvSpPr>
        <p:spPr>
          <a:xfrm>
            <a:off x="5065711" y="3763143"/>
            <a:ext cx="623045" cy="59189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DF9266E3-15FB-4DE3-85BA-B0FB2F6D6CB9}"/>
              </a:ext>
            </a:extLst>
          </p:cNvPr>
          <p:cNvSpPr/>
          <p:nvPr/>
        </p:nvSpPr>
        <p:spPr>
          <a:xfrm>
            <a:off x="5022025" y="3763143"/>
            <a:ext cx="623045" cy="59189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4FC8BDA-565B-47F2-A4AE-1BA5D6293178}"/>
              </a:ext>
            </a:extLst>
          </p:cNvPr>
          <p:cNvSpPr/>
          <p:nvPr/>
        </p:nvSpPr>
        <p:spPr>
          <a:xfrm>
            <a:off x="4978339" y="3763143"/>
            <a:ext cx="623045" cy="59189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AB90A0D-3CA5-4B79-8625-A604C83C8906}"/>
              </a:ext>
            </a:extLst>
          </p:cNvPr>
          <p:cNvSpPr/>
          <p:nvPr/>
        </p:nvSpPr>
        <p:spPr>
          <a:xfrm>
            <a:off x="4934653" y="3763143"/>
            <a:ext cx="623045" cy="59189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A15F6AC-AC57-4723-8F78-760554026653}"/>
              </a:ext>
            </a:extLst>
          </p:cNvPr>
          <p:cNvSpPr/>
          <p:nvPr/>
        </p:nvSpPr>
        <p:spPr>
          <a:xfrm>
            <a:off x="4890967" y="3763143"/>
            <a:ext cx="623045" cy="59189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C2D0C9E-D9DC-4826-BCB9-08FC136E32CD}"/>
              </a:ext>
            </a:extLst>
          </p:cNvPr>
          <p:cNvSpPr/>
          <p:nvPr/>
        </p:nvSpPr>
        <p:spPr>
          <a:xfrm>
            <a:off x="4847281" y="3763143"/>
            <a:ext cx="623045" cy="59189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0844799-33C2-47A6-8080-7DEE46698B76}"/>
              </a:ext>
            </a:extLst>
          </p:cNvPr>
          <p:cNvSpPr/>
          <p:nvPr/>
        </p:nvSpPr>
        <p:spPr>
          <a:xfrm>
            <a:off x="5319456" y="4663750"/>
            <a:ext cx="421340" cy="40027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719CCD38-0A75-46A9-8646-CBB4C008A2F0}"/>
              </a:ext>
            </a:extLst>
          </p:cNvPr>
          <p:cNvSpPr/>
          <p:nvPr/>
        </p:nvSpPr>
        <p:spPr>
          <a:xfrm>
            <a:off x="5301373" y="4663750"/>
            <a:ext cx="421340" cy="40027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81CF516C-4AE3-4896-B31B-4988C41CE8A8}"/>
              </a:ext>
            </a:extLst>
          </p:cNvPr>
          <p:cNvSpPr/>
          <p:nvPr/>
        </p:nvSpPr>
        <p:spPr>
          <a:xfrm>
            <a:off x="5283290" y="4663750"/>
            <a:ext cx="421340" cy="40027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C7853B2-EB72-4CEC-98C0-070835946BEB}"/>
              </a:ext>
            </a:extLst>
          </p:cNvPr>
          <p:cNvSpPr/>
          <p:nvPr/>
        </p:nvSpPr>
        <p:spPr>
          <a:xfrm>
            <a:off x="5265207" y="4663750"/>
            <a:ext cx="421340" cy="40027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B2C2CE5-E1A2-4064-9BAA-55B6BB7AEFFF}"/>
              </a:ext>
            </a:extLst>
          </p:cNvPr>
          <p:cNvSpPr/>
          <p:nvPr/>
        </p:nvSpPr>
        <p:spPr>
          <a:xfrm>
            <a:off x="5247124" y="4663750"/>
            <a:ext cx="421340" cy="40027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714BB607-A54A-4D68-A681-5B281A8971E6}"/>
              </a:ext>
            </a:extLst>
          </p:cNvPr>
          <p:cNvSpPr/>
          <p:nvPr/>
        </p:nvSpPr>
        <p:spPr>
          <a:xfrm>
            <a:off x="5229041" y="4663750"/>
            <a:ext cx="421340" cy="40027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AE80E38-9B0B-4601-8598-73312CD39F74}"/>
              </a:ext>
            </a:extLst>
          </p:cNvPr>
          <p:cNvSpPr/>
          <p:nvPr/>
        </p:nvSpPr>
        <p:spPr>
          <a:xfrm>
            <a:off x="5210958" y="4663750"/>
            <a:ext cx="421340" cy="40027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33738330-521E-4AF0-A71A-901586DCFCBF}"/>
              </a:ext>
            </a:extLst>
          </p:cNvPr>
          <p:cNvSpPr/>
          <p:nvPr/>
        </p:nvSpPr>
        <p:spPr>
          <a:xfrm>
            <a:off x="5192875" y="4663750"/>
            <a:ext cx="421340" cy="40027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F748F8B-FEF1-4C6C-A2EA-3BE17F451D71}"/>
              </a:ext>
            </a:extLst>
          </p:cNvPr>
          <p:cNvSpPr/>
          <p:nvPr/>
        </p:nvSpPr>
        <p:spPr>
          <a:xfrm>
            <a:off x="5174792" y="4663750"/>
            <a:ext cx="421340" cy="40027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233D51B-09ED-4545-BA7D-7D03B08FFE42}"/>
              </a:ext>
            </a:extLst>
          </p:cNvPr>
          <p:cNvSpPr/>
          <p:nvPr/>
        </p:nvSpPr>
        <p:spPr>
          <a:xfrm>
            <a:off x="5156709" y="4663750"/>
            <a:ext cx="421340" cy="40027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38D0AD5F-FAD1-4226-8C3A-CF88AF375A7E}"/>
              </a:ext>
            </a:extLst>
          </p:cNvPr>
          <p:cNvSpPr/>
          <p:nvPr/>
        </p:nvSpPr>
        <p:spPr>
          <a:xfrm>
            <a:off x="5138626" y="4663750"/>
            <a:ext cx="421340" cy="40027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54362FD-E3F0-48E9-A8D0-2BED3B938EEE}"/>
              </a:ext>
            </a:extLst>
          </p:cNvPr>
          <p:cNvSpPr/>
          <p:nvPr/>
        </p:nvSpPr>
        <p:spPr>
          <a:xfrm>
            <a:off x="5448796" y="5351816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5BBCAE8-B64C-45C9-B682-E4E67C66A2F8}"/>
              </a:ext>
            </a:extLst>
          </p:cNvPr>
          <p:cNvSpPr/>
          <p:nvPr/>
        </p:nvSpPr>
        <p:spPr>
          <a:xfrm>
            <a:off x="5437872" y="5351816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20B5D8C-3EC8-4EAD-8B9F-64E45A56D9E2}"/>
              </a:ext>
            </a:extLst>
          </p:cNvPr>
          <p:cNvSpPr/>
          <p:nvPr/>
        </p:nvSpPr>
        <p:spPr>
          <a:xfrm>
            <a:off x="5426948" y="5351816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41C0AC3-08BE-48BF-8C25-E8E372EAFFBC}"/>
              </a:ext>
            </a:extLst>
          </p:cNvPr>
          <p:cNvSpPr/>
          <p:nvPr/>
        </p:nvSpPr>
        <p:spPr>
          <a:xfrm>
            <a:off x="5416024" y="5351816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C6770F-F2DB-4E3F-A435-53938397E3AD}"/>
              </a:ext>
            </a:extLst>
          </p:cNvPr>
          <p:cNvSpPr/>
          <p:nvPr/>
        </p:nvSpPr>
        <p:spPr>
          <a:xfrm>
            <a:off x="5405100" y="5351816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7C0106A-A066-413F-B341-48179FE03936}"/>
              </a:ext>
            </a:extLst>
          </p:cNvPr>
          <p:cNvSpPr/>
          <p:nvPr/>
        </p:nvSpPr>
        <p:spPr>
          <a:xfrm>
            <a:off x="5394176" y="5351816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1ECB6DB2-0134-4F51-B48A-C804B13FC54B}"/>
              </a:ext>
            </a:extLst>
          </p:cNvPr>
          <p:cNvSpPr/>
          <p:nvPr/>
        </p:nvSpPr>
        <p:spPr>
          <a:xfrm>
            <a:off x="5383252" y="5351816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1DC917A8-7393-4604-9C08-4081EE906BE3}"/>
              </a:ext>
            </a:extLst>
          </p:cNvPr>
          <p:cNvSpPr/>
          <p:nvPr/>
        </p:nvSpPr>
        <p:spPr>
          <a:xfrm>
            <a:off x="5372328" y="5351816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14DAC7A-F89E-40CA-8F57-B07E5635ADD8}"/>
              </a:ext>
            </a:extLst>
          </p:cNvPr>
          <p:cNvSpPr/>
          <p:nvPr/>
        </p:nvSpPr>
        <p:spPr>
          <a:xfrm>
            <a:off x="5361404" y="5351816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1B7BB39-7B76-4501-ADE3-1C76F05C7720}"/>
              </a:ext>
            </a:extLst>
          </p:cNvPr>
          <p:cNvSpPr/>
          <p:nvPr/>
        </p:nvSpPr>
        <p:spPr>
          <a:xfrm>
            <a:off x="5350480" y="5351816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ABBEFC1A-01A3-4A9B-BD55-A570DB9E3FC9}"/>
              </a:ext>
            </a:extLst>
          </p:cNvPr>
          <p:cNvSpPr/>
          <p:nvPr/>
        </p:nvSpPr>
        <p:spPr>
          <a:xfrm>
            <a:off x="5339556" y="5351816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414EC2C-BFF5-4115-AE2C-201A59F8DFF2}"/>
              </a:ext>
            </a:extLst>
          </p:cNvPr>
          <p:cNvSpPr/>
          <p:nvPr/>
        </p:nvSpPr>
        <p:spPr>
          <a:xfrm>
            <a:off x="5328632" y="5351816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C3AA4F91-A382-4029-B925-A9E0ABBEABF3}"/>
              </a:ext>
            </a:extLst>
          </p:cNvPr>
          <p:cNvSpPr/>
          <p:nvPr/>
        </p:nvSpPr>
        <p:spPr>
          <a:xfrm>
            <a:off x="5317708" y="5351816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E0AE509-9D81-4A50-92B8-91B983064B9C}"/>
              </a:ext>
            </a:extLst>
          </p:cNvPr>
          <p:cNvSpPr/>
          <p:nvPr/>
        </p:nvSpPr>
        <p:spPr>
          <a:xfrm>
            <a:off x="5306784" y="5351816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4FD3B7A7-B0EA-47F7-8C8D-2033D5BF61EE}"/>
              </a:ext>
            </a:extLst>
          </p:cNvPr>
          <p:cNvSpPr/>
          <p:nvPr/>
        </p:nvSpPr>
        <p:spPr>
          <a:xfrm>
            <a:off x="5295860" y="5351816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E638EDF-3E43-4743-84D2-31CD8F336A28}"/>
              </a:ext>
            </a:extLst>
          </p:cNvPr>
          <p:cNvSpPr/>
          <p:nvPr/>
        </p:nvSpPr>
        <p:spPr>
          <a:xfrm>
            <a:off x="5284936" y="5351816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A0C51C33-A805-4BB2-AE46-C39A14A3B9A5}"/>
              </a:ext>
            </a:extLst>
          </p:cNvPr>
          <p:cNvSpPr/>
          <p:nvPr/>
        </p:nvSpPr>
        <p:spPr>
          <a:xfrm>
            <a:off x="5274012" y="5351816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E640CD65-DC2B-455B-B3B4-8A5EAD2A9E0D}"/>
              </a:ext>
            </a:extLst>
          </p:cNvPr>
          <p:cNvSpPr/>
          <p:nvPr/>
        </p:nvSpPr>
        <p:spPr>
          <a:xfrm>
            <a:off x="5263088" y="5351816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3A8242F1-F1B6-4241-8255-49C74A440C30}"/>
              </a:ext>
            </a:extLst>
          </p:cNvPr>
          <p:cNvSpPr/>
          <p:nvPr/>
        </p:nvSpPr>
        <p:spPr>
          <a:xfrm>
            <a:off x="5252164" y="5351816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76713B3-9739-426D-A250-C589058D9A41}"/>
              </a:ext>
            </a:extLst>
          </p:cNvPr>
          <p:cNvSpPr/>
          <p:nvPr/>
        </p:nvSpPr>
        <p:spPr>
          <a:xfrm>
            <a:off x="5241240" y="5351816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69F02250-1E02-4EFA-98BC-8FD5BDF26E25}"/>
              </a:ext>
            </a:extLst>
          </p:cNvPr>
          <p:cNvSpPr/>
          <p:nvPr/>
        </p:nvSpPr>
        <p:spPr>
          <a:xfrm>
            <a:off x="5230316" y="5351816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E6CB75E-B44E-472D-A143-0E36A20C8C8D}"/>
              </a:ext>
            </a:extLst>
          </p:cNvPr>
          <p:cNvSpPr/>
          <p:nvPr/>
        </p:nvSpPr>
        <p:spPr>
          <a:xfrm>
            <a:off x="6155713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0CFEE66-E08D-4C30-8147-77CF5767068C}"/>
              </a:ext>
            </a:extLst>
          </p:cNvPr>
          <p:cNvSpPr/>
          <p:nvPr/>
        </p:nvSpPr>
        <p:spPr>
          <a:xfrm>
            <a:off x="6145259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C310A587-9536-4BBF-9A2B-695049EBDA11}"/>
              </a:ext>
            </a:extLst>
          </p:cNvPr>
          <p:cNvSpPr/>
          <p:nvPr/>
        </p:nvSpPr>
        <p:spPr>
          <a:xfrm>
            <a:off x="6134805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5100697C-D616-421A-BFC2-1F81D21BBD8A}"/>
              </a:ext>
            </a:extLst>
          </p:cNvPr>
          <p:cNvSpPr/>
          <p:nvPr/>
        </p:nvSpPr>
        <p:spPr>
          <a:xfrm>
            <a:off x="6124351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2AB1365-4EBC-4F5E-B2A1-0D5F956022B0}"/>
              </a:ext>
            </a:extLst>
          </p:cNvPr>
          <p:cNvSpPr/>
          <p:nvPr/>
        </p:nvSpPr>
        <p:spPr>
          <a:xfrm>
            <a:off x="6113897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B6DBE2CE-6AC1-4CD7-B98D-F37DC8C5D7F0}"/>
              </a:ext>
            </a:extLst>
          </p:cNvPr>
          <p:cNvSpPr/>
          <p:nvPr/>
        </p:nvSpPr>
        <p:spPr>
          <a:xfrm>
            <a:off x="6103443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F12138BB-9650-440A-BEC8-DA70853E1CA8}"/>
              </a:ext>
            </a:extLst>
          </p:cNvPr>
          <p:cNvSpPr/>
          <p:nvPr/>
        </p:nvSpPr>
        <p:spPr>
          <a:xfrm>
            <a:off x="6092989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FF33BEB-1CD8-49D5-B567-BF1A88EBEDB0}"/>
              </a:ext>
            </a:extLst>
          </p:cNvPr>
          <p:cNvSpPr/>
          <p:nvPr/>
        </p:nvSpPr>
        <p:spPr>
          <a:xfrm>
            <a:off x="6082535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658F623-B9A3-46D7-A9C0-D7499ED1AA7B}"/>
              </a:ext>
            </a:extLst>
          </p:cNvPr>
          <p:cNvSpPr/>
          <p:nvPr/>
        </p:nvSpPr>
        <p:spPr>
          <a:xfrm>
            <a:off x="6072081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449CE6F1-1D01-4B9F-9609-7565938EDC10}"/>
              </a:ext>
            </a:extLst>
          </p:cNvPr>
          <p:cNvSpPr/>
          <p:nvPr/>
        </p:nvSpPr>
        <p:spPr>
          <a:xfrm>
            <a:off x="6061627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E094C04B-802C-4734-968B-5A529DDC3B72}"/>
              </a:ext>
            </a:extLst>
          </p:cNvPr>
          <p:cNvSpPr/>
          <p:nvPr/>
        </p:nvSpPr>
        <p:spPr>
          <a:xfrm>
            <a:off x="6051173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298F2B3D-4C04-4D2B-8E0C-DC5D998F3704}"/>
              </a:ext>
            </a:extLst>
          </p:cNvPr>
          <p:cNvSpPr/>
          <p:nvPr/>
        </p:nvSpPr>
        <p:spPr>
          <a:xfrm>
            <a:off x="6040719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D97BBBBF-FE1B-45B4-9006-172732ED6F39}"/>
              </a:ext>
            </a:extLst>
          </p:cNvPr>
          <p:cNvSpPr/>
          <p:nvPr/>
        </p:nvSpPr>
        <p:spPr>
          <a:xfrm>
            <a:off x="6030265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1DC1D431-9FFB-451E-B44D-40FBBB1E3EBE}"/>
              </a:ext>
            </a:extLst>
          </p:cNvPr>
          <p:cNvSpPr/>
          <p:nvPr/>
        </p:nvSpPr>
        <p:spPr>
          <a:xfrm>
            <a:off x="6019811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6C1FB4C9-508A-4FCD-A9DF-70170AC8E33C}"/>
              </a:ext>
            </a:extLst>
          </p:cNvPr>
          <p:cNvSpPr/>
          <p:nvPr/>
        </p:nvSpPr>
        <p:spPr>
          <a:xfrm>
            <a:off x="6009357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EB267A4-A38E-45F6-8DE7-798E3CC0A829}"/>
              </a:ext>
            </a:extLst>
          </p:cNvPr>
          <p:cNvSpPr/>
          <p:nvPr/>
        </p:nvSpPr>
        <p:spPr>
          <a:xfrm>
            <a:off x="5998903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E83B8D9A-0310-4FAE-BC55-093B00B7C4E1}"/>
              </a:ext>
            </a:extLst>
          </p:cNvPr>
          <p:cNvSpPr/>
          <p:nvPr/>
        </p:nvSpPr>
        <p:spPr>
          <a:xfrm>
            <a:off x="5988449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D1EFBEE7-EA31-438D-8CBB-34D4E5E97034}"/>
              </a:ext>
            </a:extLst>
          </p:cNvPr>
          <p:cNvSpPr/>
          <p:nvPr/>
        </p:nvSpPr>
        <p:spPr>
          <a:xfrm>
            <a:off x="5977995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303E30E0-13EC-4D64-B71B-E2087596E5E6}"/>
              </a:ext>
            </a:extLst>
          </p:cNvPr>
          <p:cNvSpPr/>
          <p:nvPr/>
        </p:nvSpPr>
        <p:spPr>
          <a:xfrm>
            <a:off x="5967541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A13BC196-F19F-45ED-A186-5C2FE257C0CF}"/>
              </a:ext>
            </a:extLst>
          </p:cNvPr>
          <p:cNvSpPr/>
          <p:nvPr/>
        </p:nvSpPr>
        <p:spPr>
          <a:xfrm>
            <a:off x="5957087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FACF222C-0687-4FF5-8854-71502404FA74}"/>
              </a:ext>
            </a:extLst>
          </p:cNvPr>
          <p:cNvSpPr/>
          <p:nvPr/>
        </p:nvSpPr>
        <p:spPr>
          <a:xfrm>
            <a:off x="5946633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2D516648-78B0-4766-AB51-BA8D13A656F4}"/>
              </a:ext>
            </a:extLst>
          </p:cNvPr>
          <p:cNvSpPr/>
          <p:nvPr/>
        </p:nvSpPr>
        <p:spPr>
          <a:xfrm>
            <a:off x="5936179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A27B17E5-659F-4ED7-A279-9D4AB9FD1FFB}"/>
              </a:ext>
            </a:extLst>
          </p:cNvPr>
          <p:cNvSpPr/>
          <p:nvPr/>
        </p:nvSpPr>
        <p:spPr>
          <a:xfrm>
            <a:off x="5925725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92E6318A-85FF-4622-862C-250DCD54AB06}"/>
              </a:ext>
            </a:extLst>
          </p:cNvPr>
          <p:cNvSpPr/>
          <p:nvPr/>
        </p:nvSpPr>
        <p:spPr>
          <a:xfrm>
            <a:off x="5915271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A89E8B4E-74DC-4749-9716-1DC635E3C37E}"/>
              </a:ext>
            </a:extLst>
          </p:cNvPr>
          <p:cNvSpPr/>
          <p:nvPr/>
        </p:nvSpPr>
        <p:spPr>
          <a:xfrm>
            <a:off x="5904817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624FEE68-EBFB-4629-81AD-E19436767DB3}"/>
              </a:ext>
            </a:extLst>
          </p:cNvPr>
          <p:cNvSpPr/>
          <p:nvPr/>
        </p:nvSpPr>
        <p:spPr>
          <a:xfrm>
            <a:off x="5894363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260B178-807F-4D04-930B-604274885C07}"/>
              </a:ext>
            </a:extLst>
          </p:cNvPr>
          <p:cNvSpPr/>
          <p:nvPr/>
        </p:nvSpPr>
        <p:spPr>
          <a:xfrm>
            <a:off x="5883909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F69ECEB6-FE65-457A-8A20-AF48BE6B9493}"/>
              </a:ext>
            </a:extLst>
          </p:cNvPr>
          <p:cNvSpPr/>
          <p:nvPr/>
        </p:nvSpPr>
        <p:spPr>
          <a:xfrm>
            <a:off x="5873455" y="5914258"/>
            <a:ext cx="194194" cy="184484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9DA06175-7085-4840-A8E8-CC1C80029948}"/>
              </a:ext>
            </a:extLst>
          </p:cNvPr>
          <p:cNvSpPr/>
          <p:nvPr/>
        </p:nvSpPr>
        <p:spPr>
          <a:xfrm>
            <a:off x="6563106" y="4663750"/>
            <a:ext cx="421340" cy="40027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91582B7-3FFB-422A-91B7-39CDB9908B33}"/>
              </a:ext>
            </a:extLst>
          </p:cNvPr>
          <p:cNvSpPr/>
          <p:nvPr/>
        </p:nvSpPr>
        <p:spPr>
          <a:xfrm>
            <a:off x="6545025" y="4663750"/>
            <a:ext cx="421340" cy="40027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D487A919-6162-4859-9D72-3A81BC06C87B}"/>
              </a:ext>
            </a:extLst>
          </p:cNvPr>
          <p:cNvSpPr/>
          <p:nvPr/>
        </p:nvSpPr>
        <p:spPr>
          <a:xfrm>
            <a:off x="6526942" y="4663750"/>
            <a:ext cx="421340" cy="40027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AD9F74EC-2824-4107-917E-2E78563623DE}"/>
              </a:ext>
            </a:extLst>
          </p:cNvPr>
          <p:cNvSpPr/>
          <p:nvPr/>
        </p:nvSpPr>
        <p:spPr>
          <a:xfrm>
            <a:off x="6508859" y="4663750"/>
            <a:ext cx="421340" cy="40027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50EAFE47-43DB-435C-A7BD-FF33685D38BF}"/>
              </a:ext>
            </a:extLst>
          </p:cNvPr>
          <p:cNvSpPr/>
          <p:nvPr/>
        </p:nvSpPr>
        <p:spPr>
          <a:xfrm>
            <a:off x="6490776" y="4663750"/>
            <a:ext cx="421340" cy="40027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A9BD7AFC-154D-4829-8192-CA8A26961122}"/>
              </a:ext>
            </a:extLst>
          </p:cNvPr>
          <p:cNvSpPr/>
          <p:nvPr/>
        </p:nvSpPr>
        <p:spPr>
          <a:xfrm>
            <a:off x="6472693" y="4663750"/>
            <a:ext cx="421340" cy="40027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96FC6561-AF61-45D9-A450-883733B124BC}"/>
              </a:ext>
            </a:extLst>
          </p:cNvPr>
          <p:cNvSpPr/>
          <p:nvPr/>
        </p:nvSpPr>
        <p:spPr>
          <a:xfrm>
            <a:off x="6454610" y="4663750"/>
            <a:ext cx="421340" cy="40027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776FE4CD-E211-4625-AA4F-7B1F8CAA9686}"/>
              </a:ext>
            </a:extLst>
          </p:cNvPr>
          <p:cNvSpPr/>
          <p:nvPr/>
        </p:nvSpPr>
        <p:spPr>
          <a:xfrm>
            <a:off x="6436527" y="4663750"/>
            <a:ext cx="421340" cy="40027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0681CF00-0176-4C22-B255-FDC76C33ED6F}"/>
              </a:ext>
            </a:extLst>
          </p:cNvPr>
          <p:cNvSpPr/>
          <p:nvPr/>
        </p:nvSpPr>
        <p:spPr>
          <a:xfrm>
            <a:off x="6418444" y="4663750"/>
            <a:ext cx="421340" cy="40027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D6EDA86-BBB0-463C-ACCE-646E35CCF9C7}"/>
              </a:ext>
            </a:extLst>
          </p:cNvPr>
          <p:cNvSpPr/>
          <p:nvPr/>
        </p:nvSpPr>
        <p:spPr>
          <a:xfrm>
            <a:off x="6400361" y="4663750"/>
            <a:ext cx="421340" cy="40027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5A335E0B-7D57-442C-ADCE-1B39D1E9E215}"/>
              </a:ext>
            </a:extLst>
          </p:cNvPr>
          <p:cNvSpPr/>
          <p:nvPr/>
        </p:nvSpPr>
        <p:spPr>
          <a:xfrm>
            <a:off x="6382278" y="4663750"/>
            <a:ext cx="421340" cy="40027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9D130206-499B-4C1E-A691-336D24621D25}"/>
              </a:ext>
            </a:extLst>
          </p:cNvPr>
          <p:cNvSpPr/>
          <p:nvPr/>
        </p:nvSpPr>
        <p:spPr>
          <a:xfrm>
            <a:off x="6364195" y="4663750"/>
            <a:ext cx="421340" cy="40027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EB29909A-43EE-464F-B647-D45CD338A61F}"/>
              </a:ext>
            </a:extLst>
          </p:cNvPr>
          <p:cNvSpPr/>
          <p:nvPr/>
        </p:nvSpPr>
        <p:spPr>
          <a:xfrm>
            <a:off x="6655709" y="3836004"/>
            <a:ext cx="623045" cy="59189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D9C0D7C7-D48E-4645-94B3-D9C2CDF9C682}"/>
              </a:ext>
            </a:extLst>
          </p:cNvPr>
          <p:cNvSpPr/>
          <p:nvPr/>
        </p:nvSpPr>
        <p:spPr>
          <a:xfrm>
            <a:off x="6612023" y="3836004"/>
            <a:ext cx="623045" cy="59189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E083BF70-72A2-43FB-A2A8-E9EBCDA166F3}"/>
              </a:ext>
            </a:extLst>
          </p:cNvPr>
          <p:cNvSpPr/>
          <p:nvPr/>
        </p:nvSpPr>
        <p:spPr>
          <a:xfrm>
            <a:off x="6568337" y="3836004"/>
            <a:ext cx="623045" cy="59189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399A467-EF7B-489C-AB9F-3518AEBC5E30}"/>
              </a:ext>
            </a:extLst>
          </p:cNvPr>
          <p:cNvSpPr/>
          <p:nvPr/>
        </p:nvSpPr>
        <p:spPr>
          <a:xfrm>
            <a:off x="6524651" y="3836004"/>
            <a:ext cx="623045" cy="59189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E9D05171-A078-4568-8A31-736E908DCB0D}"/>
              </a:ext>
            </a:extLst>
          </p:cNvPr>
          <p:cNvSpPr/>
          <p:nvPr/>
        </p:nvSpPr>
        <p:spPr>
          <a:xfrm>
            <a:off x="6480965" y="3836004"/>
            <a:ext cx="623045" cy="59189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D08C569B-6153-48F5-820F-E4B84039CD8F}"/>
              </a:ext>
            </a:extLst>
          </p:cNvPr>
          <p:cNvSpPr/>
          <p:nvPr/>
        </p:nvSpPr>
        <p:spPr>
          <a:xfrm>
            <a:off x="6437279" y="3836004"/>
            <a:ext cx="623045" cy="59189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B93891A1-0227-46EA-BA44-FCFC0F58EEB8}"/>
              </a:ext>
            </a:extLst>
          </p:cNvPr>
          <p:cNvSpPr/>
          <p:nvPr/>
        </p:nvSpPr>
        <p:spPr>
          <a:xfrm>
            <a:off x="6393593" y="3836004"/>
            <a:ext cx="623045" cy="59189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5BC381EF-2F55-4364-B851-C6165BE28A3C}"/>
              </a:ext>
            </a:extLst>
          </p:cNvPr>
          <p:cNvSpPr/>
          <p:nvPr/>
        </p:nvSpPr>
        <p:spPr>
          <a:xfrm>
            <a:off x="6349907" y="3836004"/>
            <a:ext cx="623045" cy="591892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BC11B7E3-CBA0-4B87-8418-E556BD36C857}"/>
              </a:ext>
            </a:extLst>
          </p:cNvPr>
          <p:cNvSpPr/>
          <p:nvPr/>
        </p:nvSpPr>
        <p:spPr>
          <a:xfrm>
            <a:off x="6952005" y="2600745"/>
            <a:ext cx="896471" cy="85164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2DDAC91C-2C9D-4314-8F19-931BF7722F00}"/>
              </a:ext>
            </a:extLst>
          </p:cNvPr>
          <p:cNvSpPr/>
          <p:nvPr/>
        </p:nvSpPr>
        <p:spPr>
          <a:xfrm>
            <a:off x="6848937" y="2600745"/>
            <a:ext cx="896471" cy="85164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D018B6E-E2CB-4505-83FD-A65185325F69}"/>
              </a:ext>
            </a:extLst>
          </p:cNvPr>
          <p:cNvSpPr/>
          <p:nvPr/>
        </p:nvSpPr>
        <p:spPr>
          <a:xfrm>
            <a:off x="6745871" y="2600745"/>
            <a:ext cx="896471" cy="85164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2DA22C26-9561-42D1-B873-78D7BD7DD49A}"/>
              </a:ext>
            </a:extLst>
          </p:cNvPr>
          <p:cNvSpPr/>
          <p:nvPr/>
        </p:nvSpPr>
        <p:spPr>
          <a:xfrm>
            <a:off x="6642805" y="2600745"/>
            <a:ext cx="896471" cy="85164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1A761D59-A02D-44C3-8457-04CDBF2BA3E5}"/>
              </a:ext>
            </a:extLst>
          </p:cNvPr>
          <p:cNvSpPr/>
          <p:nvPr/>
        </p:nvSpPr>
        <p:spPr>
          <a:xfrm>
            <a:off x="6539739" y="2600745"/>
            <a:ext cx="896471" cy="85164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7E2A56AC-4F37-465E-899E-B392E684DE31}"/>
              </a:ext>
            </a:extLst>
          </p:cNvPr>
          <p:cNvSpPr/>
          <p:nvPr/>
        </p:nvSpPr>
        <p:spPr>
          <a:xfrm>
            <a:off x="6436672" y="2600745"/>
            <a:ext cx="896471" cy="85164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B88319A4-EA0C-4EEB-8906-C403AF2FBFE4}"/>
              </a:ext>
            </a:extLst>
          </p:cNvPr>
          <p:cNvSpPr/>
          <p:nvPr/>
        </p:nvSpPr>
        <p:spPr>
          <a:xfrm>
            <a:off x="6297637" y="2600745"/>
            <a:ext cx="896471" cy="85164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6BD6D320-B276-4009-86C9-92F16076DDB9}"/>
              </a:ext>
            </a:extLst>
          </p:cNvPr>
          <p:cNvSpPr/>
          <p:nvPr/>
        </p:nvSpPr>
        <p:spPr>
          <a:xfrm>
            <a:off x="6602271" y="5344291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DF4BCFF4-ABAE-4B95-97C2-736F587E9418}"/>
              </a:ext>
            </a:extLst>
          </p:cNvPr>
          <p:cNvSpPr/>
          <p:nvPr/>
        </p:nvSpPr>
        <p:spPr>
          <a:xfrm>
            <a:off x="6591343" y="5344291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0FEE1E70-635D-475B-8885-86914A902EA8}"/>
              </a:ext>
            </a:extLst>
          </p:cNvPr>
          <p:cNvSpPr/>
          <p:nvPr/>
        </p:nvSpPr>
        <p:spPr>
          <a:xfrm>
            <a:off x="6580419" y="5344291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BC143BBC-56F4-4D52-9A49-1B9DAE22E4D5}"/>
              </a:ext>
            </a:extLst>
          </p:cNvPr>
          <p:cNvSpPr/>
          <p:nvPr/>
        </p:nvSpPr>
        <p:spPr>
          <a:xfrm>
            <a:off x="6569495" y="5344291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75782D04-0B20-4C5D-84A9-C775C1248771}"/>
              </a:ext>
            </a:extLst>
          </p:cNvPr>
          <p:cNvSpPr/>
          <p:nvPr/>
        </p:nvSpPr>
        <p:spPr>
          <a:xfrm>
            <a:off x="6558571" y="5344291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1F1063E8-2F51-43FA-AC10-88733D0BFCFF}"/>
              </a:ext>
            </a:extLst>
          </p:cNvPr>
          <p:cNvSpPr/>
          <p:nvPr/>
        </p:nvSpPr>
        <p:spPr>
          <a:xfrm>
            <a:off x="6547647" y="5344291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1DC73AF7-6A69-448C-A800-615470ECB011}"/>
              </a:ext>
            </a:extLst>
          </p:cNvPr>
          <p:cNvSpPr/>
          <p:nvPr/>
        </p:nvSpPr>
        <p:spPr>
          <a:xfrm>
            <a:off x="6536723" y="5344291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D9B18BE6-FFB7-4B12-B5CF-0CE43A5DE8E5}"/>
              </a:ext>
            </a:extLst>
          </p:cNvPr>
          <p:cNvSpPr/>
          <p:nvPr/>
        </p:nvSpPr>
        <p:spPr>
          <a:xfrm>
            <a:off x="6525799" y="5344291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28688FCE-E2ED-474D-9344-FF9F46E5242B}"/>
              </a:ext>
            </a:extLst>
          </p:cNvPr>
          <p:cNvSpPr/>
          <p:nvPr/>
        </p:nvSpPr>
        <p:spPr>
          <a:xfrm>
            <a:off x="6514875" y="5344291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23F94E90-17D6-4D76-A489-92FE1D9501C9}"/>
              </a:ext>
            </a:extLst>
          </p:cNvPr>
          <p:cNvSpPr/>
          <p:nvPr/>
        </p:nvSpPr>
        <p:spPr>
          <a:xfrm>
            <a:off x="6503951" y="5344291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4D875D7B-6125-446F-BEC1-FDDE640B0DBA}"/>
              </a:ext>
            </a:extLst>
          </p:cNvPr>
          <p:cNvSpPr/>
          <p:nvPr/>
        </p:nvSpPr>
        <p:spPr>
          <a:xfrm>
            <a:off x="6493027" y="5344291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6F2BFC1F-D917-441A-BABD-365BF0173F1F}"/>
              </a:ext>
            </a:extLst>
          </p:cNvPr>
          <p:cNvSpPr/>
          <p:nvPr/>
        </p:nvSpPr>
        <p:spPr>
          <a:xfrm>
            <a:off x="6482103" y="5344291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6A4F4B2-E04B-4C2E-82FB-A7E60C1E23A0}"/>
              </a:ext>
            </a:extLst>
          </p:cNvPr>
          <p:cNvSpPr/>
          <p:nvPr/>
        </p:nvSpPr>
        <p:spPr>
          <a:xfrm>
            <a:off x="6471179" y="5344291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37E4C4CD-8986-472E-98D5-097634DDAC73}"/>
              </a:ext>
            </a:extLst>
          </p:cNvPr>
          <p:cNvSpPr/>
          <p:nvPr/>
        </p:nvSpPr>
        <p:spPr>
          <a:xfrm>
            <a:off x="6460255" y="5344291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FEBAA4BF-01F4-4376-A43D-BFD74148D16D}"/>
              </a:ext>
            </a:extLst>
          </p:cNvPr>
          <p:cNvSpPr/>
          <p:nvPr/>
        </p:nvSpPr>
        <p:spPr>
          <a:xfrm>
            <a:off x="6449331" y="5344291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B3A7C5E8-5387-4137-9438-95563CDBBAC1}"/>
              </a:ext>
            </a:extLst>
          </p:cNvPr>
          <p:cNvSpPr/>
          <p:nvPr/>
        </p:nvSpPr>
        <p:spPr>
          <a:xfrm>
            <a:off x="6438407" y="5344291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4A64B324-BC8F-4F6F-838D-7729482BB285}"/>
              </a:ext>
            </a:extLst>
          </p:cNvPr>
          <p:cNvSpPr/>
          <p:nvPr/>
        </p:nvSpPr>
        <p:spPr>
          <a:xfrm>
            <a:off x="6427483" y="5344291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DE2C0FE6-2CEC-4DAA-957D-FB6036810C6C}"/>
              </a:ext>
            </a:extLst>
          </p:cNvPr>
          <p:cNvSpPr/>
          <p:nvPr/>
        </p:nvSpPr>
        <p:spPr>
          <a:xfrm>
            <a:off x="6416559" y="5344291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439C93D6-94CE-4825-B3F9-2063D278F30E}"/>
              </a:ext>
            </a:extLst>
          </p:cNvPr>
          <p:cNvSpPr/>
          <p:nvPr/>
        </p:nvSpPr>
        <p:spPr>
          <a:xfrm>
            <a:off x="6405635" y="5344291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701671AE-F4AD-4444-8EC4-7927FDD4E353}"/>
              </a:ext>
            </a:extLst>
          </p:cNvPr>
          <p:cNvSpPr/>
          <p:nvPr/>
        </p:nvSpPr>
        <p:spPr>
          <a:xfrm>
            <a:off x="6394711" y="5344291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61BBB5BE-C7A0-4B51-8901-C42389ED9484}"/>
              </a:ext>
            </a:extLst>
          </p:cNvPr>
          <p:cNvSpPr/>
          <p:nvPr/>
        </p:nvSpPr>
        <p:spPr>
          <a:xfrm>
            <a:off x="6383787" y="5344291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885E95A-5EFA-43FA-A408-CCC380FBA3E3}"/>
              </a:ext>
            </a:extLst>
          </p:cNvPr>
          <p:cNvSpPr/>
          <p:nvPr/>
        </p:nvSpPr>
        <p:spPr>
          <a:xfrm>
            <a:off x="6372863" y="5344291"/>
            <a:ext cx="304798" cy="289557"/>
          </a:xfrm>
          <a:prstGeom prst="rect">
            <a:avLst/>
          </a:prstGeom>
          <a:effectLst>
            <a:outerShdw blurRad="57150" dist="19050" dir="5400000" algn="ctr" rotWithShape="0">
              <a:schemeClr val="bg1">
                <a:lumMod val="50000"/>
                <a:alpha val="63000"/>
              </a:schemeClr>
            </a:outerShdw>
          </a:effectLst>
          <a:scene3d>
            <a:camera prst="perspectiveHeroicExtremeLef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Arrow: Right 365">
            <a:extLst>
              <a:ext uri="{FF2B5EF4-FFF2-40B4-BE49-F238E27FC236}">
                <a16:creationId xmlns:a16="http://schemas.microsoft.com/office/drawing/2014/main" id="{14121B3B-4DE7-4265-B95C-32F18DE9E265}"/>
              </a:ext>
            </a:extLst>
          </p:cNvPr>
          <p:cNvSpPr/>
          <p:nvPr/>
        </p:nvSpPr>
        <p:spPr>
          <a:xfrm>
            <a:off x="5852877" y="5480393"/>
            <a:ext cx="482400" cy="9144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32B9A0AF-CE87-485D-B433-EBA86B387C8B}"/>
              </a:ext>
            </a:extLst>
          </p:cNvPr>
          <p:cNvSpPr/>
          <p:nvPr/>
        </p:nvSpPr>
        <p:spPr>
          <a:xfrm>
            <a:off x="4629284" y="2317833"/>
            <a:ext cx="6447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/>
              <a:t>Down-1</a:t>
            </a:r>
            <a:endParaRPr lang="en-US" sz="1100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47F9B6F-80C3-47E9-B9CB-E761F97749D8}"/>
              </a:ext>
            </a:extLst>
          </p:cNvPr>
          <p:cNvSpPr/>
          <p:nvPr/>
        </p:nvSpPr>
        <p:spPr>
          <a:xfrm>
            <a:off x="5161441" y="3520478"/>
            <a:ext cx="6447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/>
              <a:t>Down-2</a:t>
            </a:r>
            <a:endParaRPr lang="en-US" sz="1100" b="1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30BA4E4-4E92-4FF4-A377-72D77F029FC5}"/>
              </a:ext>
            </a:extLst>
          </p:cNvPr>
          <p:cNvSpPr/>
          <p:nvPr/>
        </p:nvSpPr>
        <p:spPr>
          <a:xfrm>
            <a:off x="5161441" y="4403081"/>
            <a:ext cx="6447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/>
              <a:t>Down-3</a:t>
            </a:r>
            <a:endParaRPr lang="en-US" sz="1100" b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28EAF60-0924-4FBE-9F63-238AD433B15D}"/>
              </a:ext>
            </a:extLst>
          </p:cNvPr>
          <p:cNvSpPr/>
          <p:nvPr/>
        </p:nvSpPr>
        <p:spPr>
          <a:xfrm>
            <a:off x="5161441" y="5090206"/>
            <a:ext cx="6447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/>
              <a:t>Down-4</a:t>
            </a:r>
            <a:endParaRPr lang="en-US" sz="1100" b="1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8D9F7C1-3305-4684-9A5F-4A8F27519818}"/>
              </a:ext>
            </a:extLst>
          </p:cNvPr>
          <p:cNvSpPr/>
          <p:nvPr/>
        </p:nvSpPr>
        <p:spPr>
          <a:xfrm>
            <a:off x="5716180" y="5694241"/>
            <a:ext cx="8162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/>
              <a:t>Bottleneck</a:t>
            </a:r>
            <a:endParaRPr lang="en-US" sz="1100" b="1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43C6A68-985C-4D94-A31D-8F45F3AB685F}"/>
              </a:ext>
            </a:extLst>
          </p:cNvPr>
          <p:cNvSpPr/>
          <p:nvPr/>
        </p:nvSpPr>
        <p:spPr>
          <a:xfrm>
            <a:off x="6410496" y="5090206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/>
              <a:t>Up-4</a:t>
            </a:r>
            <a:endParaRPr lang="en-US" sz="1100" b="1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82C7058-B317-4669-85D3-5B99EA1CB1B9}"/>
              </a:ext>
            </a:extLst>
          </p:cNvPr>
          <p:cNvSpPr/>
          <p:nvPr/>
        </p:nvSpPr>
        <p:spPr>
          <a:xfrm>
            <a:off x="6410496" y="4442972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/>
              <a:t>Up-3</a:t>
            </a:r>
            <a:endParaRPr lang="en-US" sz="1100" b="1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6EC8937-B0B7-4A19-A1C3-54D66377A21C}"/>
              </a:ext>
            </a:extLst>
          </p:cNvPr>
          <p:cNvSpPr/>
          <p:nvPr/>
        </p:nvSpPr>
        <p:spPr>
          <a:xfrm>
            <a:off x="6410496" y="3565613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/>
              <a:t>Up-2</a:t>
            </a:r>
            <a:endParaRPr lang="en-US" sz="1100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6BFCC83-F0F1-4F7D-8472-42314920E74D}"/>
              </a:ext>
            </a:extLst>
          </p:cNvPr>
          <p:cNvSpPr/>
          <p:nvPr/>
        </p:nvSpPr>
        <p:spPr>
          <a:xfrm>
            <a:off x="6997441" y="2309959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/>
              <a:t>Up-1</a:t>
            </a:r>
            <a:endParaRPr lang="en-US" sz="1100" b="1" dirty="0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C576A85-1D48-487B-BDEC-3359BB060746}"/>
              </a:ext>
            </a:extLst>
          </p:cNvPr>
          <p:cNvGrpSpPr/>
          <p:nvPr/>
        </p:nvGrpSpPr>
        <p:grpSpPr>
          <a:xfrm>
            <a:off x="2277936" y="211842"/>
            <a:ext cx="4579932" cy="1833117"/>
            <a:chOff x="5221176" y="2029407"/>
            <a:chExt cx="6769326" cy="2709420"/>
          </a:xfrm>
        </p:grpSpPr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E722C428-B462-4B0F-B824-473689B10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0412" y="2755112"/>
              <a:ext cx="2229338" cy="1943636"/>
            </a:xfrm>
            <a:prstGeom prst="rect">
              <a:avLst/>
            </a:prstGeom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7BA3CF83-3F68-471E-9E23-6AAEB471D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36684" y="2755113"/>
              <a:ext cx="2153818" cy="1943636"/>
            </a:xfrm>
            <a:prstGeom prst="rect">
              <a:avLst/>
            </a:prstGeom>
          </p:spPr>
        </p:pic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18F0855-CE52-4688-8785-9F7CCB31DD07}"/>
                </a:ext>
              </a:extLst>
            </p:cNvPr>
            <p:cNvSpPr/>
            <p:nvPr/>
          </p:nvSpPr>
          <p:spPr>
            <a:xfrm>
              <a:off x="5414964" y="2029407"/>
              <a:ext cx="1898920" cy="7314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1400" kern="0" dirty="0">
                  <a:latin typeface="Abadi" panose="020B0604020104020204" pitchFamily="34" charset="0"/>
                  <a:ea typeface="黑体" panose="02010600030101010101" charset="-122"/>
                  <a:cs typeface="+mn-ea"/>
                  <a:sym typeface="+mn-lt"/>
                </a:rPr>
                <a:t>Urban extent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CC0BC05-4364-4A7A-A102-DEF9D1783C5A}"/>
                </a:ext>
              </a:extLst>
            </p:cNvPr>
            <p:cNvSpPr/>
            <p:nvPr/>
          </p:nvSpPr>
          <p:spPr>
            <a:xfrm>
              <a:off x="8148265" y="2029407"/>
              <a:ext cx="1093301" cy="7314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1400" kern="0" dirty="0">
                  <a:latin typeface="Abadi" panose="020B0604020104020204" pitchFamily="34" charset="0"/>
                  <a:ea typeface="黑体" panose="02010600030101010101" charset="-122"/>
                  <a:cs typeface="+mn-ea"/>
                  <a:sym typeface="+mn-lt"/>
                </a:rPr>
                <a:t>DEM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95976B0-27F5-450B-8BFE-DC408A642A8C}"/>
                </a:ext>
              </a:extLst>
            </p:cNvPr>
            <p:cNvSpPr/>
            <p:nvPr/>
          </p:nvSpPr>
          <p:spPr>
            <a:xfrm>
              <a:off x="10458843" y="2029912"/>
              <a:ext cx="1374277" cy="7314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1400" kern="0" dirty="0">
                  <a:latin typeface="Abadi" panose="020B0604020104020204" pitchFamily="34" charset="0"/>
                  <a:ea typeface="黑体" panose="02010600030101010101" charset="-122"/>
                  <a:cs typeface="+mn-ea"/>
                  <a:sym typeface="+mn-lt"/>
                </a:rPr>
                <a:t>Slope</a:t>
              </a:r>
            </a:p>
          </p:txBody>
        </p:sp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697E2390-7284-498D-A028-110D1A3D6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1176" y="2755112"/>
              <a:ext cx="2045226" cy="1983715"/>
            </a:xfrm>
            <a:prstGeom prst="rect">
              <a:avLst/>
            </a:prstGeom>
          </p:spPr>
        </p:pic>
      </p:grpSp>
      <p:sp>
        <p:nvSpPr>
          <p:cNvPr id="2" name="Arrow: Down 1">
            <a:extLst>
              <a:ext uri="{FF2B5EF4-FFF2-40B4-BE49-F238E27FC236}">
                <a16:creationId xmlns:a16="http://schemas.microsoft.com/office/drawing/2014/main" id="{FFBC767D-8A90-4FE7-9005-73B95FDA18EB}"/>
              </a:ext>
            </a:extLst>
          </p:cNvPr>
          <p:cNvSpPr/>
          <p:nvPr/>
        </p:nvSpPr>
        <p:spPr>
          <a:xfrm>
            <a:off x="4821449" y="2148141"/>
            <a:ext cx="139035" cy="19466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15E1D5CB-2BD8-4A35-943E-C6688639C9FA}"/>
              </a:ext>
            </a:extLst>
          </p:cNvPr>
          <p:cNvSpPr/>
          <p:nvPr/>
        </p:nvSpPr>
        <p:spPr>
          <a:xfrm>
            <a:off x="5852877" y="4841811"/>
            <a:ext cx="482400" cy="9144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Arrow: Right 192">
            <a:extLst>
              <a:ext uri="{FF2B5EF4-FFF2-40B4-BE49-F238E27FC236}">
                <a16:creationId xmlns:a16="http://schemas.microsoft.com/office/drawing/2014/main" id="{754F272E-E7C7-46BC-8376-5C55FD2FDC04}"/>
              </a:ext>
            </a:extLst>
          </p:cNvPr>
          <p:cNvSpPr/>
          <p:nvPr/>
        </p:nvSpPr>
        <p:spPr>
          <a:xfrm>
            <a:off x="5852877" y="4076174"/>
            <a:ext cx="482400" cy="9144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Arrow: Right 193">
            <a:extLst>
              <a:ext uri="{FF2B5EF4-FFF2-40B4-BE49-F238E27FC236}">
                <a16:creationId xmlns:a16="http://schemas.microsoft.com/office/drawing/2014/main" id="{7D0C6FB3-9FC9-4606-9D4C-A7F467D9592D}"/>
              </a:ext>
            </a:extLst>
          </p:cNvPr>
          <p:cNvSpPr/>
          <p:nvPr/>
        </p:nvSpPr>
        <p:spPr>
          <a:xfrm>
            <a:off x="5852877" y="3085574"/>
            <a:ext cx="482400" cy="9144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863E98-559B-47B0-8253-FC0C55E76DEB}"/>
              </a:ext>
            </a:extLst>
          </p:cNvPr>
          <p:cNvGrpSpPr/>
          <p:nvPr/>
        </p:nvGrpSpPr>
        <p:grpSpPr>
          <a:xfrm>
            <a:off x="2269908" y="2553941"/>
            <a:ext cx="1810927" cy="886840"/>
            <a:chOff x="2245391" y="2540382"/>
            <a:chExt cx="1810927" cy="8868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D9F3145-7890-41B7-8C74-DE038B81C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45391" y="2540382"/>
              <a:ext cx="881885" cy="88684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8469BB-E49B-4971-BB9C-4AA7B68DE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69485" y="2540382"/>
              <a:ext cx="886833" cy="88683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7C8E75-36F7-4D55-B7B0-E9A3B2ED8389}"/>
              </a:ext>
            </a:extLst>
          </p:cNvPr>
          <p:cNvGrpSpPr/>
          <p:nvPr/>
        </p:nvGrpSpPr>
        <p:grpSpPr>
          <a:xfrm>
            <a:off x="2278511" y="3710569"/>
            <a:ext cx="2028111" cy="651388"/>
            <a:chOff x="2245391" y="3565612"/>
            <a:chExt cx="2028111" cy="651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59B207A-61BC-4BAF-A73E-F33AEE7E7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45391" y="3565613"/>
              <a:ext cx="655109" cy="65138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7AE5BBB-7A93-4FA5-A0DF-8C892A6BE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30308" y="3568980"/>
              <a:ext cx="651744" cy="6480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9830C9-0D83-4C05-9750-AB7ECF316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18033" y="3565612"/>
              <a:ext cx="655469" cy="648021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677E6C-64A4-41EF-AA46-54EE1867E086}"/>
              </a:ext>
            </a:extLst>
          </p:cNvPr>
          <p:cNvGrpSpPr/>
          <p:nvPr/>
        </p:nvGrpSpPr>
        <p:grpSpPr>
          <a:xfrm>
            <a:off x="2277935" y="4568319"/>
            <a:ext cx="2268667" cy="546983"/>
            <a:chOff x="2256643" y="4552488"/>
            <a:chExt cx="2268667" cy="54698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5457A3-4B79-4EA0-AD55-20C68CF30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56643" y="4552488"/>
              <a:ext cx="543857" cy="54698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1ADF5F1-DCB9-4E18-91A0-9E104DE4C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32584" y="4552488"/>
              <a:ext cx="546983" cy="54698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C1BB393-9790-4696-A423-5B86B7B0C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11651" y="4552488"/>
              <a:ext cx="543857" cy="54698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6723515-0287-479D-85CE-0A5227A43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87592" y="4552488"/>
              <a:ext cx="537718" cy="537718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BE3A149-28E7-4C32-A0EB-218C308224D2}"/>
              </a:ext>
            </a:extLst>
          </p:cNvPr>
          <p:cNvGrpSpPr/>
          <p:nvPr/>
        </p:nvGrpSpPr>
        <p:grpSpPr>
          <a:xfrm>
            <a:off x="2269908" y="5282826"/>
            <a:ext cx="2444396" cy="486573"/>
            <a:chOff x="2243123" y="5224579"/>
            <a:chExt cx="2444396" cy="48657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DD28B86-D468-4C61-B508-5F926DC04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243123" y="5224579"/>
              <a:ext cx="480981" cy="48657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4951EA5-8BD7-441A-9DDA-91C657518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738122" y="5224579"/>
              <a:ext cx="480981" cy="48098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06F15F-90A7-42E2-A116-193063806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233121" y="5224579"/>
              <a:ext cx="475454" cy="47545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7B26E89-136D-4618-A3E1-40F75A0C9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722593" y="5224579"/>
              <a:ext cx="475454" cy="47545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33A279F-DB61-4B25-9685-C854F4C63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212065" y="5224579"/>
              <a:ext cx="475454" cy="475454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EDD9ACA-F06E-419C-B96F-C05DF9510A1F}"/>
              </a:ext>
            </a:extLst>
          </p:cNvPr>
          <p:cNvGrpSpPr/>
          <p:nvPr/>
        </p:nvGrpSpPr>
        <p:grpSpPr>
          <a:xfrm>
            <a:off x="4773444" y="6232599"/>
            <a:ext cx="2678212" cy="422604"/>
            <a:chOff x="4654931" y="6211752"/>
            <a:chExt cx="2678212" cy="4226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C30602C-677D-4B24-9BDE-9975E8654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654931" y="6215308"/>
              <a:ext cx="419048" cy="41904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96DBB99-D8DD-466D-A2A2-7AE377B7F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110573" y="6215308"/>
              <a:ext cx="409524" cy="41904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3DD49E6-0F1C-4661-99E0-D24BDC14A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556691" y="6215308"/>
              <a:ext cx="419048" cy="40952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EE0EC09-C74F-4103-9654-E91639756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12333" y="6211752"/>
              <a:ext cx="419048" cy="41904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DE8BC3F-D5FF-474F-B519-237117133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467975" y="6211752"/>
              <a:ext cx="409524" cy="40952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D5F25BB-B5F4-426E-ADA8-ECEDAC564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914095" y="6211752"/>
              <a:ext cx="419048" cy="409524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BDAC135-E594-43C0-838F-1015249378AC}"/>
              </a:ext>
            </a:extLst>
          </p:cNvPr>
          <p:cNvGrpSpPr/>
          <p:nvPr/>
        </p:nvGrpSpPr>
        <p:grpSpPr>
          <a:xfrm>
            <a:off x="7386637" y="5277780"/>
            <a:ext cx="2461255" cy="473871"/>
            <a:chOff x="2263745" y="5897719"/>
            <a:chExt cx="2461255" cy="47387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6B52F61-F863-4643-B15D-93ADF2E50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263745" y="5897719"/>
              <a:ext cx="468425" cy="47387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DF99BD9-683D-455A-8F3A-3C573319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762040" y="5897719"/>
              <a:ext cx="473871" cy="473871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1C4E675-49D5-45FB-88D6-B3CCC8213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265781" y="5897719"/>
              <a:ext cx="469543" cy="469543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3A8CAA7-DC76-4CBE-96F1-0D06D5D87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3765194" y="5897719"/>
              <a:ext cx="469543" cy="46954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2CD3F02-EE84-40F3-806B-9C70F0C6C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4264606" y="5897719"/>
              <a:ext cx="460394" cy="465686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237F6B0-4339-4C02-9470-39D550494D67}"/>
              </a:ext>
            </a:extLst>
          </p:cNvPr>
          <p:cNvGrpSpPr/>
          <p:nvPr/>
        </p:nvGrpSpPr>
        <p:grpSpPr>
          <a:xfrm>
            <a:off x="7580184" y="4570676"/>
            <a:ext cx="2267708" cy="535361"/>
            <a:chOff x="2239835" y="5164717"/>
            <a:chExt cx="2267708" cy="535361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460C00C-AA69-49FE-A20D-541A0EEA9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3981435" y="5164717"/>
              <a:ext cx="526108" cy="526108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909F88A-76F2-4400-8050-1B119C19D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3398041" y="5164717"/>
              <a:ext cx="532301" cy="53536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D46F69A-4A52-4F64-B940-219C44B47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814030" y="5164717"/>
              <a:ext cx="532919" cy="52987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FAA8551-199D-42CE-A5D5-633E612B8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2239835" y="5164717"/>
              <a:ext cx="523103" cy="526109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5EE8B8A-8CC9-4B2D-BC5D-F1F032045110}"/>
              </a:ext>
            </a:extLst>
          </p:cNvPr>
          <p:cNvGrpSpPr/>
          <p:nvPr/>
        </p:nvGrpSpPr>
        <p:grpSpPr>
          <a:xfrm>
            <a:off x="7822662" y="3722041"/>
            <a:ext cx="2021990" cy="639916"/>
            <a:chOff x="2264687" y="4399564"/>
            <a:chExt cx="2021990" cy="63991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F178306-5548-4564-B314-6777B98DC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3646761" y="4399564"/>
              <a:ext cx="639916" cy="639916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3216532-21EA-4214-BCC6-787A98834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2954261" y="4399564"/>
              <a:ext cx="630492" cy="63411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F1FE5FC-43B6-4B2A-B8E9-49DA6A8BA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2264687" y="4399564"/>
              <a:ext cx="627565" cy="62756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1DFFD3-8DA1-463E-B8F2-1E2065C7278F}"/>
              </a:ext>
            </a:extLst>
          </p:cNvPr>
          <p:cNvGrpSpPr/>
          <p:nvPr/>
        </p:nvGrpSpPr>
        <p:grpSpPr>
          <a:xfrm>
            <a:off x="8047137" y="2546611"/>
            <a:ext cx="1797229" cy="886017"/>
            <a:chOff x="8054757" y="2664281"/>
            <a:chExt cx="1797229" cy="886017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C4D852D-25D9-4852-855F-DA90654E2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8975362" y="2668749"/>
              <a:ext cx="876624" cy="88154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720FD9E-260C-406B-AE55-B03BF138A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8054757" y="2664281"/>
              <a:ext cx="876625" cy="876625"/>
            </a:xfrm>
            <a:prstGeom prst="rect">
              <a:avLst/>
            </a:prstGeom>
          </p:spPr>
        </p:pic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9460B776-9CAE-4C0E-808A-B104AFD754BA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583" y="215610"/>
            <a:ext cx="2076783" cy="2076783"/>
          </a:xfrm>
          <a:prstGeom prst="rect">
            <a:avLst/>
          </a:prstGeom>
        </p:spPr>
      </p:pic>
      <p:sp>
        <p:nvSpPr>
          <p:cNvPr id="53" name="Arrow: Bent 52">
            <a:extLst>
              <a:ext uri="{FF2B5EF4-FFF2-40B4-BE49-F238E27FC236}">
                <a16:creationId xmlns:a16="http://schemas.microsoft.com/office/drawing/2014/main" id="{0177359A-AD3B-49D0-991C-E19D29D627DA}"/>
              </a:ext>
            </a:extLst>
          </p:cNvPr>
          <p:cNvSpPr/>
          <p:nvPr/>
        </p:nvSpPr>
        <p:spPr>
          <a:xfrm>
            <a:off x="7190895" y="1914524"/>
            <a:ext cx="311693" cy="416571"/>
          </a:xfrm>
          <a:prstGeom prst="bentArrow">
            <a:avLst>
              <a:gd name="adj1" fmla="val 21944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272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32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第一PPT，www.1ppt.com</vt:lpstr>
      <vt:lpstr>PowerPoint Presentation</vt:lpstr>
      <vt:lpstr>PowerPoint Presentation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新农村</dc:title>
  <dc:creator>第一PPT</dc:creator>
  <cp:keywords>www.1ppt.com</cp:keywords>
  <cp:lastModifiedBy>JINZHU WANG</cp:lastModifiedBy>
  <cp:revision>587</cp:revision>
  <dcterms:created xsi:type="dcterms:W3CDTF">2017-02-23T06:18:28Z</dcterms:created>
  <dcterms:modified xsi:type="dcterms:W3CDTF">2021-08-04T05:58:23Z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