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323651"/>
          </a:xfrm>
        </p:spPr>
        <p:txBody>
          <a:bodyPr/>
          <a:lstStyle/>
          <a:p>
            <a:r>
              <a:rPr lang="pt-BR" dirty="0" smtClean="0"/>
              <a:t>Projeto final: Locadora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Alunos:</a:t>
            </a:r>
          </a:p>
          <a:p>
            <a:pPr marL="342900" indent="-342900">
              <a:buFontTx/>
              <a:buChar char="-"/>
            </a:pPr>
            <a:r>
              <a:rPr lang="pt-BR" dirty="0" err="1" smtClean="0"/>
              <a:t>Hiago</a:t>
            </a:r>
            <a:r>
              <a:rPr lang="pt-BR" dirty="0" smtClean="0"/>
              <a:t> Freire</a:t>
            </a:r>
          </a:p>
          <a:p>
            <a:pPr marL="342900" indent="-342900">
              <a:buFontTx/>
              <a:buChar char="-"/>
            </a:pPr>
            <a:r>
              <a:rPr lang="pt-BR" dirty="0" err="1" smtClean="0"/>
              <a:t>Janderson</a:t>
            </a:r>
            <a:r>
              <a:rPr lang="pt-BR" dirty="0" smtClean="0"/>
              <a:t> Freitas</a:t>
            </a:r>
          </a:p>
          <a:p>
            <a:pPr marL="342900" indent="-342900">
              <a:buFontTx/>
              <a:buChar char="-"/>
            </a:pPr>
            <a:r>
              <a:rPr lang="pt-BR" dirty="0" smtClean="0"/>
              <a:t>Lucas Guimarães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27" y="255374"/>
            <a:ext cx="1342767" cy="13427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830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9" y="175251"/>
            <a:ext cx="6063049" cy="651313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061"/>
            <a:ext cx="4542464" cy="36411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454" y="175251"/>
            <a:ext cx="741406" cy="7414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86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454" y="175251"/>
            <a:ext cx="741406" cy="7414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330429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196</TotalTime>
  <Words>12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Projeto final: Locadora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final: Locadora</dc:title>
  <dc:creator>Andrelly Afonso Ferreira de Freitas</dc:creator>
  <cp:lastModifiedBy>Andrelly Afonso Ferreira de Freitas</cp:lastModifiedBy>
  <cp:revision>6</cp:revision>
  <dcterms:created xsi:type="dcterms:W3CDTF">2022-11-27T18:40:40Z</dcterms:created>
  <dcterms:modified xsi:type="dcterms:W3CDTF">2022-11-27T21:57:30Z</dcterms:modified>
</cp:coreProperties>
</file>