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양 예영" userId="37dcc12f6b5afbfa" providerId="LiveId" clId="{86C891FB-045E-49CB-9559-8D432AD56DF7}"/>
    <pc:docChg chg="undo custSel addSld modSld">
      <pc:chgData name="양 예영" userId="37dcc12f6b5afbfa" providerId="LiveId" clId="{86C891FB-045E-49CB-9559-8D432AD56DF7}" dt="2022-11-18T14:53:14.654" v="283" actId="20577"/>
      <pc:docMkLst>
        <pc:docMk/>
      </pc:docMkLst>
      <pc:sldChg chg="delSp modSp mod">
        <pc:chgData name="양 예영" userId="37dcc12f6b5afbfa" providerId="LiveId" clId="{86C891FB-045E-49CB-9559-8D432AD56DF7}" dt="2022-11-18T14:53:14.654" v="283" actId="20577"/>
        <pc:sldMkLst>
          <pc:docMk/>
          <pc:sldMk cId="2341805313" sldId="256"/>
        </pc:sldMkLst>
        <pc:spChg chg="mod">
          <ac:chgData name="양 예영" userId="37dcc12f6b5afbfa" providerId="LiveId" clId="{86C891FB-045E-49CB-9559-8D432AD56DF7}" dt="2022-11-18T14:53:14.654" v="283" actId="20577"/>
          <ac:spMkLst>
            <pc:docMk/>
            <pc:sldMk cId="2341805313" sldId="256"/>
            <ac:spMk id="5" creationId="{539D7940-B6C0-2B0C-A1A7-FB67088DAB73}"/>
          </ac:spMkLst>
        </pc:spChg>
        <pc:picChg chg="del mod">
          <ac:chgData name="양 예영" userId="37dcc12f6b5afbfa" providerId="LiveId" clId="{86C891FB-045E-49CB-9559-8D432AD56DF7}" dt="2022-11-18T14:48:34.651" v="253" actId="478"/>
          <ac:picMkLst>
            <pc:docMk/>
            <pc:sldMk cId="2341805313" sldId="256"/>
            <ac:picMk id="1026" creationId="{82D71712-928D-6B77-A36F-FFEA8BBA4D39}"/>
          </ac:picMkLst>
        </pc:picChg>
      </pc:sldChg>
      <pc:sldChg chg="addSp delSp modSp new mod">
        <pc:chgData name="양 예영" userId="37dcc12f6b5afbfa" providerId="LiveId" clId="{86C891FB-045E-49CB-9559-8D432AD56DF7}" dt="2022-11-18T14:48:31.821" v="252" actId="1076"/>
        <pc:sldMkLst>
          <pc:docMk/>
          <pc:sldMk cId="3622780764" sldId="257"/>
        </pc:sldMkLst>
        <pc:spChg chg="del">
          <ac:chgData name="양 예영" userId="37dcc12f6b5afbfa" providerId="LiveId" clId="{86C891FB-045E-49CB-9559-8D432AD56DF7}" dt="2022-11-18T14:48:28.888" v="250" actId="478"/>
          <ac:spMkLst>
            <pc:docMk/>
            <pc:sldMk cId="3622780764" sldId="257"/>
            <ac:spMk id="2" creationId="{E7F468BF-EAE3-175B-8A32-EA08631F5D07}"/>
          </ac:spMkLst>
        </pc:spChg>
        <pc:spChg chg="del">
          <ac:chgData name="양 예영" userId="37dcc12f6b5afbfa" providerId="LiveId" clId="{86C891FB-045E-49CB-9559-8D432AD56DF7}" dt="2022-11-18T14:48:27.467" v="249" actId="478"/>
          <ac:spMkLst>
            <pc:docMk/>
            <pc:sldMk cId="3622780764" sldId="257"/>
            <ac:spMk id="3" creationId="{C025FC86-3E31-D76D-16A3-8641B65D9637}"/>
          </ac:spMkLst>
        </pc:spChg>
        <pc:picChg chg="add mod">
          <ac:chgData name="양 예영" userId="37dcc12f6b5afbfa" providerId="LiveId" clId="{86C891FB-045E-49CB-9559-8D432AD56DF7}" dt="2022-11-18T14:48:31.821" v="252" actId="1076"/>
          <ac:picMkLst>
            <pc:docMk/>
            <pc:sldMk cId="3622780764" sldId="257"/>
            <ac:picMk id="4" creationId="{6A4503B5-B404-75EF-7D13-5259973E0F2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52BB8-439D-0CF9-06DB-E53925B7E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6CC89E-6FA4-07EA-7515-071BA562E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3A539-B5AD-6029-EADF-0F776960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B983-2FF0-4C7E-8941-2B2EBDCCF9C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9F059E-1155-69FA-604F-0C02A1933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3296FA-9F13-220A-F91B-4801E182B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B524-E09D-4FBD-A509-40E859F5D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41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9F421-789F-4512-7B17-B3F081E5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98EB1E-69FC-2C40-C091-AAB2F3228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913C3-699D-B110-09A1-5F9FCC7B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B983-2FF0-4C7E-8941-2B2EBDCCF9C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FB0FC0-C720-B932-A097-877B0187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FC294-D7F9-1FC7-2C0C-3387A76A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B524-E09D-4FBD-A509-40E859F5D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15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D1EA78-5DD0-F900-85CF-85D2908B3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62B4DC-3A19-BBE6-1965-2660AE125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94A4D-96B1-6685-F543-DD8A16DB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B983-2FF0-4C7E-8941-2B2EBDCCF9C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D5BD4A-CD5D-CFF3-9DA8-F6171CA72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A01A1-1B18-7CFE-DCA9-CE26D684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B524-E09D-4FBD-A509-40E859F5D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5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837B1-907F-7F55-D612-B1A57378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9D5AE4-2544-DE4C-36FD-9F9F4521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4905D7-9ACF-8973-2194-6631AA48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B983-2FF0-4C7E-8941-2B2EBDCCF9C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8D99A3-061F-D7AE-1E2B-3D6D2F6A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F6480-D292-A0CF-780D-48A00BFF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B524-E09D-4FBD-A509-40E859F5D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61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8175C-EF42-32C8-F809-99CDB6FCA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B68660-4188-E837-CCEC-6B2A44950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3A06B-7AED-261B-F51E-AED22EE02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B983-2FF0-4C7E-8941-2B2EBDCCF9C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4525ED-AAD7-16F6-5952-0EDE5057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6AE68-5F37-CE80-250E-44F2C3CE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B524-E09D-4FBD-A509-40E859F5D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1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37C29-F8EA-8C3F-3B93-99964B4A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50A909-E11E-937D-27C2-A3F4E1D3D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8910F9-79DB-6B42-06CF-9AF7F5922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A5F803-3238-1B84-2D10-03F912D0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B983-2FF0-4C7E-8941-2B2EBDCCF9C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73B25-4915-758A-9924-CD6CCCB1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119CFD-7755-9A66-0CF7-CB59819A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B524-E09D-4FBD-A509-40E859F5D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7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EDDF0-4559-BE75-FD32-264573E53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926AAE-C8F7-821F-FE35-639A03EA1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5CC705-7FFE-AC11-DE80-ED31088F0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CF29FE-2133-292E-7EA1-99C826B75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36C9C6-DDE7-248C-452E-E6E9DCB87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ECA03B-8EFB-DA8F-EF6F-1EB38B4B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B983-2FF0-4C7E-8941-2B2EBDCCF9C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74616F-9309-2C16-FFFD-987F79FD2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51C6E2-5749-5D6A-A82E-CAAAC87D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B524-E09D-4FBD-A509-40E859F5D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591FE-34D2-5DE5-1B46-4428286D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E8421E-BEB0-C786-DC17-9005F1FD4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B983-2FF0-4C7E-8941-2B2EBDCCF9C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370385-3697-0FF2-8BFC-0AA97444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BC64CF-B85D-9330-B389-202F952E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B524-E09D-4FBD-A509-40E859F5D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8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0E28E8-0FE6-5857-1210-09D8CAB0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B983-2FF0-4C7E-8941-2B2EBDCCF9C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5C0BFF-F009-EC78-E7BA-08B248C0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513A6C-44A4-1B29-DE1E-3C233D7C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B524-E09D-4FBD-A509-40E859F5D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90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5118D-7F04-2E3B-5E62-4091F39B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2CAEE4-05C2-3E54-67CD-D9B69A911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202F09-8E97-029A-8A21-B6C5B4F39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F81453-2DCA-2727-C682-77DEE5E70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B983-2FF0-4C7E-8941-2B2EBDCCF9C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D93778-9F84-3644-AABB-192B29CE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69F363-33B9-BE8B-B8D1-44790017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B524-E09D-4FBD-A509-40E859F5D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23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5E78D-4CC3-9AE0-9D2A-0A4A0C23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ED84A5-F618-5D7F-E97E-F53C72112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992FC8-06BD-6D37-FD4E-EBC82EE8D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7E2E99-C0B7-7E31-ABCA-F643430EB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B983-2FF0-4C7E-8941-2B2EBDCCF9C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2DDD70-9F25-18D1-C144-BA546885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418955-067A-3FD1-6123-91E17574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B524-E09D-4FBD-A509-40E859F5D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27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FD54EB-8742-CAC1-B336-CB6A95C40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F702E1-43E9-CC37-626F-CBC8B4DF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E9E8E0-1043-9752-B992-5E78A8B85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3B983-2FF0-4C7E-8941-2B2EBDCCF9C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82B940-61F3-8B8A-3680-EE70EAE64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31CDC-4ED6-9C2E-F4C2-DB187E737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3B524-E09D-4FBD-A509-40E859F5D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33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026F226-1810-983F-50A8-8CEA0C36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사람의 얼굴을 통한 감정인식 오픈소스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39D7940-B6C0-2B0C-A1A7-FB67088DA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b="1" i="0" dirty="0">
                <a:solidFill>
                  <a:srgbClr val="0969DA"/>
                </a:solidFill>
                <a:effectLst/>
                <a:latin typeface="-apple-system"/>
              </a:rPr>
              <a:t>Emotion-recognition</a:t>
            </a:r>
            <a:r>
              <a:rPr lang="en-US" altLang="ko-KR" sz="1200" dirty="0">
                <a:solidFill>
                  <a:srgbClr val="0969DA"/>
                </a:solidFill>
                <a:latin typeface="-apple-system"/>
              </a:rPr>
              <a:t> (https://github.com/omar178/Emotion-recognition)</a:t>
            </a: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사람의 얼굴 이미지나 영상을 분석하여 기분이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어떠한지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뿐만 아니라 그 사람이 가질 수 있는 혼합된 감정의 확률을 보여준다</a:t>
            </a: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noto"/>
              </a:rPr>
              <a:t>MIT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 라이선스를 따른다</a:t>
            </a:r>
            <a:endParaRPr lang="en-US" altLang="ko-KR" dirty="0">
              <a:solidFill>
                <a:srgbClr val="000000"/>
              </a:solidFill>
              <a:latin typeface="noto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noto"/>
              </a:rPr>
              <a:t>입력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사람의 얼굴이 포함된 사진이나 동영상</a:t>
            </a:r>
          </a:p>
          <a:p>
            <a:r>
              <a:rPr lang="ko-KR" altLang="en-US" dirty="0">
                <a:solidFill>
                  <a:srgbClr val="000000"/>
                </a:solidFill>
                <a:latin typeface="noto"/>
              </a:rPr>
              <a:t>출력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: angry, disgust, scared, happy, sad, surprised, neutral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감정의 비율</a:t>
            </a: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</p:txBody>
      </p:sp>
    </p:spTree>
    <p:extLst>
      <p:ext uri="{BB962C8B-B14F-4D97-AF65-F5344CB8AC3E}">
        <p14:creationId xmlns:p14="http://schemas.microsoft.com/office/powerpoint/2010/main" val="234180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A4503B5-B404-75EF-7D13-5259973E0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85" y="511628"/>
            <a:ext cx="57912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780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62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-apple-system</vt:lpstr>
      <vt:lpstr>noto</vt:lpstr>
      <vt:lpstr>맑은 고딕</vt:lpstr>
      <vt:lpstr>Arial</vt:lpstr>
      <vt:lpstr>Office 테마</vt:lpstr>
      <vt:lpstr>사람의 얼굴을 통한 감정인식 오픈소스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사람의 얼굴을 통한 감정인식 오픈소스</dc:title>
  <dc:creator>양 예영</dc:creator>
  <cp:lastModifiedBy>양 예영</cp:lastModifiedBy>
  <cp:revision>1</cp:revision>
  <dcterms:created xsi:type="dcterms:W3CDTF">2022-11-18T06:03:16Z</dcterms:created>
  <dcterms:modified xsi:type="dcterms:W3CDTF">2022-11-18T14:53:24Z</dcterms:modified>
</cp:coreProperties>
</file>