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1f36ee11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21f36ee11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1cd05f90e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1cd05f90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1f36ee11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1f36ee11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1f36ee11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1f36ee11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1f36ee11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21f36ee11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1f36ee11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1f36ee11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1cd05f90e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21cd05f90e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1fd7b8340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1fd7b8340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1c64331da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1c64331da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1c7778f3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1c7778f3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b3e8450a8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b3e8450a8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a97ba0fc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a97ba0fc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a97ba0fc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a97ba0fc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b3e8450a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b3e8450a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b3e8450a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b3e8450a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01097a1c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01097a1c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b3e8450a8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1b3e8450a8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1cd05f90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1cd05f90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13525" y="1578400"/>
            <a:ext cx="56964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</a:t>
            </a:r>
            <a:r>
              <a:rPr lang="es"/>
              <a:t> Grupo 1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850600" y="2848150"/>
            <a:ext cx="49281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Procesos de CI/CD para la aplicación con su correspondiente servidor Jenkins.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583250" y="628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Pipeline - stage test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725" y="1294575"/>
            <a:ext cx="4359075" cy="35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583250" y="628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Pipeline - stage build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5450"/>
            <a:ext cx="8839198" cy="2635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583250" y="628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Pipeline - stage build</a:t>
            </a:r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5450"/>
            <a:ext cx="8839198" cy="2635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583250" y="628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Pipeline - stage push</a:t>
            </a:r>
            <a:endParaRPr/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5450"/>
            <a:ext cx="8839198" cy="2920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1583250" y="628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Pipeline - stage push</a:t>
            </a:r>
            <a:endParaRPr/>
          </a:p>
        </p:txBody>
      </p:sp>
      <p:pic>
        <p:nvPicPr>
          <p:cNvPr id="214" name="Google Shape;2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5450"/>
            <a:ext cx="8839198" cy="2920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1583250" y="628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Pipeline - stage clean</a:t>
            </a:r>
            <a:endParaRPr/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75" y="1613029"/>
            <a:ext cx="8839198" cy="1371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1583250" y="628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Pipeline - Registry dockerhub</a:t>
            </a:r>
            <a:endParaRPr/>
          </a:p>
        </p:txBody>
      </p:sp>
      <p:pic>
        <p:nvPicPr>
          <p:cNvPr id="226" name="Google Shape;2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50" y="1543050"/>
            <a:ext cx="6381974" cy="32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1494200" y="552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Errores</a:t>
            </a:r>
            <a:endParaRPr/>
          </a:p>
        </p:txBody>
      </p:sp>
      <p:sp>
        <p:nvSpPr>
          <p:cNvPr id="232" name="Google Shape;232;p29"/>
          <p:cNvSpPr txBox="1"/>
          <p:nvPr/>
        </p:nvSpPr>
        <p:spPr>
          <a:xfrm>
            <a:off x="394100" y="1707775"/>
            <a:ext cx="758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Error en instancia T2.MICRO: Una vez instalada la instancia de Jenkins al correr el pipeline, la instancia se quedaba sin memoria, es por ello que </a:t>
            </a:r>
            <a:r>
              <a:rPr lang="e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tuvimos</a:t>
            </a:r>
            <a:r>
              <a:rPr lang="e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que incrementar el tamaño de la instancia para que funcione.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455550" y="2820150"/>
            <a:ext cx="758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455550" y="2735550"/>
            <a:ext cx="758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 un principio instalamos jenkins con docker pero nos encontramos con algunos inconvenientes al momento de correr los pipelines por ejemplo , comandos npm , comandos docker.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583250" y="628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Recursos</a:t>
            </a:r>
            <a:r>
              <a:rPr lang="es"/>
              <a:t>:</a:t>
            </a:r>
            <a:endParaRPr/>
          </a:p>
        </p:txBody>
      </p:sp>
      <p:sp>
        <p:nvSpPr>
          <p:cNvPr id="240" name="Google Shape;240;p30"/>
          <p:cNvSpPr txBox="1"/>
          <p:nvPr/>
        </p:nvSpPr>
        <p:spPr>
          <a:xfrm>
            <a:off x="535050" y="1657000"/>
            <a:ext cx="6600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Repositorio: https://github.com/Jiolloker/webdemo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Trello: https://trello.com/b/JbAH6f8t/webservicedemo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Diagrama: https://github.com/Jiolloker/webdemo/blob/master/diagrama.md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1583250" y="628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Participantes</a:t>
            </a:r>
            <a:r>
              <a:rPr lang="es"/>
              <a:t>:</a:t>
            </a:r>
            <a:endParaRPr/>
          </a:p>
        </p:txBody>
      </p:sp>
      <p:sp>
        <p:nvSpPr>
          <p:cNvPr id="246" name="Google Shape;246;p31"/>
          <p:cNvSpPr txBox="1"/>
          <p:nvPr/>
        </p:nvSpPr>
        <p:spPr>
          <a:xfrm>
            <a:off x="535050" y="1657000"/>
            <a:ext cx="6600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-"/>
            </a:pPr>
            <a:r>
              <a:rPr lang="e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Jonathan Kevin Lee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-"/>
            </a:pPr>
            <a:r>
              <a:rPr lang="e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Federico Cambres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-"/>
            </a:pPr>
            <a:r>
              <a:rPr lang="e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Joaquin Graziano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-"/>
            </a:pPr>
            <a:r>
              <a:rPr lang="e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Lucas Uboldi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-"/>
            </a:pPr>
            <a:r>
              <a:rPr lang="e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Mercedes Vilaseca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583250" y="628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proceso CI/CD con jenkins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5450"/>
            <a:ext cx="8839200" cy="1999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494200" y="653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</a:t>
            </a:r>
            <a:r>
              <a:rPr lang="es"/>
              <a:t> de Carpetas del proyecto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19950"/>
            <a:ext cx="860107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494200" y="552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Carpetas backend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50" y="1588575"/>
            <a:ext cx="7768783" cy="337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875" y="1547325"/>
            <a:ext cx="5612150" cy="30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>
            <p:ph type="title"/>
          </p:nvPr>
        </p:nvSpPr>
        <p:spPr>
          <a:xfrm>
            <a:off x="1494200" y="552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Dockerfile backend - multistage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494200" y="552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Jenkinsfile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793" y="1618900"/>
            <a:ext cx="4243806" cy="2079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18900"/>
            <a:ext cx="4064909" cy="33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494200" y="552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Jenkinsfile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850" y="1356150"/>
            <a:ext cx="4842895" cy="33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494200" y="552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Servidor jenkins corriendo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450" y="1124275"/>
            <a:ext cx="4582201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583250" y="628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Pipeline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3050"/>
            <a:ext cx="8839200" cy="2646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